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	<Relationship Id="rId7" Type="http://schemas.openxmlformats.org/officeDocument/2006/relationships/slide" Target="slides/slide2.xml"/>
	<Relationship Id="rId8" Type="http://schemas.openxmlformats.org/officeDocument/2006/relationships/slide" Target="slides/slide3.xml"/>
	<Relationship Id="rId9" Type="http://schemas.openxmlformats.org/officeDocument/2006/relationships/slide" Target="slides/slide4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2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3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_rels/slide4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5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7" name="Group2947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698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699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E8F1E7"/>
                  </a:gs>
                  <a:gs pos="100000">
                    <a:srgbClr val="D9ECD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700" name=""/>
              <p:cNvGrpSpPr/>
              <p:nvPr/>
            </p:nvGrpSpPr>
            <p:grpSpPr>
              <a:xfrm>
                <a:off x="8157731" y="301329"/>
                <a:ext cx="769629" cy="1010929"/>
                <a:chOff x="8157731" y="301329"/>
                <a:chExt cx="769629" cy="1010929"/>
              </a:xfrm>
            </p:grpSpPr>
            <p:sp>
              <p:nvSpPr>
                <p:cNvPr id="701" name=""/>
                <p:cNvSpPr/>
                <p:nvPr/>
              </p:nvSpPr>
              <p:spPr>
                <a:xfrm>
                  <a:off x="8157731" y="499905"/>
                  <a:ext cx="566514" cy="810350"/>
                </a:xfrm>
                <a:custGeom>
                  <a:avLst/>
                  <a:gdLst/>
                  <a:ahLst/>
                  <a:cxnLst/>
                  <a:pathLst>
                    <a:path w="566514" h="810350">
                      <a:moveTo>
                        <a:pt x="566514" y="20058"/>
                      </a:moveTo>
                      <a:cubicBezTo>
                        <a:pt x="566514" y="20058"/>
                        <a:pt x="402219" y="248721"/>
                        <a:pt x="320073" y="387123"/>
                      </a:cubicBezTo>
                      <a:cubicBezTo>
                        <a:pt x="253240" y="499723"/>
                        <a:pt x="151772" y="708053"/>
                        <a:pt x="143757" y="732122"/>
                      </a:cubicBezTo>
                      <a:cubicBezTo>
                        <a:pt x="135743" y="756192"/>
                        <a:pt x="125725" y="810350"/>
                        <a:pt x="125725" y="810350"/>
                      </a:cubicBezTo>
                      <a:cubicBezTo>
                        <a:pt x="125725" y="810350"/>
                        <a:pt x="56601" y="682981"/>
                        <a:pt x="37567" y="625814"/>
                      </a:cubicBezTo>
                      <a:cubicBezTo>
                        <a:pt x="18533" y="568650"/>
                        <a:pt x="-26548" y="523518"/>
                        <a:pt x="21539" y="369070"/>
                      </a:cubicBezTo>
                      <a:cubicBezTo>
                        <a:pt x="69625" y="214622"/>
                        <a:pt x="125725" y="172500"/>
                        <a:pt x="125725" y="172500"/>
                      </a:cubicBezTo>
                      <a:lnTo>
                        <a:pt x="133739" y="156454"/>
                      </a:lnTo>
                      <a:cubicBezTo>
                        <a:pt x="133739" y="156454"/>
                        <a:pt x="229911" y="78227"/>
                        <a:pt x="253955" y="64186"/>
                      </a:cubicBezTo>
                      <a:cubicBezTo>
                        <a:pt x="277997" y="50145"/>
                        <a:pt x="298033" y="34099"/>
                        <a:pt x="298033" y="34099"/>
                      </a:cubicBezTo>
                      <a:cubicBezTo>
                        <a:pt x="298033" y="34099"/>
                        <a:pt x="358141" y="0"/>
                        <a:pt x="456317" y="0"/>
                      </a:cubicBezTo>
                      <a:cubicBezTo>
                        <a:pt x="554492" y="0"/>
                        <a:pt x="566514" y="20058"/>
                        <a:pt x="566514" y="20058"/>
                      </a:cubicBezTo>
                      <a:close/>
                    </a:path>
                  </a:pathLst>
                </a:custGeom>
                <a:solidFill>
                  <a:srgbClr val="7FB80E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2" name=""/>
                <p:cNvSpPr/>
                <p:nvPr/>
              </p:nvSpPr>
              <p:spPr>
                <a:xfrm>
                  <a:off x="8279448" y="519963"/>
                  <a:ext cx="559250" cy="790294"/>
                </a:xfrm>
                <a:custGeom>
                  <a:avLst/>
                  <a:gdLst/>
                  <a:ahLst/>
                  <a:cxnLst/>
                  <a:pathLst>
                    <a:path w="559250" h="790294">
                      <a:moveTo>
                        <a:pt x="444795" y="0"/>
                      </a:moveTo>
                      <a:cubicBezTo>
                        <a:pt x="444795" y="0"/>
                        <a:pt x="534956" y="34099"/>
                        <a:pt x="550986" y="150436"/>
                      </a:cubicBezTo>
                      <a:cubicBezTo>
                        <a:pt x="567012" y="266774"/>
                        <a:pt x="565011" y="367065"/>
                        <a:pt x="504903" y="495437"/>
                      </a:cubicBezTo>
                      <a:cubicBezTo>
                        <a:pt x="444795" y="623809"/>
                        <a:pt x="380681" y="673954"/>
                        <a:pt x="282505" y="718082"/>
                      </a:cubicBezTo>
                      <a:cubicBezTo>
                        <a:pt x="184330" y="762212"/>
                        <a:pt x="160286" y="746163"/>
                        <a:pt x="140251" y="756193"/>
                      </a:cubicBezTo>
                      <a:cubicBezTo>
                        <a:pt x="120215" y="766224"/>
                        <a:pt x="82147" y="764218"/>
                        <a:pt x="82147" y="764218"/>
                      </a:cubicBezTo>
                      <a:lnTo>
                        <a:pt x="0" y="790294"/>
                      </a:lnTo>
                      <a:cubicBezTo>
                        <a:pt x="0" y="790294"/>
                        <a:pt x="18032" y="716077"/>
                        <a:pt x="18032" y="712065"/>
                      </a:cubicBezTo>
                      <a:cubicBezTo>
                        <a:pt x="18032" y="708053"/>
                        <a:pt x="208372" y="345000"/>
                        <a:pt x="208372" y="345000"/>
                      </a:cubicBezTo>
                      <a:cubicBezTo>
                        <a:pt x="208372" y="345000"/>
                        <a:pt x="423758" y="21061"/>
                        <a:pt x="44479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3" name=""/>
                <p:cNvSpPr/>
                <p:nvPr/>
              </p:nvSpPr>
              <p:spPr>
                <a:xfrm>
                  <a:off x="8695693" y="301329"/>
                  <a:ext cx="231665" cy="242453"/>
                </a:xfrm>
                <a:custGeom>
                  <a:avLst/>
                  <a:gdLst/>
                  <a:ahLst/>
                  <a:cxnLst/>
                  <a:pathLst>
                    <a:path w="231665" h="242453">
                      <a:moveTo>
                        <a:pt x="10519" y="217130"/>
                      </a:moveTo>
                      <a:cubicBezTo>
                        <a:pt x="13712" y="213267"/>
                        <a:pt x="68623" y="178517"/>
                        <a:pt x="104688" y="112326"/>
                      </a:cubicBezTo>
                      <a:cubicBezTo>
                        <a:pt x="140751" y="46134"/>
                        <a:pt x="216888" y="0"/>
                        <a:pt x="216888" y="0"/>
                      </a:cubicBezTo>
                      <a:cubicBezTo>
                        <a:pt x="216888" y="0"/>
                        <a:pt x="242075" y="15760"/>
                        <a:pt x="226906" y="24070"/>
                      </a:cubicBezTo>
                      <a:cubicBezTo>
                        <a:pt x="226906" y="24070"/>
                        <a:pt x="128730" y="82238"/>
                        <a:pt x="116708" y="124360"/>
                      </a:cubicBezTo>
                      <a:cubicBezTo>
                        <a:pt x="104688" y="166483"/>
                        <a:pt x="17102" y="240985"/>
                        <a:pt x="17102" y="240985"/>
                      </a:cubicBezTo>
                      <a:cubicBezTo>
                        <a:pt x="17102" y="240985"/>
                        <a:pt x="-16959" y="250369"/>
                        <a:pt x="10519" y="21713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4" name=""/>
                <p:cNvSpPr/>
                <p:nvPr/>
              </p:nvSpPr>
              <p:spPr>
                <a:xfrm>
                  <a:off x="8701203" y="546038"/>
                  <a:ext cx="95170" cy="250727"/>
                </a:xfrm>
                <a:custGeom>
                  <a:avLst/>
                  <a:gdLst/>
                  <a:ahLst/>
                  <a:cxnLst/>
                  <a:pathLst>
                    <a:path w="95170" h="250727">
                      <a:moveTo>
                        <a:pt x="1002" y="0"/>
                      </a:moveTo>
                      <a:cubicBezTo>
                        <a:pt x="1002" y="0"/>
                        <a:pt x="39070" y="4012"/>
                        <a:pt x="49088" y="98285"/>
                      </a:cubicBezTo>
                      <a:cubicBezTo>
                        <a:pt x="59106" y="192559"/>
                        <a:pt x="95170" y="250727"/>
                        <a:pt x="95170" y="250727"/>
                      </a:cubicBezTo>
                      <a:cubicBezTo>
                        <a:pt x="95170" y="250727"/>
                        <a:pt x="37066" y="166483"/>
                        <a:pt x="33059" y="94273"/>
                      </a:cubicBezTo>
                      <a:cubicBezTo>
                        <a:pt x="29052" y="22064"/>
                        <a:pt x="-7013" y="8023"/>
                        <a:pt x="100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5" name=""/>
                <p:cNvSpPr/>
                <p:nvPr/>
              </p:nvSpPr>
              <p:spPr>
                <a:xfrm>
                  <a:off x="8277446" y="518458"/>
                  <a:ext cx="441539" cy="793805"/>
                </a:xfrm>
                <a:custGeom>
                  <a:avLst/>
                  <a:gdLst/>
                  <a:ahLst/>
                  <a:cxnLst/>
                  <a:pathLst>
                    <a:path w="441539" h="793805">
                      <a:moveTo>
                        <a:pt x="428767" y="0"/>
                      </a:moveTo>
                      <a:cubicBezTo>
                        <a:pt x="394706" y="25574"/>
                        <a:pt x="186333" y="354528"/>
                        <a:pt x="160287" y="420720"/>
                      </a:cubicBezTo>
                      <a:cubicBezTo>
                        <a:pt x="134240" y="486911"/>
                        <a:pt x="28049" y="643365"/>
                        <a:pt x="18032" y="699528"/>
                      </a:cubicBezTo>
                      <a:cubicBezTo>
                        <a:pt x="8014" y="755692"/>
                        <a:pt x="0" y="793805"/>
                        <a:pt x="0" y="793805"/>
                      </a:cubicBezTo>
                      <a:cubicBezTo>
                        <a:pt x="0" y="793805"/>
                        <a:pt x="40072" y="701535"/>
                        <a:pt x="58104" y="659412"/>
                      </a:cubicBezTo>
                      <a:cubicBezTo>
                        <a:pt x="76136" y="617289"/>
                        <a:pt x="162290" y="460836"/>
                        <a:pt x="174312" y="440779"/>
                      </a:cubicBezTo>
                      <a:cubicBezTo>
                        <a:pt x="186333" y="420720"/>
                        <a:pt x="218766" y="356533"/>
                        <a:pt x="230411" y="334470"/>
                      </a:cubicBezTo>
                      <a:cubicBezTo>
                        <a:pt x="242433" y="312406"/>
                        <a:pt x="362648" y="123859"/>
                        <a:pt x="368659" y="111824"/>
                      </a:cubicBezTo>
                      <a:cubicBezTo>
                        <a:pt x="374670" y="99790"/>
                        <a:pt x="476854" y="-6519"/>
                        <a:pt x="42876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6" name=""/>
                <p:cNvSpPr/>
                <p:nvPr/>
              </p:nvSpPr>
              <p:spPr>
                <a:xfrm>
                  <a:off x="8485317" y="535509"/>
                  <a:ext cx="201861" cy="23819"/>
                </a:xfrm>
                <a:custGeom>
                  <a:avLst/>
                  <a:gdLst/>
                  <a:ahLst/>
                  <a:cxnLst/>
                  <a:pathLst>
                    <a:path w="201861" h="23819">
                      <a:moveTo>
                        <a:pt x="186834" y="20560"/>
                      </a:moveTo>
                      <a:cubicBezTo>
                        <a:pt x="186834" y="20560"/>
                        <a:pt x="142755" y="12536"/>
                        <a:pt x="116709" y="16548"/>
                      </a:cubicBezTo>
                      <a:cubicBezTo>
                        <a:pt x="90662" y="20560"/>
                        <a:pt x="8515" y="28583"/>
                        <a:pt x="501" y="20560"/>
                      </a:cubicBezTo>
                      <a:cubicBezTo>
                        <a:pt x="-7513" y="12536"/>
                        <a:pt x="71628" y="9528"/>
                        <a:pt x="103685" y="3510"/>
                      </a:cubicBezTo>
                      <a:cubicBezTo>
                        <a:pt x="135743" y="-2507"/>
                        <a:pt x="190841" y="-1504"/>
                        <a:pt x="199857" y="7522"/>
                      </a:cubicBezTo>
                      <a:cubicBezTo>
                        <a:pt x="208873" y="16548"/>
                        <a:pt x="186834" y="26577"/>
                        <a:pt x="186834" y="2056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7" name=""/>
                <p:cNvSpPr/>
                <p:nvPr/>
              </p:nvSpPr>
              <p:spPr>
                <a:xfrm>
                  <a:off x="8334798" y="590166"/>
                  <a:ext cx="315314" cy="68950"/>
                </a:xfrm>
                <a:custGeom>
                  <a:avLst/>
                  <a:gdLst/>
                  <a:ahLst/>
                  <a:cxnLst/>
                  <a:pathLst>
                    <a:path w="315314" h="68950">
                      <a:moveTo>
                        <a:pt x="315314" y="16047"/>
                      </a:moveTo>
                      <a:cubicBezTo>
                        <a:pt x="315314" y="16047"/>
                        <a:pt x="185081" y="16047"/>
                        <a:pt x="159035" y="12035"/>
                      </a:cubicBezTo>
                      <a:cubicBezTo>
                        <a:pt x="132988" y="8023"/>
                        <a:pt x="60859" y="0"/>
                        <a:pt x="60859" y="0"/>
                      </a:cubicBezTo>
                      <a:cubicBezTo>
                        <a:pt x="60859" y="0"/>
                        <a:pt x="130984" y="24070"/>
                        <a:pt x="147013" y="24070"/>
                      </a:cubicBezTo>
                      <a:cubicBezTo>
                        <a:pt x="163041" y="24070"/>
                        <a:pt x="94920" y="46134"/>
                        <a:pt x="60859" y="52151"/>
                      </a:cubicBezTo>
                      <a:cubicBezTo>
                        <a:pt x="26798" y="58169"/>
                        <a:pt x="-6261" y="59172"/>
                        <a:pt x="751" y="66192"/>
                      </a:cubicBezTo>
                      <a:cubicBezTo>
                        <a:pt x="7764" y="73212"/>
                        <a:pt x="92916" y="66192"/>
                        <a:pt x="134991" y="48140"/>
                      </a:cubicBezTo>
                      <a:cubicBezTo>
                        <a:pt x="177066" y="30087"/>
                        <a:pt x="315314" y="24070"/>
                        <a:pt x="315314" y="1604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8" name=""/>
                <p:cNvSpPr/>
                <p:nvPr/>
              </p:nvSpPr>
              <p:spPr>
                <a:xfrm>
                  <a:off x="8263420" y="664382"/>
                  <a:ext cx="346620" cy="110320"/>
                </a:xfrm>
                <a:custGeom>
                  <a:avLst/>
                  <a:gdLst/>
                  <a:ahLst/>
                  <a:cxnLst/>
                  <a:pathLst>
                    <a:path w="346620" h="110320">
                      <a:moveTo>
                        <a:pt x="346620" y="0"/>
                      </a:moveTo>
                      <a:cubicBezTo>
                        <a:pt x="346620" y="0"/>
                        <a:pt x="196351" y="18052"/>
                        <a:pt x="184330" y="24070"/>
                      </a:cubicBezTo>
                      <a:cubicBezTo>
                        <a:pt x="172308" y="30087"/>
                        <a:pt x="102183" y="34099"/>
                        <a:pt x="76136" y="34099"/>
                      </a:cubicBezTo>
                      <a:cubicBezTo>
                        <a:pt x="50090" y="34099"/>
                        <a:pt x="0" y="50145"/>
                        <a:pt x="0" y="50145"/>
                      </a:cubicBezTo>
                      <a:lnTo>
                        <a:pt x="10018" y="60175"/>
                      </a:lnTo>
                      <a:cubicBezTo>
                        <a:pt x="10018" y="60175"/>
                        <a:pt x="84151" y="32093"/>
                        <a:pt x="98175" y="46134"/>
                      </a:cubicBezTo>
                      <a:cubicBezTo>
                        <a:pt x="112200" y="60175"/>
                        <a:pt x="36064" y="92268"/>
                        <a:pt x="18032" y="92268"/>
                      </a:cubicBezTo>
                      <a:cubicBezTo>
                        <a:pt x="0" y="92268"/>
                        <a:pt x="0" y="110320"/>
                        <a:pt x="0" y="110320"/>
                      </a:cubicBezTo>
                      <a:cubicBezTo>
                        <a:pt x="0" y="110320"/>
                        <a:pt x="62111" y="92268"/>
                        <a:pt x="92165" y="76221"/>
                      </a:cubicBezTo>
                      <a:cubicBezTo>
                        <a:pt x="122219" y="60175"/>
                        <a:pt x="144258" y="46134"/>
                        <a:pt x="144258" y="46134"/>
                      </a:cubicBezTo>
                      <a:cubicBezTo>
                        <a:pt x="144258" y="46134"/>
                        <a:pt x="206369" y="36105"/>
                        <a:pt x="218391" y="30087"/>
                      </a:cubicBezTo>
                      <a:cubicBezTo>
                        <a:pt x="230412" y="24070"/>
                        <a:pt x="306548" y="16047"/>
                        <a:pt x="314562" y="20058"/>
                      </a:cubicBezTo>
                      <a:cubicBezTo>
                        <a:pt x="322577" y="24070"/>
                        <a:pt x="334598" y="24070"/>
                        <a:pt x="334598" y="24070"/>
                      </a:cubicBezTo>
                      <a:cubicBezTo>
                        <a:pt x="334598" y="24070"/>
                        <a:pt x="346620" y="12035"/>
                        <a:pt x="34662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09" name=""/>
                <p:cNvSpPr/>
                <p:nvPr/>
              </p:nvSpPr>
              <p:spPr>
                <a:xfrm>
                  <a:off x="8202812" y="749629"/>
                  <a:ext cx="351629" cy="114331"/>
                </a:xfrm>
                <a:custGeom>
                  <a:avLst/>
                  <a:gdLst/>
                  <a:ahLst/>
                  <a:cxnLst/>
                  <a:pathLst>
                    <a:path w="351629" h="114331">
                      <a:moveTo>
                        <a:pt x="345118" y="0"/>
                      </a:moveTo>
                      <a:cubicBezTo>
                        <a:pt x="345118" y="0"/>
                        <a:pt x="214885" y="6017"/>
                        <a:pt x="174813" y="20058"/>
                      </a:cubicBezTo>
                      <a:cubicBezTo>
                        <a:pt x="134741" y="34099"/>
                        <a:pt x="34562" y="92268"/>
                        <a:pt x="20537" y="96279"/>
                      </a:cubicBezTo>
                      <a:cubicBezTo>
                        <a:pt x="6512" y="100290"/>
                        <a:pt x="-5510" y="114331"/>
                        <a:pt x="2504" y="114331"/>
                      </a:cubicBezTo>
                      <a:cubicBezTo>
                        <a:pt x="10519" y="114331"/>
                        <a:pt x="121718" y="73212"/>
                        <a:pt x="134741" y="60174"/>
                      </a:cubicBezTo>
                      <a:cubicBezTo>
                        <a:pt x="147765" y="47137"/>
                        <a:pt x="170805" y="36105"/>
                        <a:pt x="174813" y="36105"/>
                      </a:cubicBezTo>
                      <a:cubicBezTo>
                        <a:pt x="178820" y="36105"/>
                        <a:pt x="232916" y="30087"/>
                        <a:pt x="256960" y="20058"/>
                      </a:cubicBezTo>
                      <a:cubicBezTo>
                        <a:pt x="281003" y="10029"/>
                        <a:pt x="313060" y="12035"/>
                        <a:pt x="329089" y="16046"/>
                      </a:cubicBezTo>
                      <a:cubicBezTo>
                        <a:pt x="345118" y="20058"/>
                        <a:pt x="361148" y="0"/>
                        <a:pt x="3451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0" name=""/>
                <p:cNvSpPr/>
                <p:nvPr/>
              </p:nvSpPr>
              <p:spPr>
                <a:xfrm>
                  <a:off x="8223598" y="840893"/>
                  <a:ext cx="278247" cy="96279"/>
                </a:xfrm>
                <a:custGeom>
                  <a:avLst/>
                  <a:gdLst/>
                  <a:ahLst/>
                  <a:cxnLst/>
                  <a:pathLst>
                    <a:path w="278247" h="96279">
                      <a:moveTo>
                        <a:pt x="278247" y="0"/>
                      </a:moveTo>
                      <a:cubicBezTo>
                        <a:pt x="278247" y="0"/>
                        <a:pt x="152022" y="20058"/>
                        <a:pt x="131986" y="24070"/>
                      </a:cubicBezTo>
                      <a:cubicBezTo>
                        <a:pt x="111950" y="28081"/>
                        <a:pt x="57854" y="36105"/>
                        <a:pt x="43828" y="40116"/>
                      </a:cubicBezTo>
                      <a:cubicBezTo>
                        <a:pt x="29803" y="44128"/>
                        <a:pt x="5760" y="56163"/>
                        <a:pt x="1753" y="58169"/>
                      </a:cubicBezTo>
                      <a:cubicBezTo>
                        <a:pt x="-2254" y="60175"/>
                        <a:pt x="-2254" y="76221"/>
                        <a:pt x="29803" y="58169"/>
                      </a:cubicBezTo>
                      <a:cubicBezTo>
                        <a:pt x="61861" y="40116"/>
                        <a:pt x="93918" y="46134"/>
                        <a:pt x="93918" y="46134"/>
                      </a:cubicBezTo>
                      <a:cubicBezTo>
                        <a:pt x="93918" y="46134"/>
                        <a:pt x="48838" y="69201"/>
                        <a:pt x="37818" y="80232"/>
                      </a:cubicBezTo>
                      <a:cubicBezTo>
                        <a:pt x="26798" y="91265"/>
                        <a:pt x="25796" y="96279"/>
                        <a:pt x="29803" y="96279"/>
                      </a:cubicBezTo>
                      <a:cubicBezTo>
                        <a:pt x="33810" y="96279"/>
                        <a:pt x="107943" y="52151"/>
                        <a:pt x="127979" y="46134"/>
                      </a:cubicBezTo>
                      <a:cubicBezTo>
                        <a:pt x="148015" y="40116"/>
                        <a:pt x="168050" y="30087"/>
                        <a:pt x="202111" y="24070"/>
                      </a:cubicBezTo>
                      <a:cubicBezTo>
                        <a:pt x="236172" y="18052"/>
                        <a:pt x="266226" y="12035"/>
                        <a:pt x="27824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1" name=""/>
                <p:cNvSpPr/>
                <p:nvPr/>
              </p:nvSpPr>
              <p:spPr>
                <a:xfrm>
                  <a:off x="8199305" y="915109"/>
                  <a:ext cx="262470" cy="118845"/>
                </a:xfrm>
                <a:custGeom>
                  <a:avLst/>
                  <a:gdLst/>
                  <a:ahLst/>
                  <a:cxnLst/>
                  <a:pathLst>
                    <a:path w="262470" h="118845">
                      <a:moveTo>
                        <a:pt x="262470" y="0"/>
                      </a:moveTo>
                      <a:cubicBezTo>
                        <a:pt x="262470" y="0"/>
                        <a:pt x="182326" y="2006"/>
                        <a:pt x="114204" y="40117"/>
                      </a:cubicBezTo>
                      <a:cubicBezTo>
                        <a:pt x="46083" y="78228"/>
                        <a:pt x="0" y="106309"/>
                        <a:pt x="0" y="116338"/>
                      </a:cubicBezTo>
                      <a:cubicBezTo>
                        <a:pt x="0" y="126367"/>
                        <a:pt x="34061" y="106309"/>
                        <a:pt x="76136" y="86250"/>
                      </a:cubicBezTo>
                      <a:cubicBezTo>
                        <a:pt x="118212" y="66192"/>
                        <a:pt x="148265" y="36105"/>
                        <a:pt x="176315" y="28082"/>
                      </a:cubicBezTo>
                      <a:cubicBezTo>
                        <a:pt x="204366" y="20058"/>
                        <a:pt x="240431" y="30087"/>
                        <a:pt x="248445" y="24070"/>
                      </a:cubicBezTo>
                      <a:cubicBezTo>
                        <a:pt x="256459" y="18052"/>
                        <a:pt x="262470" y="0"/>
                        <a:pt x="262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2" name=""/>
                <p:cNvSpPr/>
                <p:nvPr/>
              </p:nvSpPr>
              <p:spPr>
                <a:xfrm>
                  <a:off x="8208071" y="1013394"/>
                  <a:ext cx="203865" cy="84244"/>
                </a:xfrm>
                <a:custGeom>
                  <a:avLst/>
                  <a:gdLst/>
                  <a:ahLst/>
                  <a:cxnLst/>
                  <a:pathLst>
                    <a:path w="203865" h="84244">
                      <a:moveTo>
                        <a:pt x="199607" y="0"/>
                      </a:moveTo>
                      <a:cubicBezTo>
                        <a:pt x="199607" y="0"/>
                        <a:pt x="155528" y="0"/>
                        <a:pt x="113453" y="18052"/>
                      </a:cubicBezTo>
                      <a:cubicBezTo>
                        <a:pt x="71378" y="36105"/>
                        <a:pt x="79392" y="64186"/>
                        <a:pt x="51342" y="64186"/>
                      </a:cubicBezTo>
                      <a:cubicBezTo>
                        <a:pt x="23292" y="64186"/>
                        <a:pt x="-6762" y="84244"/>
                        <a:pt x="1252" y="84244"/>
                      </a:cubicBezTo>
                      <a:cubicBezTo>
                        <a:pt x="9267" y="84244"/>
                        <a:pt x="51342" y="86250"/>
                        <a:pt x="75385" y="70204"/>
                      </a:cubicBezTo>
                      <a:cubicBezTo>
                        <a:pt x="99428" y="54157"/>
                        <a:pt x="89410" y="32093"/>
                        <a:pt x="120465" y="25073"/>
                      </a:cubicBezTo>
                      <a:cubicBezTo>
                        <a:pt x="151521" y="18052"/>
                        <a:pt x="187585" y="18052"/>
                        <a:pt x="193596" y="18052"/>
                      </a:cubicBezTo>
                      <a:cubicBezTo>
                        <a:pt x="199607" y="18052"/>
                        <a:pt x="209626" y="0"/>
                        <a:pt x="19960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3" name=""/>
                <p:cNvSpPr/>
                <p:nvPr/>
              </p:nvSpPr>
              <p:spPr>
                <a:xfrm>
                  <a:off x="8243384" y="1091622"/>
                  <a:ext cx="122219" cy="74466"/>
                </a:xfrm>
                <a:custGeom>
                  <a:avLst/>
                  <a:gdLst/>
                  <a:ahLst/>
                  <a:cxnLst/>
                  <a:pathLst>
                    <a:path w="122219" h="74466">
                      <a:moveTo>
                        <a:pt x="122219" y="0"/>
                      </a:moveTo>
                      <a:cubicBezTo>
                        <a:pt x="122219" y="0"/>
                        <a:pt x="68122" y="14041"/>
                        <a:pt x="60107" y="22064"/>
                      </a:cubicBezTo>
                      <a:cubicBezTo>
                        <a:pt x="52093" y="30087"/>
                        <a:pt x="0" y="62180"/>
                        <a:pt x="0" y="72209"/>
                      </a:cubicBezTo>
                      <a:cubicBezTo>
                        <a:pt x="0" y="82239"/>
                        <a:pt x="51091" y="59172"/>
                        <a:pt x="64115" y="46134"/>
                      </a:cubicBezTo>
                      <a:cubicBezTo>
                        <a:pt x="77138" y="33096"/>
                        <a:pt x="94169" y="22064"/>
                        <a:pt x="108194" y="22064"/>
                      </a:cubicBezTo>
                      <a:cubicBezTo>
                        <a:pt x="122219" y="22064"/>
                        <a:pt x="122219" y="0"/>
                        <a:pt x="12221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4" name=""/>
                <p:cNvSpPr/>
                <p:nvPr/>
              </p:nvSpPr>
              <p:spPr>
                <a:xfrm>
                  <a:off x="8242383" y="1184139"/>
                  <a:ext cx="75635" cy="39866"/>
                </a:xfrm>
                <a:custGeom>
                  <a:avLst/>
                  <a:gdLst/>
                  <a:ahLst/>
                  <a:cxnLst/>
                  <a:pathLst>
                    <a:path w="75635" h="39866">
                      <a:moveTo>
                        <a:pt x="69124" y="1755"/>
                      </a:moveTo>
                      <a:cubicBezTo>
                        <a:pt x="69124" y="1755"/>
                        <a:pt x="53095" y="-6268"/>
                        <a:pt x="35063" y="11784"/>
                      </a:cubicBezTo>
                      <a:cubicBezTo>
                        <a:pt x="17030" y="29837"/>
                        <a:pt x="-5009" y="39866"/>
                        <a:pt x="1002" y="39866"/>
                      </a:cubicBezTo>
                      <a:cubicBezTo>
                        <a:pt x="7013" y="39866"/>
                        <a:pt x="29052" y="31842"/>
                        <a:pt x="39070" y="21813"/>
                      </a:cubicBezTo>
                      <a:cubicBezTo>
                        <a:pt x="49088" y="11784"/>
                        <a:pt x="67120" y="19807"/>
                        <a:pt x="73131" y="15796"/>
                      </a:cubicBezTo>
                      <a:cubicBezTo>
                        <a:pt x="79142" y="11784"/>
                        <a:pt x="73131" y="1755"/>
                        <a:pt x="69124" y="1755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5" name=""/>
                <p:cNvSpPr/>
                <p:nvPr/>
              </p:nvSpPr>
              <p:spPr>
                <a:xfrm>
                  <a:off x="8359592" y="1078585"/>
                  <a:ext cx="29302" cy="187544"/>
                </a:xfrm>
                <a:custGeom>
                  <a:avLst/>
                  <a:gdLst/>
                  <a:ahLst/>
                  <a:cxnLst/>
                  <a:pathLst>
                    <a:path w="29302" h="187544">
                      <a:moveTo>
                        <a:pt x="19034" y="0"/>
                      </a:moveTo>
                      <a:cubicBezTo>
                        <a:pt x="19034" y="0"/>
                        <a:pt x="24043" y="13038"/>
                        <a:pt x="28050" y="51148"/>
                      </a:cubicBezTo>
                      <a:cubicBezTo>
                        <a:pt x="32057" y="89259"/>
                        <a:pt x="26047" y="119347"/>
                        <a:pt x="19034" y="143416"/>
                      </a:cubicBezTo>
                      <a:cubicBezTo>
                        <a:pt x="12021" y="167486"/>
                        <a:pt x="0" y="187544"/>
                        <a:pt x="0" y="187544"/>
                      </a:cubicBezTo>
                      <a:cubicBezTo>
                        <a:pt x="0" y="187544"/>
                        <a:pt x="12021" y="127369"/>
                        <a:pt x="12021" y="97282"/>
                      </a:cubicBezTo>
                      <a:cubicBezTo>
                        <a:pt x="12021" y="67195"/>
                        <a:pt x="12021" y="45131"/>
                        <a:pt x="12021" y="35102"/>
                      </a:cubicBezTo>
                      <a:cubicBezTo>
                        <a:pt x="12021" y="25073"/>
                        <a:pt x="-4007" y="0"/>
                        <a:pt x="190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6" name=""/>
                <p:cNvSpPr/>
                <p:nvPr/>
              </p:nvSpPr>
              <p:spPr>
                <a:xfrm>
                  <a:off x="8417195" y="967262"/>
                  <a:ext cx="38569" cy="250727"/>
                </a:xfrm>
                <a:custGeom>
                  <a:avLst/>
                  <a:gdLst/>
                  <a:ahLst/>
                  <a:cxnLst/>
                  <a:pathLst>
                    <a:path w="38569" h="250727">
                      <a:moveTo>
                        <a:pt x="501" y="28081"/>
                      </a:moveTo>
                      <a:cubicBezTo>
                        <a:pt x="501" y="28081"/>
                        <a:pt x="6512" y="36105"/>
                        <a:pt x="12522" y="96279"/>
                      </a:cubicBezTo>
                      <a:cubicBezTo>
                        <a:pt x="18533" y="156454"/>
                        <a:pt x="-3506" y="178518"/>
                        <a:pt x="501" y="200581"/>
                      </a:cubicBezTo>
                      <a:cubicBezTo>
                        <a:pt x="4508" y="222646"/>
                        <a:pt x="12522" y="250727"/>
                        <a:pt x="12522" y="250727"/>
                      </a:cubicBezTo>
                      <a:cubicBezTo>
                        <a:pt x="12522" y="250727"/>
                        <a:pt x="20537" y="198576"/>
                        <a:pt x="20537" y="174506"/>
                      </a:cubicBezTo>
                      <a:cubicBezTo>
                        <a:pt x="20537" y="150437"/>
                        <a:pt x="38569" y="112326"/>
                        <a:pt x="38569" y="96279"/>
                      </a:cubicBezTo>
                      <a:cubicBezTo>
                        <a:pt x="38569" y="80232"/>
                        <a:pt x="12522" y="0"/>
                        <a:pt x="12522" y="0"/>
                      </a:cubicBezTo>
                      <a:lnTo>
                        <a:pt x="501" y="28081"/>
                      </a:ln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7" name=""/>
                <p:cNvSpPr/>
                <p:nvPr/>
              </p:nvSpPr>
              <p:spPr>
                <a:xfrm>
                  <a:off x="8459019" y="897056"/>
                  <a:ext cx="58855" cy="297613"/>
                </a:xfrm>
                <a:custGeom>
                  <a:avLst/>
                  <a:gdLst/>
                  <a:ahLst/>
                  <a:cxnLst/>
                  <a:pathLst>
                    <a:path w="58855" h="297613">
                      <a:moveTo>
                        <a:pt x="2755" y="22064"/>
                      </a:moveTo>
                      <a:cubicBezTo>
                        <a:pt x="2755" y="22064"/>
                        <a:pt x="40823" y="70204"/>
                        <a:pt x="36816" y="104302"/>
                      </a:cubicBezTo>
                      <a:cubicBezTo>
                        <a:pt x="32809" y="138401"/>
                        <a:pt x="30805" y="168489"/>
                        <a:pt x="30805" y="208606"/>
                      </a:cubicBezTo>
                      <a:cubicBezTo>
                        <a:pt x="30805" y="248721"/>
                        <a:pt x="30805" y="272791"/>
                        <a:pt x="36816" y="294856"/>
                      </a:cubicBezTo>
                      <a:cubicBezTo>
                        <a:pt x="42827" y="316919"/>
                        <a:pt x="36816" y="208606"/>
                        <a:pt x="42827" y="172500"/>
                      </a:cubicBezTo>
                      <a:cubicBezTo>
                        <a:pt x="48837" y="136396"/>
                        <a:pt x="68873" y="114331"/>
                        <a:pt x="52844" y="78227"/>
                      </a:cubicBezTo>
                      <a:cubicBezTo>
                        <a:pt x="36816" y="42122"/>
                        <a:pt x="12773" y="0"/>
                        <a:pt x="12773" y="0"/>
                      </a:cubicBezTo>
                      <a:cubicBezTo>
                        <a:pt x="12773" y="0"/>
                        <a:pt x="-7263" y="18052"/>
                        <a:pt x="2755" y="2206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8" name=""/>
                <p:cNvSpPr/>
                <p:nvPr/>
              </p:nvSpPr>
              <p:spPr>
                <a:xfrm>
                  <a:off x="8501846" y="822841"/>
                  <a:ext cx="104187" cy="345000"/>
                </a:xfrm>
                <a:custGeom>
                  <a:avLst/>
                  <a:gdLst/>
                  <a:ahLst/>
                  <a:cxnLst/>
                  <a:pathLst>
                    <a:path w="104187" h="345000">
                      <a:moveTo>
                        <a:pt x="0" y="4012"/>
                      </a:moveTo>
                      <a:cubicBezTo>
                        <a:pt x="0" y="4012"/>
                        <a:pt x="50090" y="84244"/>
                        <a:pt x="50090" y="120349"/>
                      </a:cubicBezTo>
                      <a:cubicBezTo>
                        <a:pt x="50090" y="156454"/>
                        <a:pt x="36065" y="224651"/>
                        <a:pt x="40072" y="246716"/>
                      </a:cubicBezTo>
                      <a:cubicBezTo>
                        <a:pt x="44079" y="268780"/>
                        <a:pt x="56101" y="345000"/>
                        <a:pt x="56101" y="345000"/>
                      </a:cubicBezTo>
                      <a:cubicBezTo>
                        <a:pt x="56101" y="345000"/>
                        <a:pt x="56101" y="276803"/>
                        <a:pt x="56101" y="238692"/>
                      </a:cubicBezTo>
                      <a:cubicBezTo>
                        <a:pt x="56101" y="200581"/>
                        <a:pt x="64115" y="178518"/>
                        <a:pt x="64115" y="178518"/>
                      </a:cubicBezTo>
                      <a:cubicBezTo>
                        <a:pt x="64115" y="178518"/>
                        <a:pt x="74133" y="254739"/>
                        <a:pt x="82147" y="278809"/>
                      </a:cubicBezTo>
                      <a:cubicBezTo>
                        <a:pt x="90162" y="302878"/>
                        <a:pt x="104187" y="318925"/>
                        <a:pt x="104187" y="318925"/>
                      </a:cubicBezTo>
                      <a:cubicBezTo>
                        <a:pt x="104187" y="318925"/>
                        <a:pt x="78140" y="214622"/>
                        <a:pt x="78140" y="184536"/>
                      </a:cubicBezTo>
                      <a:cubicBezTo>
                        <a:pt x="78140" y="154448"/>
                        <a:pt x="64115" y="104302"/>
                        <a:pt x="64115" y="86250"/>
                      </a:cubicBezTo>
                      <a:cubicBezTo>
                        <a:pt x="64115" y="68198"/>
                        <a:pt x="4007" y="-20058"/>
                        <a:pt x="0" y="4012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19" name=""/>
                <p:cNvSpPr/>
                <p:nvPr/>
              </p:nvSpPr>
              <p:spPr>
                <a:xfrm>
                  <a:off x="8569968" y="708509"/>
                  <a:ext cx="88158" cy="395146"/>
                </a:xfrm>
                <a:custGeom>
                  <a:avLst/>
                  <a:gdLst/>
                  <a:ahLst/>
                  <a:cxnLst/>
                  <a:pathLst>
                    <a:path w="88158" h="395146">
                      <a:moveTo>
                        <a:pt x="0" y="26076"/>
                      </a:moveTo>
                      <a:cubicBezTo>
                        <a:pt x="0" y="26076"/>
                        <a:pt x="44079" y="114331"/>
                        <a:pt x="44079" y="154448"/>
                      </a:cubicBezTo>
                      <a:cubicBezTo>
                        <a:pt x="44079" y="194565"/>
                        <a:pt x="84150" y="334972"/>
                        <a:pt x="78139" y="340989"/>
                      </a:cubicBezTo>
                      <a:cubicBezTo>
                        <a:pt x="72129" y="347007"/>
                        <a:pt x="78139" y="395146"/>
                        <a:pt x="78139" y="395146"/>
                      </a:cubicBezTo>
                      <a:cubicBezTo>
                        <a:pt x="78139" y="395146"/>
                        <a:pt x="88158" y="316919"/>
                        <a:pt x="88158" y="290844"/>
                      </a:cubicBezTo>
                      <a:cubicBezTo>
                        <a:pt x="88158" y="264768"/>
                        <a:pt x="64115" y="194565"/>
                        <a:pt x="64115" y="174506"/>
                      </a:cubicBezTo>
                      <a:cubicBezTo>
                        <a:pt x="64115" y="154448"/>
                        <a:pt x="44079" y="82239"/>
                        <a:pt x="36065" y="52151"/>
                      </a:cubicBezTo>
                      <a:cubicBezTo>
                        <a:pt x="28050" y="22064"/>
                        <a:pt x="12022" y="0"/>
                        <a:pt x="12022" y="0"/>
                      </a:cubicBezTo>
                      <a:cubicBezTo>
                        <a:pt x="12022" y="0"/>
                        <a:pt x="0" y="10029"/>
                        <a:pt x="0" y="26076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0" name=""/>
                <p:cNvSpPr/>
                <p:nvPr/>
              </p:nvSpPr>
              <p:spPr>
                <a:xfrm>
                  <a:off x="8598019" y="666639"/>
                  <a:ext cx="126225" cy="366813"/>
                </a:xfrm>
                <a:custGeom>
                  <a:avLst/>
                  <a:gdLst/>
                  <a:ahLst/>
                  <a:cxnLst/>
                  <a:pathLst>
                    <a:path w="126225" h="366813">
                      <a:moveTo>
                        <a:pt x="0" y="9778"/>
                      </a:moveTo>
                      <a:cubicBezTo>
                        <a:pt x="0" y="9778"/>
                        <a:pt x="62111" y="85999"/>
                        <a:pt x="70125" y="162220"/>
                      </a:cubicBezTo>
                      <a:cubicBezTo>
                        <a:pt x="78139" y="238442"/>
                        <a:pt x="94169" y="298616"/>
                        <a:pt x="98175" y="314662"/>
                      </a:cubicBezTo>
                      <a:cubicBezTo>
                        <a:pt x="102183" y="330709"/>
                        <a:pt x="114204" y="354779"/>
                        <a:pt x="114204" y="354779"/>
                      </a:cubicBezTo>
                      <a:lnTo>
                        <a:pt x="126225" y="366813"/>
                      </a:lnTo>
                      <a:cubicBezTo>
                        <a:pt x="126225" y="366813"/>
                        <a:pt x="98175" y="290593"/>
                        <a:pt x="98175" y="240447"/>
                      </a:cubicBezTo>
                      <a:cubicBezTo>
                        <a:pt x="98175" y="190302"/>
                        <a:pt x="94169" y="132134"/>
                        <a:pt x="82147" y="106057"/>
                      </a:cubicBezTo>
                      <a:cubicBezTo>
                        <a:pt x="70125" y="79982"/>
                        <a:pt x="16029" y="-34350"/>
                        <a:pt x="0" y="977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1" name=""/>
                <p:cNvSpPr/>
                <p:nvPr/>
              </p:nvSpPr>
              <p:spPr>
                <a:xfrm>
                  <a:off x="8632079" y="612481"/>
                  <a:ext cx="153525" cy="328704"/>
                </a:xfrm>
                <a:custGeom>
                  <a:avLst/>
                  <a:gdLst/>
                  <a:ahLst/>
                  <a:cxnLst/>
                  <a:pathLst>
                    <a:path w="153525" h="328704">
                      <a:moveTo>
                        <a:pt x="0" y="5767"/>
                      </a:moveTo>
                      <a:cubicBezTo>
                        <a:pt x="0" y="5767"/>
                        <a:pt x="72129" y="79982"/>
                        <a:pt x="82147" y="146174"/>
                      </a:cubicBezTo>
                      <a:cubicBezTo>
                        <a:pt x="92164" y="212366"/>
                        <a:pt x="100179" y="266523"/>
                        <a:pt x="106189" y="288587"/>
                      </a:cubicBezTo>
                      <a:cubicBezTo>
                        <a:pt x="112200" y="310651"/>
                        <a:pt x="120215" y="324692"/>
                        <a:pt x="120215" y="328704"/>
                      </a:cubicBezTo>
                      <a:cubicBezTo>
                        <a:pt x="120215" y="332714"/>
                        <a:pt x="112200" y="236436"/>
                        <a:pt x="112200" y="222395"/>
                      </a:cubicBezTo>
                      <a:cubicBezTo>
                        <a:pt x="112200" y="208354"/>
                        <a:pt x="134240" y="266523"/>
                        <a:pt x="150269" y="274546"/>
                      </a:cubicBezTo>
                      <a:cubicBezTo>
                        <a:pt x="166298" y="282570"/>
                        <a:pt x="122219" y="222395"/>
                        <a:pt x="112200" y="194314"/>
                      </a:cubicBezTo>
                      <a:cubicBezTo>
                        <a:pt x="102183" y="166233"/>
                        <a:pt x="82147" y="100040"/>
                        <a:pt x="66118" y="61930"/>
                      </a:cubicBezTo>
                      <a:cubicBezTo>
                        <a:pt x="50089" y="23819"/>
                        <a:pt x="0" y="-16297"/>
                        <a:pt x="0" y="576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22" name=""/>
              <p:cNvGrpSpPr/>
              <p:nvPr/>
            </p:nvGrpSpPr>
            <p:grpSpPr>
              <a:xfrm flipV="true">
                <a:off x="8069253" y="5587250"/>
                <a:ext cx="728309" cy="956665"/>
                <a:chOff x="8069253" y="5587250"/>
                <a:chExt cx="728309" cy="956665"/>
              </a:xfrm>
            </p:grpSpPr>
            <p:sp>
              <p:nvSpPr>
                <p:cNvPr id="723" name=""/>
                <p:cNvSpPr/>
                <p:nvPr/>
              </p:nvSpPr>
              <p:spPr>
                <a:xfrm>
                  <a:off x="8069252" y="5775167"/>
                  <a:ext cx="536100" cy="766855"/>
                </a:xfrm>
                <a:custGeom>
                  <a:avLst/>
                  <a:gdLst/>
                  <a:ahLst/>
                  <a:cxnLst/>
                  <a:pathLst>
                    <a:path w="536100" h="766855">
                      <a:moveTo>
                        <a:pt x="536100" y="18982"/>
                      </a:moveTo>
                      <a:cubicBezTo>
                        <a:pt x="536100" y="18982"/>
                        <a:pt x="380626" y="235370"/>
                        <a:pt x="302890" y="366343"/>
                      </a:cubicBezTo>
                      <a:cubicBezTo>
                        <a:pt x="239644" y="472899"/>
                        <a:pt x="143624" y="670046"/>
                        <a:pt x="136040" y="692824"/>
                      </a:cubicBezTo>
                      <a:cubicBezTo>
                        <a:pt x="128455" y="715602"/>
                        <a:pt x="118975" y="766855"/>
                        <a:pt x="118975" y="766855"/>
                      </a:cubicBezTo>
                      <a:cubicBezTo>
                        <a:pt x="118975" y="766855"/>
                        <a:pt x="53563" y="646320"/>
                        <a:pt x="35550" y="592222"/>
                      </a:cubicBezTo>
                      <a:cubicBezTo>
                        <a:pt x="17538" y="538126"/>
                        <a:pt x="-25122" y="495417"/>
                        <a:pt x="20382" y="349260"/>
                      </a:cubicBezTo>
                      <a:cubicBezTo>
                        <a:pt x="65887" y="203102"/>
                        <a:pt x="118975" y="163240"/>
                        <a:pt x="118975" y="163240"/>
                      </a:cubicBezTo>
                      <a:lnTo>
                        <a:pt x="126559" y="148056"/>
                      </a:lnTo>
                      <a:cubicBezTo>
                        <a:pt x="126559" y="148056"/>
                        <a:pt x="217569" y="74028"/>
                        <a:pt x="240321" y="60741"/>
                      </a:cubicBezTo>
                      <a:cubicBezTo>
                        <a:pt x="263073" y="47454"/>
                        <a:pt x="282033" y="32269"/>
                        <a:pt x="282033" y="32269"/>
                      </a:cubicBezTo>
                      <a:cubicBezTo>
                        <a:pt x="282033" y="32269"/>
                        <a:pt x="338914" y="0"/>
                        <a:pt x="431819" y="0"/>
                      </a:cubicBezTo>
                      <a:cubicBezTo>
                        <a:pt x="524725" y="0"/>
                        <a:pt x="536100" y="18982"/>
                        <a:pt x="536100" y="18982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4" name=""/>
                <p:cNvSpPr/>
                <p:nvPr/>
              </p:nvSpPr>
              <p:spPr>
                <a:xfrm>
                  <a:off x="8184436" y="5794149"/>
                  <a:ext cx="529227" cy="747871"/>
                </a:xfrm>
                <a:custGeom>
                  <a:avLst/>
                  <a:gdLst/>
                  <a:ahLst/>
                  <a:cxnLst/>
                  <a:pathLst>
                    <a:path w="529227" h="747871">
                      <a:moveTo>
                        <a:pt x="420917" y="0"/>
                      </a:moveTo>
                      <a:cubicBezTo>
                        <a:pt x="420917" y="0"/>
                        <a:pt x="506238" y="32269"/>
                        <a:pt x="521406" y="142361"/>
                      </a:cubicBezTo>
                      <a:cubicBezTo>
                        <a:pt x="536572" y="252454"/>
                        <a:pt x="534677" y="347362"/>
                        <a:pt x="477797" y="468843"/>
                      </a:cubicBezTo>
                      <a:cubicBezTo>
                        <a:pt x="420917" y="590325"/>
                        <a:pt x="360244" y="637779"/>
                        <a:pt x="267339" y="679537"/>
                      </a:cubicBezTo>
                      <a:cubicBezTo>
                        <a:pt x="174434" y="721297"/>
                        <a:pt x="151682" y="706111"/>
                        <a:pt x="132722" y="715603"/>
                      </a:cubicBezTo>
                      <a:cubicBezTo>
                        <a:pt x="113761" y="725093"/>
                        <a:pt x="77737" y="723196"/>
                        <a:pt x="77737" y="723196"/>
                      </a:cubicBezTo>
                      <a:lnTo>
                        <a:pt x="0" y="747871"/>
                      </a:lnTo>
                      <a:cubicBezTo>
                        <a:pt x="0" y="747871"/>
                        <a:pt x="17064" y="677640"/>
                        <a:pt x="17064" y="673843"/>
                      </a:cubicBezTo>
                      <a:cubicBezTo>
                        <a:pt x="17064" y="670047"/>
                        <a:pt x="197186" y="326482"/>
                        <a:pt x="197186" y="326482"/>
                      </a:cubicBezTo>
                      <a:cubicBezTo>
                        <a:pt x="197186" y="326482"/>
                        <a:pt x="401008" y="19931"/>
                        <a:pt x="42091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5" name=""/>
                <p:cNvSpPr/>
                <p:nvPr/>
              </p:nvSpPr>
              <p:spPr>
                <a:xfrm>
                  <a:off x="8578334" y="5587251"/>
                  <a:ext cx="219227" cy="229439"/>
                </a:xfrm>
                <a:custGeom>
                  <a:avLst/>
                  <a:gdLst/>
                  <a:ahLst/>
                  <a:cxnLst/>
                  <a:pathLst>
                    <a:path w="219227" h="229439">
                      <a:moveTo>
                        <a:pt x="9954" y="205474"/>
                      </a:moveTo>
                      <a:cubicBezTo>
                        <a:pt x="12976" y="201819"/>
                        <a:pt x="64939" y="168935"/>
                        <a:pt x="99068" y="106297"/>
                      </a:cubicBezTo>
                      <a:cubicBezTo>
                        <a:pt x="133195" y="43657"/>
                        <a:pt x="205244" y="0"/>
                        <a:pt x="205244" y="0"/>
                      </a:cubicBezTo>
                      <a:cubicBezTo>
                        <a:pt x="205244" y="0"/>
                        <a:pt x="229080" y="14914"/>
                        <a:pt x="214724" y="22778"/>
                      </a:cubicBezTo>
                      <a:cubicBezTo>
                        <a:pt x="214724" y="22778"/>
                        <a:pt x="121820" y="77824"/>
                        <a:pt x="110442" y="117685"/>
                      </a:cubicBezTo>
                      <a:cubicBezTo>
                        <a:pt x="99068" y="157546"/>
                        <a:pt x="16184" y="228049"/>
                        <a:pt x="16184" y="228049"/>
                      </a:cubicBezTo>
                      <a:cubicBezTo>
                        <a:pt x="16184" y="228049"/>
                        <a:pt x="-16049" y="236930"/>
                        <a:pt x="9954" y="2054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6" name=""/>
                <p:cNvSpPr/>
                <p:nvPr/>
              </p:nvSpPr>
              <p:spPr>
                <a:xfrm>
                  <a:off x="8583548" y="5818824"/>
                  <a:ext cx="90062" cy="237269"/>
                </a:xfrm>
                <a:custGeom>
                  <a:avLst/>
                  <a:gdLst/>
                  <a:ahLst/>
                  <a:cxnLst/>
                  <a:pathLst>
                    <a:path w="90062" h="237269">
                      <a:moveTo>
                        <a:pt x="948" y="0"/>
                      </a:moveTo>
                      <a:cubicBezTo>
                        <a:pt x="948" y="0"/>
                        <a:pt x="36972" y="3796"/>
                        <a:pt x="46453" y="93010"/>
                      </a:cubicBezTo>
                      <a:cubicBezTo>
                        <a:pt x="55933" y="182223"/>
                        <a:pt x="90062" y="237269"/>
                        <a:pt x="90062" y="237269"/>
                      </a:cubicBezTo>
                      <a:cubicBezTo>
                        <a:pt x="90062" y="237269"/>
                        <a:pt x="35077" y="157546"/>
                        <a:pt x="31284" y="89213"/>
                      </a:cubicBezTo>
                      <a:cubicBezTo>
                        <a:pt x="27492" y="20880"/>
                        <a:pt x="-6636" y="7593"/>
                        <a:pt x="9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7" name=""/>
                <p:cNvSpPr/>
                <p:nvPr/>
              </p:nvSpPr>
              <p:spPr>
                <a:xfrm>
                  <a:off x="8182540" y="5792725"/>
                  <a:ext cx="417835" cy="751193"/>
                </a:xfrm>
                <a:custGeom>
                  <a:avLst/>
                  <a:gdLst/>
                  <a:ahLst/>
                  <a:cxnLst/>
                  <a:pathLst>
                    <a:path w="417835" h="751193">
                      <a:moveTo>
                        <a:pt x="405748" y="0"/>
                      </a:moveTo>
                      <a:cubicBezTo>
                        <a:pt x="373516" y="24201"/>
                        <a:pt x="176330" y="335497"/>
                        <a:pt x="151682" y="398137"/>
                      </a:cubicBezTo>
                      <a:cubicBezTo>
                        <a:pt x="127033" y="460776"/>
                        <a:pt x="26544" y="608831"/>
                        <a:pt x="17064" y="661980"/>
                      </a:cubicBezTo>
                      <a:cubicBezTo>
                        <a:pt x="7584" y="715128"/>
                        <a:pt x="0" y="751193"/>
                        <a:pt x="0" y="751193"/>
                      </a:cubicBezTo>
                      <a:cubicBezTo>
                        <a:pt x="0" y="751193"/>
                        <a:pt x="37920" y="663878"/>
                        <a:pt x="54984" y="624017"/>
                      </a:cubicBezTo>
                      <a:cubicBezTo>
                        <a:pt x="72049" y="584155"/>
                        <a:pt x="153578" y="436099"/>
                        <a:pt x="164954" y="417118"/>
                      </a:cubicBezTo>
                      <a:cubicBezTo>
                        <a:pt x="176330" y="398137"/>
                        <a:pt x="207022" y="337396"/>
                        <a:pt x="218042" y="316516"/>
                      </a:cubicBezTo>
                      <a:cubicBezTo>
                        <a:pt x="229418" y="295637"/>
                        <a:pt x="343180" y="117211"/>
                        <a:pt x="348867" y="105822"/>
                      </a:cubicBezTo>
                      <a:cubicBezTo>
                        <a:pt x="354556" y="94433"/>
                        <a:pt x="451254" y="-6169"/>
                        <a:pt x="4057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8" name=""/>
                <p:cNvSpPr/>
                <p:nvPr/>
              </p:nvSpPr>
              <p:spPr>
                <a:xfrm>
                  <a:off x="8379251" y="5808860"/>
                  <a:ext cx="191024" cy="22541"/>
                </a:xfrm>
                <a:custGeom>
                  <a:avLst/>
                  <a:gdLst/>
                  <a:ahLst/>
                  <a:cxnLst/>
                  <a:pathLst>
                    <a:path w="191024" h="22541">
                      <a:moveTo>
                        <a:pt x="176803" y="19456"/>
                      </a:moveTo>
                      <a:cubicBezTo>
                        <a:pt x="176803" y="19456"/>
                        <a:pt x="135092" y="11863"/>
                        <a:pt x="110443" y="15660"/>
                      </a:cubicBezTo>
                      <a:cubicBezTo>
                        <a:pt x="85795" y="19456"/>
                        <a:pt x="8058" y="27049"/>
                        <a:pt x="474" y="19456"/>
                      </a:cubicBezTo>
                      <a:cubicBezTo>
                        <a:pt x="-7110" y="11863"/>
                        <a:pt x="67783" y="9016"/>
                        <a:pt x="98119" y="3322"/>
                      </a:cubicBezTo>
                      <a:cubicBezTo>
                        <a:pt x="128455" y="-2373"/>
                        <a:pt x="180596" y="-1424"/>
                        <a:pt x="189128" y="7118"/>
                      </a:cubicBezTo>
                      <a:cubicBezTo>
                        <a:pt x="197660" y="15660"/>
                        <a:pt x="176803" y="25151"/>
                        <a:pt x="176803" y="1945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29" name=""/>
                <p:cNvSpPr/>
                <p:nvPr/>
              </p:nvSpPr>
              <p:spPr>
                <a:xfrm>
                  <a:off x="8236814" y="5860583"/>
                  <a:ext cx="298386" cy="65249"/>
                </a:xfrm>
                <a:custGeom>
                  <a:avLst/>
                  <a:gdLst/>
                  <a:ahLst/>
                  <a:cxnLst/>
                  <a:pathLst>
                    <a:path w="298386" h="65249">
                      <a:moveTo>
                        <a:pt x="298386" y="15185"/>
                      </a:moveTo>
                      <a:cubicBezTo>
                        <a:pt x="298386" y="15185"/>
                        <a:pt x="175145" y="15185"/>
                        <a:pt x="150497" y="11389"/>
                      </a:cubicBezTo>
                      <a:cubicBezTo>
                        <a:pt x="125848" y="7593"/>
                        <a:pt x="57592" y="0"/>
                        <a:pt x="57592" y="0"/>
                      </a:cubicBezTo>
                      <a:cubicBezTo>
                        <a:pt x="57592" y="0"/>
                        <a:pt x="123952" y="22778"/>
                        <a:pt x="139120" y="22778"/>
                      </a:cubicBezTo>
                      <a:cubicBezTo>
                        <a:pt x="154288" y="22778"/>
                        <a:pt x="89824" y="43658"/>
                        <a:pt x="57592" y="49352"/>
                      </a:cubicBezTo>
                      <a:cubicBezTo>
                        <a:pt x="25359" y="55046"/>
                        <a:pt x="-5925" y="55996"/>
                        <a:pt x="711" y="62639"/>
                      </a:cubicBezTo>
                      <a:cubicBezTo>
                        <a:pt x="7347" y="69283"/>
                        <a:pt x="87927" y="62639"/>
                        <a:pt x="127745" y="45556"/>
                      </a:cubicBezTo>
                      <a:cubicBezTo>
                        <a:pt x="167561" y="28472"/>
                        <a:pt x="298386" y="22778"/>
                        <a:pt x="298386" y="1518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0" name=""/>
                <p:cNvSpPr/>
                <p:nvPr/>
              </p:nvSpPr>
              <p:spPr>
                <a:xfrm>
                  <a:off x="8169268" y="5930815"/>
                  <a:ext cx="328011" cy="104398"/>
                </a:xfrm>
                <a:custGeom>
                  <a:avLst/>
                  <a:gdLst/>
                  <a:ahLst/>
                  <a:cxnLst/>
                  <a:pathLst>
                    <a:path w="328011" h="104398">
                      <a:moveTo>
                        <a:pt x="328011" y="0"/>
                      </a:moveTo>
                      <a:cubicBezTo>
                        <a:pt x="328011" y="0"/>
                        <a:pt x="185810" y="17083"/>
                        <a:pt x="174434" y="22778"/>
                      </a:cubicBezTo>
                      <a:cubicBezTo>
                        <a:pt x="163058" y="28472"/>
                        <a:pt x="96697" y="32269"/>
                        <a:pt x="72049" y="32269"/>
                      </a:cubicBezTo>
                      <a:cubicBezTo>
                        <a:pt x="47401" y="32269"/>
                        <a:pt x="0" y="47454"/>
                        <a:pt x="0" y="47454"/>
                      </a:cubicBezTo>
                      <a:lnTo>
                        <a:pt x="9480" y="56945"/>
                      </a:lnTo>
                      <a:cubicBezTo>
                        <a:pt x="9480" y="56945"/>
                        <a:pt x="79633" y="30370"/>
                        <a:pt x="92905" y="43658"/>
                      </a:cubicBezTo>
                      <a:cubicBezTo>
                        <a:pt x="106177" y="56945"/>
                        <a:pt x="34128" y="87315"/>
                        <a:pt x="17064" y="87315"/>
                      </a:cubicBezTo>
                      <a:cubicBezTo>
                        <a:pt x="0" y="87315"/>
                        <a:pt x="0" y="104398"/>
                        <a:pt x="0" y="104398"/>
                      </a:cubicBezTo>
                      <a:cubicBezTo>
                        <a:pt x="0" y="104398"/>
                        <a:pt x="58777" y="87315"/>
                        <a:pt x="87217" y="72130"/>
                      </a:cubicBezTo>
                      <a:cubicBezTo>
                        <a:pt x="115657" y="56945"/>
                        <a:pt x="136513" y="43658"/>
                        <a:pt x="136513" y="43658"/>
                      </a:cubicBezTo>
                      <a:cubicBezTo>
                        <a:pt x="136513" y="43658"/>
                        <a:pt x="195290" y="34167"/>
                        <a:pt x="206666" y="28472"/>
                      </a:cubicBezTo>
                      <a:cubicBezTo>
                        <a:pt x="218042" y="22778"/>
                        <a:pt x="290091" y="15185"/>
                        <a:pt x="297675" y="18981"/>
                      </a:cubicBezTo>
                      <a:cubicBezTo>
                        <a:pt x="305259" y="22778"/>
                        <a:pt x="316635" y="22778"/>
                        <a:pt x="316635" y="22778"/>
                      </a:cubicBezTo>
                      <a:cubicBezTo>
                        <a:pt x="316635" y="22778"/>
                        <a:pt x="328011" y="11389"/>
                        <a:pt x="3280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1" name=""/>
                <p:cNvSpPr/>
                <p:nvPr/>
              </p:nvSpPr>
              <p:spPr>
                <a:xfrm>
                  <a:off x="8111913" y="6011487"/>
                  <a:ext cx="332752" cy="108194"/>
                </a:xfrm>
                <a:custGeom>
                  <a:avLst/>
                  <a:gdLst/>
                  <a:ahLst/>
                  <a:cxnLst/>
                  <a:pathLst>
                    <a:path w="332752" h="108194">
                      <a:moveTo>
                        <a:pt x="326589" y="0"/>
                      </a:moveTo>
                      <a:cubicBezTo>
                        <a:pt x="326589" y="0"/>
                        <a:pt x="203349" y="5694"/>
                        <a:pt x="165428" y="18982"/>
                      </a:cubicBezTo>
                      <a:cubicBezTo>
                        <a:pt x="127507" y="32269"/>
                        <a:pt x="32706" y="87315"/>
                        <a:pt x="19434" y="91111"/>
                      </a:cubicBezTo>
                      <a:cubicBezTo>
                        <a:pt x="6162" y="94907"/>
                        <a:pt x="-5214" y="108194"/>
                        <a:pt x="2370" y="108194"/>
                      </a:cubicBezTo>
                      <a:cubicBezTo>
                        <a:pt x="9954" y="108194"/>
                        <a:pt x="115183" y="69282"/>
                        <a:pt x="127507" y="56944"/>
                      </a:cubicBezTo>
                      <a:cubicBezTo>
                        <a:pt x="139832" y="44606"/>
                        <a:pt x="161636" y="34167"/>
                        <a:pt x="165428" y="34167"/>
                      </a:cubicBezTo>
                      <a:cubicBezTo>
                        <a:pt x="169220" y="34167"/>
                        <a:pt x="220413" y="28472"/>
                        <a:pt x="243165" y="18982"/>
                      </a:cubicBezTo>
                      <a:cubicBezTo>
                        <a:pt x="265917" y="9491"/>
                        <a:pt x="296253" y="11389"/>
                        <a:pt x="311421" y="15185"/>
                      </a:cubicBezTo>
                      <a:cubicBezTo>
                        <a:pt x="326589" y="18982"/>
                        <a:pt x="341760" y="0"/>
                        <a:pt x="32658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2" name=""/>
                <p:cNvSpPr/>
                <p:nvPr/>
              </p:nvSpPr>
              <p:spPr>
                <a:xfrm>
                  <a:off x="8131584" y="6097852"/>
                  <a:ext cx="263310" cy="91111"/>
                </a:xfrm>
                <a:custGeom>
                  <a:avLst/>
                  <a:gdLst/>
                  <a:ahLst/>
                  <a:cxnLst/>
                  <a:pathLst>
                    <a:path w="263310" h="91111">
                      <a:moveTo>
                        <a:pt x="263310" y="0"/>
                      </a:moveTo>
                      <a:cubicBezTo>
                        <a:pt x="263310" y="0"/>
                        <a:pt x="143860" y="18981"/>
                        <a:pt x="124900" y="22778"/>
                      </a:cubicBezTo>
                      <a:cubicBezTo>
                        <a:pt x="105940" y="26574"/>
                        <a:pt x="54748" y="34167"/>
                        <a:pt x="41476" y="37963"/>
                      </a:cubicBezTo>
                      <a:cubicBezTo>
                        <a:pt x="28203" y="41759"/>
                        <a:pt x="5451" y="53148"/>
                        <a:pt x="1659" y="55046"/>
                      </a:cubicBezTo>
                      <a:cubicBezTo>
                        <a:pt x="-2133" y="56945"/>
                        <a:pt x="-2133" y="72130"/>
                        <a:pt x="28203" y="55046"/>
                      </a:cubicBezTo>
                      <a:cubicBezTo>
                        <a:pt x="58540" y="37963"/>
                        <a:pt x="88876" y="43658"/>
                        <a:pt x="88876" y="43658"/>
                      </a:cubicBezTo>
                      <a:cubicBezTo>
                        <a:pt x="88876" y="43658"/>
                        <a:pt x="46216" y="65486"/>
                        <a:pt x="35787" y="75926"/>
                      </a:cubicBezTo>
                      <a:cubicBezTo>
                        <a:pt x="25359" y="86366"/>
                        <a:pt x="24411" y="91111"/>
                        <a:pt x="28203" y="91111"/>
                      </a:cubicBezTo>
                      <a:cubicBezTo>
                        <a:pt x="31995" y="91111"/>
                        <a:pt x="102149" y="49352"/>
                        <a:pt x="121108" y="43658"/>
                      </a:cubicBezTo>
                      <a:cubicBezTo>
                        <a:pt x="140069" y="37963"/>
                        <a:pt x="159028" y="28472"/>
                        <a:pt x="191262" y="22778"/>
                      </a:cubicBezTo>
                      <a:cubicBezTo>
                        <a:pt x="223493" y="17083"/>
                        <a:pt x="251934" y="11389"/>
                        <a:pt x="2633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3" name=""/>
                <p:cNvSpPr/>
                <p:nvPr/>
              </p:nvSpPr>
              <p:spPr>
                <a:xfrm>
                  <a:off x="8108595" y="6168084"/>
                  <a:ext cx="248379" cy="112466"/>
                </a:xfrm>
                <a:custGeom>
                  <a:avLst/>
                  <a:gdLst/>
                  <a:ahLst/>
                  <a:cxnLst/>
                  <a:pathLst>
                    <a:path w="248379" h="112466">
                      <a:moveTo>
                        <a:pt x="248379" y="0"/>
                      </a:moveTo>
                      <a:cubicBezTo>
                        <a:pt x="248379" y="0"/>
                        <a:pt x="172538" y="1898"/>
                        <a:pt x="108074" y="37963"/>
                      </a:cubicBezTo>
                      <a:cubicBezTo>
                        <a:pt x="43609" y="74028"/>
                        <a:pt x="0" y="100603"/>
                        <a:pt x="0" y="110093"/>
                      </a:cubicBezTo>
                      <a:cubicBezTo>
                        <a:pt x="0" y="119584"/>
                        <a:pt x="32232" y="100603"/>
                        <a:pt x="72049" y="81621"/>
                      </a:cubicBezTo>
                      <a:cubicBezTo>
                        <a:pt x="111865" y="62639"/>
                        <a:pt x="140306" y="34167"/>
                        <a:pt x="166850" y="26574"/>
                      </a:cubicBezTo>
                      <a:cubicBezTo>
                        <a:pt x="193394" y="18982"/>
                        <a:pt x="227523" y="28472"/>
                        <a:pt x="235107" y="22778"/>
                      </a:cubicBezTo>
                      <a:cubicBezTo>
                        <a:pt x="242691" y="17083"/>
                        <a:pt x="248379" y="0"/>
                        <a:pt x="2483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4" name=""/>
                <p:cNvSpPr/>
                <p:nvPr/>
              </p:nvSpPr>
              <p:spPr>
                <a:xfrm>
                  <a:off x="8116890" y="6261094"/>
                  <a:ext cx="192921" cy="79722"/>
                </a:xfrm>
                <a:custGeom>
                  <a:avLst/>
                  <a:gdLst/>
                  <a:ahLst/>
                  <a:cxnLst/>
                  <a:pathLst>
                    <a:path w="192921" h="79722">
                      <a:moveTo>
                        <a:pt x="188891" y="0"/>
                      </a:moveTo>
                      <a:cubicBezTo>
                        <a:pt x="188891" y="0"/>
                        <a:pt x="147179" y="0"/>
                        <a:pt x="107362" y="17083"/>
                      </a:cubicBezTo>
                      <a:cubicBezTo>
                        <a:pt x="67546" y="34167"/>
                        <a:pt x="75130" y="60741"/>
                        <a:pt x="48586" y="60741"/>
                      </a:cubicBezTo>
                      <a:cubicBezTo>
                        <a:pt x="22041" y="60741"/>
                        <a:pt x="-6399" y="79722"/>
                        <a:pt x="1185" y="79722"/>
                      </a:cubicBezTo>
                      <a:cubicBezTo>
                        <a:pt x="8769" y="79722"/>
                        <a:pt x="48586" y="81620"/>
                        <a:pt x="71338" y="66435"/>
                      </a:cubicBezTo>
                      <a:cubicBezTo>
                        <a:pt x="94090" y="51250"/>
                        <a:pt x="84610" y="30370"/>
                        <a:pt x="113998" y="23727"/>
                      </a:cubicBezTo>
                      <a:cubicBezTo>
                        <a:pt x="143387" y="17083"/>
                        <a:pt x="177515" y="17083"/>
                        <a:pt x="183203" y="17083"/>
                      </a:cubicBezTo>
                      <a:cubicBezTo>
                        <a:pt x="188891" y="17083"/>
                        <a:pt x="198372" y="0"/>
                        <a:pt x="18889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5" name=""/>
                <p:cNvSpPr/>
                <p:nvPr/>
              </p:nvSpPr>
              <p:spPr>
                <a:xfrm>
                  <a:off x="8150307" y="6335120"/>
                  <a:ext cx="115657" cy="70469"/>
                </a:xfrm>
                <a:custGeom>
                  <a:avLst/>
                  <a:gdLst/>
                  <a:ahLst/>
                  <a:cxnLst/>
                  <a:pathLst>
                    <a:path w="115657" h="70469">
                      <a:moveTo>
                        <a:pt x="115657" y="0"/>
                      </a:moveTo>
                      <a:cubicBezTo>
                        <a:pt x="115657" y="0"/>
                        <a:pt x="64464" y="13287"/>
                        <a:pt x="56880" y="20880"/>
                      </a:cubicBezTo>
                      <a:cubicBezTo>
                        <a:pt x="49296" y="28472"/>
                        <a:pt x="0" y="58843"/>
                        <a:pt x="0" y="68333"/>
                      </a:cubicBezTo>
                      <a:cubicBezTo>
                        <a:pt x="0" y="77824"/>
                        <a:pt x="48348" y="55995"/>
                        <a:pt x="60672" y="43658"/>
                      </a:cubicBezTo>
                      <a:cubicBezTo>
                        <a:pt x="72997" y="31319"/>
                        <a:pt x="89113" y="20880"/>
                        <a:pt x="102385" y="20880"/>
                      </a:cubicBezTo>
                      <a:cubicBezTo>
                        <a:pt x="115657" y="20880"/>
                        <a:pt x="115657" y="0"/>
                        <a:pt x="1156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6" name=""/>
                <p:cNvSpPr/>
                <p:nvPr/>
              </p:nvSpPr>
              <p:spPr>
                <a:xfrm>
                  <a:off x="8149360" y="6422673"/>
                  <a:ext cx="71575" cy="37726"/>
                </a:xfrm>
                <a:custGeom>
                  <a:avLst/>
                  <a:gdLst/>
                  <a:ahLst/>
                  <a:cxnLst/>
                  <a:pathLst>
                    <a:path w="71575" h="37726">
                      <a:moveTo>
                        <a:pt x="65413" y="1661"/>
                      </a:moveTo>
                      <a:cubicBezTo>
                        <a:pt x="65413" y="1661"/>
                        <a:pt x="50245" y="-5932"/>
                        <a:pt x="33180" y="11152"/>
                      </a:cubicBezTo>
                      <a:cubicBezTo>
                        <a:pt x="16116" y="28235"/>
                        <a:pt x="-4740" y="37726"/>
                        <a:pt x="948" y="37726"/>
                      </a:cubicBezTo>
                      <a:cubicBezTo>
                        <a:pt x="6636" y="37726"/>
                        <a:pt x="27492" y="30133"/>
                        <a:pt x="36972" y="20642"/>
                      </a:cubicBezTo>
                      <a:cubicBezTo>
                        <a:pt x="46453" y="11152"/>
                        <a:pt x="63517" y="18744"/>
                        <a:pt x="69205" y="14948"/>
                      </a:cubicBezTo>
                      <a:cubicBezTo>
                        <a:pt x="74893" y="11152"/>
                        <a:pt x="69205" y="1661"/>
                        <a:pt x="65413" y="166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7" name=""/>
                <p:cNvSpPr/>
                <p:nvPr/>
              </p:nvSpPr>
              <p:spPr>
                <a:xfrm>
                  <a:off x="8260277" y="6322785"/>
                  <a:ext cx="27729" cy="177477"/>
                </a:xfrm>
                <a:custGeom>
                  <a:avLst/>
                  <a:gdLst/>
                  <a:ahLst/>
                  <a:cxnLst/>
                  <a:pathLst>
                    <a:path w="27729" h="177477">
                      <a:moveTo>
                        <a:pt x="18012" y="0"/>
                      </a:moveTo>
                      <a:cubicBezTo>
                        <a:pt x="18012" y="0"/>
                        <a:pt x="22752" y="12338"/>
                        <a:pt x="26544" y="48403"/>
                      </a:cubicBezTo>
                      <a:cubicBezTo>
                        <a:pt x="30336" y="84468"/>
                        <a:pt x="24648" y="112940"/>
                        <a:pt x="18012" y="135718"/>
                      </a:cubicBezTo>
                      <a:cubicBezTo>
                        <a:pt x="11376" y="158496"/>
                        <a:pt x="0" y="177477"/>
                        <a:pt x="0" y="177477"/>
                      </a:cubicBezTo>
                      <a:cubicBezTo>
                        <a:pt x="0" y="177477"/>
                        <a:pt x="11376" y="120533"/>
                        <a:pt x="11376" y="92060"/>
                      </a:cubicBezTo>
                      <a:cubicBezTo>
                        <a:pt x="11376" y="63588"/>
                        <a:pt x="11376" y="42709"/>
                        <a:pt x="11376" y="33218"/>
                      </a:cubicBezTo>
                      <a:cubicBezTo>
                        <a:pt x="11376" y="23727"/>
                        <a:pt x="-3792" y="0"/>
                        <a:pt x="180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8" name=""/>
                <p:cNvSpPr/>
                <p:nvPr/>
              </p:nvSpPr>
              <p:spPr>
                <a:xfrm>
                  <a:off x="8314788" y="6217436"/>
                  <a:ext cx="36498" cy="237269"/>
                </a:xfrm>
                <a:custGeom>
                  <a:avLst/>
                  <a:gdLst/>
                  <a:ahLst/>
                  <a:cxnLst/>
                  <a:pathLst>
                    <a:path w="36498" h="237269">
                      <a:moveTo>
                        <a:pt x="474" y="26574"/>
                      </a:moveTo>
                      <a:cubicBezTo>
                        <a:pt x="474" y="26574"/>
                        <a:pt x="6162" y="34167"/>
                        <a:pt x="11850" y="91111"/>
                      </a:cubicBezTo>
                      <a:cubicBezTo>
                        <a:pt x="17538" y="148056"/>
                        <a:pt x="-3318" y="168936"/>
                        <a:pt x="474" y="189815"/>
                      </a:cubicBezTo>
                      <a:cubicBezTo>
                        <a:pt x="4266" y="210695"/>
                        <a:pt x="11850" y="237269"/>
                        <a:pt x="11850" y="237269"/>
                      </a:cubicBezTo>
                      <a:cubicBezTo>
                        <a:pt x="11850" y="237269"/>
                        <a:pt x="19434" y="187917"/>
                        <a:pt x="19434" y="165139"/>
                      </a:cubicBezTo>
                      <a:cubicBezTo>
                        <a:pt x="19434" y="142362"/>
                        <a:pt x="36498" y="106297"/>
                        <a:pt x="36498" y="91111"/>
                      </a:cubicBezTo>
                      <a:cubicBezTo>
                        <a:pt x="36498" y="75926"/>
                        <a:pt x="11850" y="0"/>
                        <a:pt x="11850" y="0"/>
                      </a:cubicBezTo>
                      <a:lnTo>
                        <a:pt x="474" y="2657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39" name=""/>
                <p:cNvSpPr/>
                <p:nvPr/>
              </p:nvSpPr>
              <p:spPr>
                <a:xfrm>
                  <a:off x="8354367" y="6151000"/>
                  <a:ext cx="55696" cy="281639"/>
                </a:xfrm>
                <a:custGeom>
                  <a:avLst/>
                  <a:gdLst/>
                  <a:ahLst/>
                  <a:cxnLst/>
                  <a:pathLst>
                    <a:path w="55696" h="281639">
                      <a:moveTo>
                        <a:pt x="2607" y="20880"/>
                      </a:moveTo>
                      <a:cubicBezTo>
                        <a:pt x="2607" y="20880"/>
                        <a:pt x="38631" y="66435"/>
                        <a:pt x="34839" y="98703"/>
                      </a:cubicBezTo>
                      <a:cubicBezTo>
                        <a:pt x="31047" y="130972"/>
                        <a:pt x="29151" y="159445"/>
                        <a:pt x="29151" y="197408"/>
                      </a:cubicBezTo>
                      <a:cubicBezTo>
                        <a:pt x="29151" y="235370"/>
                        <a:pt x="29151" y="258148"/>
                        <a:pt x="34839" y="279029"/>
                      </a:cubicBezTo>
                      <a:cubicBezTo>
                        <a:pt x="40527" y="299908"/>
                        <a:pt x="34839" y="197408"/>
                        <a:pt x="40527" y="163241"/>
                      </a:cubicBezTo>
                      <a:cubicBezTo>
                        <a:pt x="46216" y="129075"/>
                        <a:pt x="65176" y="108194"/>
                        <a:pt x="50008" y="74028"/>
                      </a:cubicBezTo>
                      <a:cubicBezTo>
                        <a:pt x="34839" y="39861"/>
                        <a:pt x="12087" y="0"/>
                        <a:pt x="12087" y="0"/>
                      </a:cubicBezTo>
                      <a:cubicBezTo>
                        <a:pt x="12087" y="0"/>
                        <a:pt x="-6873" y="17083"/>
                        <a:pt x="2607" y="2088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0" name=""/>
                <p:cNvSpPr/>
                <p:nvPr/>
              </p:nvSpPr>
              <p:spPr>
                <a:xfrm>
                  <a:off x="8394894" y="6080769"/>
                  <a:ext cx="98593" cy="326482"/>
                </a:xfrm>
                <a:custGeom>
                  <a:avLst/>
                  <a:gdLst/>
                  <a:ahLst/>
                  <a:cxnLst/>
                  <a:pathLst>
                    <a:path w="98593" h="326482">
                      <a:moveTo>
                        <a:pt x="0" y="3796"/>
                      </a:moveTo>
                      <a:cubicBezTo>
                        <a:pt x="0" y="3796"/>
                        <a:pt x="47401" y="79722"/>
                        <a:pt x="47401" y="113889"/>
                      </a:cubicBezTo>
                      <a:cubicBezTo>
                        <a:pt x="47401" y="148056"/>
                        <a:pt x="34128" y="212593"/>
                        <a:pt x="37921" y="233473"/>
                      </a:cubicBezTo>
                      <a:cubicBezTo>
                        <a:pt x="41713" y="254352"/>
                        <a:pt x="53089" y="326482"/>
                        <a:pt x="53089" y="326482"/>
                      </a:cubicBezTo>
                      <a:cubicBezTo>
                        <a:pt x="53089" y="326482"/>
                        <a:pt x="53089" y="261945"/>
                        <a:pt x="53089" y="225880"/>
                      </a:cubicBezTo>
                      <a:cubicBezTo>
                        <a:pt x="53089" y="189815"/>
                        <a:pt x="60673" y="168936"/>
                        <a:pt x="60673" y="168936"/>
                      </a:cubicBezTo>
                      <a:cubicBezTo>
                        <a:pt x="60673" y="168936"/>
                        <a:pt x="70153" y="241065"/>
                        <a:pt x="77737" y="263843"/>
                      </a:cubicBezTo>
                      <a:cubicBezTo>
                        <a:pt x="85321" y="286621"/>
                        <a:pt x="98593" y="301806"/>
                        <a:pt x="98593" y="301806"/>
                      </a:cubicBezTo>
                      <a:cubicBezTo>
                        <a:pt x="98593" y="301806"/>
                        <a:pt x="73945" y="203102"/>
                        <a:pt x="73945" y="174630"/>
                      </a:cubicBezTo>
                      <a:cubicBezTo>
                        <a:pt x="73945" y="146158"/>
                        <a:pt x="60673" y="98704"/>
                        <a:pt x="60673" y="81620"/>
                      </a:cubicBezTo>
                      <a:cubicBezTo>
                        <a:pt x="60673" y="64537"/>
                        <a:pt x="3792" y="-18982"/>
                        <a:pt x="0" y="379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1" name=""/>
                <p:cNvSpPr/>
                <p:nvPr/>
              </p:nvSpPr>
              <p:spPr>
                <a:xfrm>
                  <a:off x="8459359" y="5972575"/>
                  <a:ext cx="83425" cy="373936"/>
                </a:xfrm>
                <a:custGeom>
                  <a:avLst/>
                  <a:gdLst/>
                  <a:ahLst/>
                  <a:cxnLst/>
                  <a:pathLst>
                    <a:path w="83425" h="373936">
                      <a:moveTo>
                        <a:pt x="0" y="24676"/>
                      </a:moveTo>
                      <a:cubicBezTo>
                        <a:pt x="0" y="24676"/>
                        <a:pt x="41712" y="108194"/>
                        <a:pt x="41712" y="146158"/>
                      </a:cubicBezTo>
                      <a:cubicBezTo>
                        <a:pt x="41712" y="184121"/>
                        <a:pt x="79633" y="316991"/>
                        <a:pt x="73945" y="322685"/>
                      </a:cubicBezTo>
                      <a:cubicBezTo>
                        <a:pt x="68257" y="328380"/>
                        <a:pt x="73945" y="373936"/>
                        <a:pt x="73945" y="373936"/>
                      </a:cubicBezTo>
                      <a:cubicBezTo>
                        <a:pt x="73945" y="373936"/>
                        <a:pt x="83425" y="299907"/>
                        <a:pt x="83425" y="275232"/>
                      </a:cubicBezTo>
                      <a:cubicBezTo>
                        <a:pt x="83425" y="250556"/>
                        <a:pt x="60673" y="184121"/>
                        <a:pt x="60673" y="165139"/>
                      </a:cubicBezTo>
                      <a:cubicBezTo>
                        <a:pt x="60673" y="146158"/>
                        <a:pt x="41712" y="77824"/>
                        <a:pt x="34128" y="49352"/>
                      </a:cubicBezTo>
                      <a:cubicBezTo>
                        <a:pt x="26544" y="20880"/>
                        <a:pt x="11376" y="0"/>
                        <a:pt x="11376" y="0"/>
                      </a:cubicBezTo>
                      <a:cubicBezTo>
                        <a:pt x="11376" y="0"/>
                        <a:pt x="0" y="9491"/>
                        <a:pt x="0" y="2467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2" name=""/>
                <p:cNvSpPr/>
                <p:nvPr/>
              </p:nvSpPr>
              <p:spPr>
                <a:xfrm>
                  <a:off x="8485904" y="5932951"/>
                  <a:ext cx="119449" cy="347124"/>
                </a:xfrm>
                <a:custGeom>
                  <a:avLst/>
                  <a:gdLst/>
                  <a:ahLst/>
                  <a:cxnLst/>
                  <a:pathLst>
                    <a:path w="119449" h="347124">
                      <a:moveTo>
                        <a:pt x="0" y="9254"/>
                      </a:moveTo>
                      <a:cubicBezTo>
                        <a:pt x="0" y="9254"/>
                        <a:pt x="58777" y="81383"/>
                        <a:pt x="66361" y="153513"/>
                      </a:cubicBezTo>
                      <a:cubicBezTo>
                        <a:pt x="73945" y="225642"/>
                        <a:pt x="89113" y="282587"/>
                        <a:pt x="92905" y="297772"/>
                      </a:cubicBezTo>
                      <a:cubicBezTo>
                        <a:pt x="96697" y="312957"/>
                        <a:pt x="108073" y="335735"/>
                        <a:pt x="108073" y="335735"/>
                      </a:cubicBezTo>
                      <a:lnTo>
                        <a:pt x="119449" y="347124"/>
                      </a:lnTo>
                      <a:cubicBezTo>
                        <a:pt x="119449" y="347124"/>
                        <a:pt x="92905" y="274995"/>
                        <a:pt x="92905" y="227540"/>
                      </a:cubicBezTo>
                      <a:cubicBezTo>
                        <a:pt x="92905" y="180087"/>
                        <a:pt x="89113" y="125041"/>
                        <a:pt x="77737" y="100365"/>
                      </a:cubicBezTo>
                      <a:cubicBezTo>
                        <a:pt x="66361" y="75689"/>
                        <a:pt x="15168" y="-32506"/>
                        <a:pt x="0" y="92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3" name=""/>
                <p:cNvSpPr/>
                <p:nvPr/>
              </p:nvSpPr>
              <p:spPr>
                <a:xfrm>
                  <a:off x="8518136" y="5881700"/>
                  <a:ext cx="145282" cy="311060"/>
                </a:xfrm>
                <a:custGeom>
                  <a:avLst/>
                  <a:gdLst/>
                  <a:ahLst/>
                  <a:cxnLst/>
                  <a:pathLst>
                    <a:path w="145282" h="311060">
                      <a:moveTo>
                        <a:pt x="0" y="5457"/>
                      </a:moveTo>
                      <a:cubicBezTo>
                        <a:pt x="0" y="5457"/>
                        <a:pt x="68257" y="75689"/>
                        <a:pt x="77737" y="138328"/>
                      </a:cubicBezTo>
                      <a:cubicBezTo>
                        <a:pt x="87217" y="200967"/>
                        <a:pt x="94801" y="252217"/>
                        <a:pt x="100489" y="273097"/>
                      </a:cubicBezTo>
                      <a:cubicBezTo>
                        <a:pt x="106177" y="293976"/>
                        <a:pt x="113761" y="307263"/>
                        <a:pt x="113761" y="311060"/>
                      </a:cubicBezTo>
                      <a:cubicBezTo>
                        <a:pt x="113761" y="314854"/>
                        <a:pt x="106177" y="223745"/>
                        <a:pt x="106177" y="210458"/>
                      </a:cubicBezTo>
                      <a:cubicBezTo>
                        <a:pt x="106177" y="197171"/>
                        <a:pt x="127033" y="252217"/>
                        <a:pt x="142201" y="259810"/>
                      </a:cubicBezTo>
                      <a:cubicBezTo>
                        <a:pt x="157370" y="267402"/>
                        <a:pt x="115657" y="210458"/>
                        <a:pt x="106177" y="183884"/>
                      </a:cubicBezTo>
                      <a:cubicBezTo>
                        <a:pt x="96697" y="157309"/>
                        <a:pt x="77737" y="94670"/>
                        <a:pt x="62569" y="58605"/>
                      </a:cubicBezTo>
                      <a:cubicBezTo>
                        <a:pt x="47400" y="22541"/>
                        <a:pt x="0" y="-15423"/>
                        <a:pt x="0" y="545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44" name=""/>
              <p:cNvGrpSpPr/>
              <p:nvPr/>
            </p:nvGrpSpPr>
            <p:grpSpPr>
              <a:xfrm rot="-8100000" flipV="true">
                <a:off x="444416" y="5639845"/>
                <a:ext cx="645530" cy="846982"/>
                <a:chOff x="444416" y="5639845"/>
                <a:chExt cx="645530" cy="846982"/>
              </a:xfrm>
            </p:grpSpPr>
            <p:sp>
              <p:nvSpPr>
                <p:cNvPr id="745" name=""/>
                <p:cNvSpPr/>
                <p:nvPr/>
              </p:nvSpPr>
              <p:spPr>
                <a:xfrm>
                  <a:off x="444416" y="5806216"/>
                  <a:ext cx="475167" cy="678928"/>
                </a:xfrm>
                <a:custGeom>
                  <a:avLst/>
                  <a:gdLst/>
                  <a:ahLst/>
                  <a:cxnLst/>
                  <a:pathLst>
                    <a:path w="475167" h="678928">
                      <a:moveTo>
                        <a:pt x="475167" y="16805"/>
                      </a:moveTo>
                      <a:cubicBezTo>
                        <a:pt x="475167" y="16805"/>
                        <a:pt x="337365" y="208384"/>
                        <a:pt x="268463" y="324339"/>
                      </a:cubicBezTo>
                      <a:cubicBezTo>
                        <a:pt x="212406" y="418678"/>
                        <a:pt x="127300" y="593221"/>
                        <a:pt x="120578" y="613388"/>
                      </a:cubicBezTo>
                      <a:cubicBezTo>
                        <a:pt x="113856" y="633553"/>
                        <a:pt x="105452" y="678928"/>
                        <a:pt x="105452" y="678928"/>
                      </a:cubicBezTo>
                      <a:cubicBezTo>
                        <a:pt x="105452" y="678928"/>
                        <a:pt x="47475" y="572215"/>
                        <a:pt x="31510" y="524320"/>
                      </a:cubicBezTo>
                      <a:cubicBezTo>
                        <a:pt x="15545" y="476426"/>
                        <a:pt x="-22267" y="438614"/>
                        <a:pt x="18066" y="309215"/>
                      </a:cubicBezTo>
                      <a:cubicBezTo>
                        <a:pt x="58398" y="179814"/>
                        <a:pt x="105452" y="144524"/>
                        <a:pt x="105452" y="144524"/>
                      </a:cubicBezTo>
                      <a:lnTo>
                        <a:pt x="112174" y="131080"/>
                      </a:lnTo>
                      <a:cubicBezTo>
                        <a:pt x="112174" y="131080"/>
                        <a:pt x="192840" y="65540"/>
                        <a:pt x="213006" y="53776"/>
                      </a:cubicBezTo>
                      <a:cubicBezTo>
                        <a:pt x="233173" y="42013"/>
                        <a:pt x="249978" y="28569"/>
                        <a:pt x="249978" y="28569"/>
                      </a:cubicBezTo>
                      <a:cubicBezTo>
                        <a:pt x="249978" y="28569"/>
                        <a:pt x="300393" y="0"/>
                        <a:pt x="382739" y="0"/>
                      </a:cubicBezTo>
                      <a:cubicBezTo>
                        <a:pt x="465084" y="0"/>
                        <a:pt x="475167" y="16805"/>
                        <a:pt x="475167" y="1680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6" name=""/>
                <p:cNvSpPr/>
                <p:nvPr/>
              </p:nvSpPr>
              <p:spPr>
                <a:xfrm>
                  <a:off x="546507" y="5823021"/>
                  <a:ext cx="469075" cy="662123"/>
                </a:xfrm>
                <a:custGeom>
                  <a:avLst/>
                  <a:gdLst/>
                  <a:ahLst/>
                  <a:cxnLst/>
                  <a:pathLst>
                    <a:path w="469075" h="662123">
                      <a:moveTo>
                        <a:pt x="373076" y="0"/>
                      </a:moveTo>
                      <a:cubicBezTo>
                        <a:pt x="373076" y="0"/>
                        <a:pt x="448699" y="28569"/>
                        <a:pt x="462143" y="126038"/>
                      </a:cubicBezTo>
                      <a:cubicBezTo>
                        <a:pt x="475586" y="223508"/>
                        <a:pt x="473906" y="307534"/>
                        <a:pt x="423491" y="415088"/>
                      </a:cubicBezTo>
                      <a:cubicBezTo>
                        <a:pt x="373076" y="522640"/>
                        <a:pt x="319299" y="564653"/>
                        <a:pt x="236954" y="601624"/>
                      </a:cubicBezTo>
                      <a:cubicBezTo>
                        <a:pt x="154608" y="638595"/>
                        <a:pt x="134442" y="625151"/>
                        <a:pt x="117637" y="633554"/>
                      </a:cubicBezTo>
                      <a:cubicBezTo>
                        <a:pt x="100831" y="641957"/>
                        <a:pt x="68902" y="640276"/>
                        <a:pt x="68902" y="640276"/>
                      </a:cubicBezTo>
                      <a:lnTo>
                        <a:pt x="0" y="662123"/>
                      </a:lnTo>
                      <a:cubicBezTo>
                        <a:pt x="0" y="662123"/>
                        <a:pt x="15125" y="599943"/>
                        <a:pt x="15125" y="596583"/>
                      </a:cubicBezTo>
                      <a:cubicBezTo>
                        <a:pt x="15125" y="593222"/>
                        <a:pt x="174774" y="289049"/>
                        <a:pt x="174774" y="289049"/>
                      </a:cubicBezTo>
                      <a:cubicBezTo>
                        <a:pt x="174774" y="289049"/>
                        <a:pt x="355430" y="17645"/>
                        <a:pt x="37307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7" name=""/>
                <p:cNvSpPr/>
                <p:nvPr/>
              </p:nvSpPr>
              <p:spPr>
                <a:xfrm>
                  <a:off x="895635" y="5639846"/>
                  <a:ext cx="194311" cy="203132"/>
                </a:xfrm>
                <a:custGeom>
                  <a:avLst/>
                  <a:gdLst/>
                  <a:ahLst/>
                  <a:cxnLst/>
                  <a:pathLst>
                    <a:path w="194311" h="203132">
                      <a:moveTo>
                        <a:pt x="8823" y="181915"/>
                      </a:moveTo>
                      <a:cubicBezTo>
                        <a:pt x="11501" y="178679"/>
                        <a:pt x="57558" y="149566"/>
                        <a:pt x="87807" y="94109"/>
                      </a:cubicBezTo>
                      <a:cubicBezTo>
                        <a:pt x="118056" y="38652"/>
                        <a:pt x="181917" y="0"/>
                        <a:pt x="181917" y="0"/>
                      </a:cubicBezTo>
                      <a:cubicBezTo>
                        <a:pt x="181917" y="0"/>
                        <a:pt x="203042" y="13204"/>
                        <a:pt x="190319" y="20166"/>
                      </a:cubicBezTo>
                      <a:cubicBezTo>
                        <a:pt x="190319" y="20166"/>
                        <a:pt x="107974" y="68901"/>
                        <a:pt x="97890" y="104192"/>
                      </a:cubicBezTo>
                      <a:cubicBezTo>
                        <a:pt x="87807" y="139483"/>
                        <a:pt x="14344" y="201902"/>
                        <a:pt x="14344" y="201902"/>
                      </a:cubicBezTo>
                      <a:cubicBezTo>
                        <a:pt x="14344" y="201902"/>
                        <a:pt x="-14225" y="209765"/>
                        <a:pt x="8823" y="18191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8" name=""/>
                <p:cNvSpPr/>
                <p:nvPr/>
              </p:nvSpPr>
              <p:spPr>
                <a:xfrm>
                  <a:off x="900257" y="5844868"/>
                  <a:ext cx="79825" cy="210065"/>
                </a:xfrm>
                <a:custGeom>
                  <a:avLst/>
                  <a:gdLst/>
                  <a:ahLst/>
                  <a:cxnLst/>
                  <a:pathLst>
                    <a:path w="79825" h="210065">
                      <a:moveTo>
                        <a:pt x="840" y="0"/>
                      </a:moveTo>
                      <a:cubicBezTo>
                        <a:pt x="840" y="0"/>
                        <a:pt x="32770" y="3361"/>
                        <a:pt x="41173" y="82345"/>
                      </a:cubicBezTo>
                      <a:cubicBezTo>
                        <a:pt x="49576" y="161330"/>
                        <a:pt x="79825" y="210065"/>
                        <a:pt x="79825" y="210065"/>
                      </a:cubicBezTo>
                      <a:cubicBezTo>
                        <a:pt x="79825" y="210065"/>
                        <a:pt x="31090" y="139483"/>
                        <a:pt x="27729" y="78985"/>
                      </a:cubicBezTo>
                      <a:cubicBezTo>
                        <a:pt x="24368" y="18486"/>
                        <a:pt x="-5882" y="6722"/>
                        <a:pt x="84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49" name=""/>
                <p:cNvSpPr/>
                <p:nvPr/>
              </p:nvSpPr>
              <p:spPr>
                <a:xfrm>
                  <a:off x="544827" y="5821761"/>
                  <a:ext cx="370344" cy="665064"/>
                </a:xfrm>
                <a:custGeom>
                  <a:avLst/>
                  <a:gdLst/>
                  <a:ahLst/>
                  <a:cxnLst/>
                  <a:pathLst>
                    <a:path w="370344" h="665064">
                      <a:moveTo>
                        <a:pt x="359631" y="0"/>
                      </a:moveTo>
                      <a:cubicBezTo>
                        <a:pt x="331062" y="21427"/>
                        <a:pt x="156289" y="297031"/>
                        <a:pt x="134442" y="352488"/>
                      </a:cubicBezTo>
                      <a:cubicBezTo>
                        <a:pt x="112595" y="407944"/>
                        <a:pt x="23527" y="539025"/>
                        <a:pt x="15125" y="586079"/>
                      </a:cubicBezTo>
                      <a:cubicBezTo>
                        <a:pt x="6722" y="633134"/>
                        <a:pt x="0" y="665064"/>
                        <a:pt x="0" y="665064"/>
                      </a:cubicBezTo>
                      <a:cubicBezTo>
                        <a:pt x="0" y="665064"/>
                        <a:pt x="33610" y="587760"/>
                        <a:pt x="48735" y="552469"/>
                      </a:cubicBezTo>
                      <a:cubicBezTo>
                        <a:pt x="63860" y="517178"/>
                        <a:pt x="136122" y="386098"/>
                        <a:pt x="146205" y="369293"/>
                      </a:cubicBezTo>
                      <a:cubicBezTo>
                        <a:pt x="156289" y="352488"/>
                        <a:pt x="183491" y="298711"/>
                        <a:pt x="193260" y="280226"/>
                      </a:cubicBezTo>
                      <a:cubicBezTo>
                        <a:pt x="203343" y="261740"/>
                        <a:pt x="304174" y="103772"/>
                        <a:pt x="309215" y="93689"/>
                      </a:cubicBezTo>
                      <a:cubicBezTo>
                        <a:pt x="314257" y="83606"/>
                        <a:pt x="399964" y="-5462"/>
                        <a:pt x="3596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0" name=""/>
                <p:cNvSpPr/>
                <p:nvPr/>
              </p:nvSpPr>
              <p:spPr>
                <a:xfrm>
                  <a:off x="719180" y="5836046"/>
                  <a:ext cx="169312" cy="19956"/>
                </a:xfrm>
                <a:custGeom>
                  <a:avLst/>
                  <a:gdLst/>
                  <a:ahLst/>
                  <a:cxnLst/>
                  <a:pathLst>
                    <a:path w="169312" h="19956">
                      <a:moveTo>
                        <a:pt x="156708" y="17225"/>
                      </a:moveTo>
                      <a:cubicBezTo>
                        <a:pt x="156708" y="17225"/>
                        <a:pt x="119737" y="10503"/>
                        <a:pt x="97890" y="13864"/>
                      </a:cubicBezTo>
                      <a:cubicBezTo>
                        <a:pt x="76043" y="17225"/>
                        <a:pt x="7142" y="23947"/>
                        <a:pt x="420" y="17225"/>
                      </a:cubicBezTo>
                      <a:cubicBezTo>
                        <a:pt x="-6302" y="10503"/>
                        <a:pt x="60079" y="7982"/>
                        <a:pt x="86967" y="2941"/>
                      </a:cubicBezTo>
                      <a:cubicBezTo>
                        <a:pt x="113855" y="-2101"/>
                        <a:pt x="160069" y="-1260"/>
                        <a:pt x="167632" y="6302"/>
                      </a:cubicBezTo>
                      <a:cubicBezTo>
                        <a:pt x="175194" y="13864"/>
                        <a:pt x="156708" y="22267"/>
                        <a:pt x="156708" y="1722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1" name=""/>
                <p:cNvSpPr/>
                <p:nvPr/>
              </p:nvSpPr>
              <p:spPr>
                <a:xfrm>
                  <a:off x="592932" y="5881839"/>
                  <a:ext cx="264472" cy="57768"/>
                </a:xfrm>
                <a:custGeom>
                  <a:avLst/>
                  <a:gdLst/>
                  <a:ahLst/>
                  <a:cxnLst/>
                  <a:pathLst>
                    <a:path w="264472" h="57768">
                      <a:moveTo>
                        <a:pt x="264472" y="13444"/>
                      </a:moveTo>
                      <a:cubicBezTo>
                        <a:pt x="264472" y="13444"/>
                        <a:pt x="155238" y="13444"/>
                        <a:pt x="133391" y="10083"/>
                      </a:cubicBezTo>
                      <a:cubicBezTo>
                        <a:pt x="111544" y="6722"/>
                        <a:pt x="51046" y="0"/>
                        <a:pt x="51046" y="0"/>
                      </a:cubicBezTo>
                      <a:cubicBezTo>
                        <a:pt x="51046" y="0"/>
                        <a:pt x="109864" y="20166"/>
                        <a:pt x="123308" y="20166"/>
                      </a:cubicBezTo>
                      <a:cubicBezTo>
                        <a:pt x="136752" y="20166"/>
                        <a:pt x="79615" y="38652"/>
                        <a:pt x="51046" y="43693"/>
                      </a:cubicBezTo>
                      <a:cubicBezTo>
                        <a:pt x="22477" y="48735"/>
                        <a:pt x="-5252" y="49575"/>
                        <a:pt x="630" y="55457"/>
                      </a:cubicBezTo>
                      <a:cubicBezTo>
                        <a:pt x="6512" y="61339"/>
                        <a:pt x="77934" y="55457"/>
                        <a:pt x="113225" y="40332"/>
                      </a:cubicBezTo>
                      <a:cubicBezTo>
                        <a:pt x="148516" y="25208"/>
                        <a:pt x="264472" y="20166"/>
                        <a:pt x="264472" y="1344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2" name=""/>
                <p:cNvSpPr/>
                <p:nvPr/>
              </p:nvSpPr>
              <p:spPr>
                <a:xfrm>
                  <a:off x="533063" y="5944018"/>
                  <a:ext cx="290730" cy="92428"/>
                </a:xfrm>
                <a:custGeom>
                  <a:avLst/>
                  <a:gdLst/>
                  <a:ahLst/>
                  <a:cxnLst/>
                  <a:pathLst>
                    <a:path w="290730" h="92428">
                      <a:moveTo>
                        <a:pt x="290730" y="0"/>
                      </a:moveTo>
                      <a:cubicBezTo>
                        <a:pt x="290730" y="0"/>
                        <a:pt x="164691" y="15125"/>
                        <a:pt x="154608" y="20166"/>
                      </a:cubicBezTo>
                      <a:cubicBezTo>
                        <a:pt x="144525" y="25208"/>
                        <a:pt x="85707" y="28569"/>
                        <a:pt x="63860" y="28569"/>
                      </a:cubicBezTo>
                      <a:cubicBezTo>
                        <a:pt x="42013" y="28569"/>
                        <a:pt x="0" y="42013"/>
                        <a:pt x="0" y="42013"/>
                      </a:cubicBezTo>
                      <a:lnTo>
                        <a:pt x="8403" y="50416"/>
                      </a:lnTo>
                      <a:cubicBezTo>
                        <a:pt x="8403" y="50416"/>
                        <a:pt x="70582" y="26888"/>
                        <a:pt x="82345" y="38652"/>
                      </a:cubicBezTo>
                      <a:cubicBezTo>
                        <a:pt x="94109" y="50416"/>
                        <a:pt x="30249" y="77303"/>
                        <a:pt x="15125" y="77303"/>
                      </a:cubicBezTo>
                      <a:cubicBezTo>
                        <a:pt x="0" y="77303"/>
                        <a:pt x="0" y="92428"/>
                        <a:pt x="0" y="92428"/>
                      </a:cubicBezTo>
                      <a:cubicBezTo>
                        <a:pt x="0" y="92428"/>
                        <a:pt x="52096" y="77303"/>
                        <a:pt x="77304" y="63860"/>
                      </a:cubicBezTo>
                      <a:cubicBezTo>
                        <a:pt x="102512" y="50416"/>
                        <a:pt x="120997" y="38652"/>
                        <a:pt x="120997" y="38652"/>
                      </a:cubicBezTo>
                      <a:cubicBezTo>
                        <a:pt x="120997" y="38652"/>
                        <a:pt x="173094" y="30249"/>
                        <a:pt x="183177" y="25208"/>
                      </a:cubicBezTo>
                      <a:cubicBezTo>
                        <a:pt x="193260" y="20166"/>
                        <a:pt x="257119" y="13444"/>
                        <a:pt x="263842" y="16805"/>
                      </a:cubicBezTo>
                      <a:cubicBezTo>
                        <a:pt x="270564" y="20166"/>
                        <a:pt x="280647" y="20166"/>
                        <a:pt x="280647" y="20166"/>
                      </a:cubicBezTo>
                      <a:cubicBezTo>
                        <a:pt x="280647" y="20166"/>
                        <a:pt x="290730" y="10083"/>
                        <a:pt x="29073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3" name=""/>
                <p:cNvSpPr/>
                <p:nvPr/>
              </p:nvSpPr>
              <p:spPr>
                <a:xfrm>
                  <a:off x="482227" y="6015440"/>
                  <a:ext cx="294932" cy="95789"/>
                </a:xfrm>
                <a:custGeom>
                  <a:avLst/>
                  <a:gdLst/>
                  <a:ahLst/>
                  <a:cxnLst/>
                  <a:pathLst>
                    <a:path w="294932" h="95789">
                      <a:moveTo>
                        <a:pt x="289470" y="0"/>
                      </a:moveTo>
                      <a:cubicBezTo>
                        <a:pt x="289470" y="0"/>
                        <a:pt x="180236" y="5042"/>
                        <a:pt x="146625" y="16805"/>
                      </a:cubicBezTo>
                      <a:cubicBezTo>
                        <a:pt x="113015" y="28569"/>
                        <a:pt x="28989" y="77303"/>
                        <a:pt x="17225" y="80665"/>
                      </a:cubicBezTo>
                      <a:cubicBezTo>
                        <a:pt x="5462" y="84026"/>
                        <a:pt x="-4621" y="95789"/>
                        <a:pt x="2101" y="95789"/>
                      </a:cubicBezTo>
                      <a:cubicBezTo>
                        <a:pt x="8823" y="95789"/>
                        <a:pt x="102092" y="61339"/>
                        <a:pt x="113015" y="50415"/>
                      </a:cubicBezTo>
                      <a:cubicBezTo>
                        <a:pt x="123939" y="39492"/>
                        <a:pt x="143265" y="30249"/>
                        <a:pt x="146625" y="30249"/>
                      </a:cubicBezTo>
                      <a:cubicBezTo>
                        <a:pt x="149987" y="30249"/>
                        <a:pt x="195361" y="25208"/>
                        <a:pt x="215527" y="16805"/>
                      </a:cubicBezTo>
                      <a:cubicBezTo>
                        <a:pt x="235693" y="8403"/>
                        <a:pt x="262582" y="10083"/>
                        <a:pt x="276026" y="13444"/>
                      </a:cubicBezTo>
                      <a:cubicBezTo>
                        <a:pt x="289470" y="16805"/>
                        <a:pt x="302915" y="0"/>
                        <a:pt x="289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4" name=""/>
                <p:cNvSpPr/>
                <p:nvPr/>
              </p:nvSpPr>
              <p:spPr>
                <a:xfrm>
                  <a:off x="499662" y="6091904"/>
                  <a:ext cx="233382" cy="80665"/>
                </a:xfrm>
                <a:custGeom>
                  <a:avLst/>
                  <a:gdLst/>
                  <a:ahLst/>
                  <a:cxnLst/>
                  <a:pathLst>
                    <a:path w="233382" h="80665">
                      <a:moveTo>
                        <a:pt x="233382" y="0"/>
                      </a:moveTo>
                      <a:cubicBezTo>
                        <a:pt x="233382" y="0"/>
                        <a:pt x="127510" y="16805"/>
                        <a:pt x="110704" y="20166"/>
                      </a:cubicBezTo>
                      <a:cubicBezTo>
                        <a:pt x="93899" y="23527"/>
                        <a:pt x="48525" y="30249"/>
                        <a:pt x="36761" y="33610"/>
                      </a:cubicBezTo>
                      <a:cubicBezTo>
                        <a:pt x="24998" y="36971"/>
                        <a:pt x="4832" y="47054"/>
                        <a:pt x="1470" y="48735"/>
                      </a:cubicBezTo>
                      <a:cubicBezTo>
                        <a:pt x="-1891" y="50415"/>
                        <a:pt x="-1891" y="63860"/>
                        <a:pt x="24998" y="48735"/>
                      </a:cubicBezTo>
                      <a:cubicBezTo>
                        <a:pt x="51886" y="33610"/>
                        <a:pt x="78775" y="38652"/>
                        <a:pt x="78775" y="38652"/>
                      </a:cubicBezTo>
                      <a:cubicBezTo>
                        <a:pt x="78775" y="38652"/>
                        <a:pt x="40963" y="57978"/>
                        <a:pt x="31720" y="67221"/>
                      </a:cubicBezTo>
                      <a:cubicBezTo>
                        <a:pt x="22477" y="76464"/>
                        <a:pt x="21637" y="80665"/>
                        <a:pt x="24998" y="80665"/>
                      </a:cubicBezTo>
                      <a:cubicBezTo>
                        <a:pt x="28359" y="80665"/>
                        <a:pt x="90538" y="43693"/>
                        <a:pt x="107343" y="38652"/>
                      </a:cubicBezTo>
                      <a:cubicBezTo>
                        <a:pt x="124148" y="33610"/>
                        <a:pt x="140953" y="25208"/>
                        <a:pt x="169523" y="20166"/>
                      </a:cubicBezTo>
                      <a:cubicBezTo>
                        <a:pt x="198092" y="15125"/>
                        <a:pt x="223299" y="10083"/>
                        <a:pt x="23338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5" name=""/>
                <p:cNvSpPr/>
                <p:nvPr/>
              </p:nvSpPr>
              <p:spPr>
                <a:xfrm>
                  <a:off x="479287" y="6154083"/>
                  <a:ext cx="220148" cy="99571"/>
                </a:xfrm>
                <a:custGeom>
                  <a:avLst/>
                  <a:gdLst/>
                  <a:ahLst/>
                  <a:cxnLst/>
                  <a:pathLst>
                    <a:path w="220148" h="99571">
                      <a:moveTo>
                        <a:pt x="220148" y="0"/>
                      </a:moveTo>
                      <a:cubicBezTo>
                        <a:pt x="220148" y="0"/>
                        <a:pt x="152927" y="1681"/>
                        <a:pt x="95790" y="33610"/>
                      </a:cubicBezTo>
                      <a:cubicBezTo>
                        <a:pt x="38652" y="65540"/>
                        <a:pt x="0" y="89067"/>
                        <a:pt x="0" y="97470"/>
                      </a:cubicBezTo>
                      <a:cubicBezTo>
                        <a:pt x="0" y="105873"/>
                        <a:pt x="28569" y="89067"/>
                        <a:pt x="63860" y="72262"/>
                      </a:cubicBezTo>
                      <a:cubicBezTo>
                        <a:pt x="99151" y="55457"/>
                        <a:pt x="124359" y="30249"/>
                        <a:pt x="147886" y="23527"/>
                      </a:cubicBezTo>
                      <a:cubicBezTo>
                        <a:pt x="171413" y="16805"/>
                        <a:pt x="201663" y="25208"/>
                        <a:pt x="208384" y="20166"/>
                      </a:cubicBezTo>
                      <a:cubicBezTo>
                        <a:pt x="215107" y="15125"/>
                        <a:pt x="220148" y="0"/>
                        <a:pt x="2201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6" name=""/>
                <p:cNvSpPr/>
                <p:nvPr/>
              </p:nvSpPr>
              <p:spPr>
                <a:xfrm>
                  <a:off x="486639" y="6236428"/>
                  <a:ext cx="170993" cy="70582"/>
                </a:xfrm>
                <a:custGeom>
                  <a:avLst/>
                  <a:gdLst/>
                  <a:ahLst/>
                  <a:cxnLst/>
                  <a:pathLst>
                    <a:path w="170993" h="70582">
                      <a:moveTo>
                        <a:pt x="167422" y="0"/>
                      </a:moveTo>
                      <a:cubicBezTo>
                        <a:pt x="167422" y="0"/>
                        <a:pt x="130450" y="0"/>
                        <a:pt x="95160" y="15125"/>
                      </a:cubicBezTo>
                      <a:cubicBezTo>
                        <a:pt x="59869" y="30249"/>
                        <a:pt x="66591" y="53776"/>
                        <a:pt x="43063" y="53776"/>
                      </a:cubicBezTo>
                      <a:cubicBezTo>
                        <a:pt x="19536" y="53776"/>
                        <a:pt x="-5672" y="70582"/>
                        <a:pt x="1050" y="70582"/>
                      </a:cubicBezTo>
                      <a:cubicBezTo>
                        <a:pt x="7772" y="70582"/>
                        <a:pt x="43063" y="72262"/>
                        <a:pt x="63230" y="58818"/>
                      </a:cubicBezTo>
                      <a:cubicBezTo>
                        <a:pt x="83396" y="45374"/>
                        <a:pt x="74993" y="26888"/>
                        <a:pt x="101041" y="21006"/>
                      </a:cubicBezTo>
                      <a:cubicBezTo>
                        <a:pt x="127089" y="15125"/>
                        <a:pt x="157339" y="15125"/>
                        <a:pt x="162380" y="15125"/>
                      </a:cubicBezTo>
                      <a:cubicBezTo>
                        <a:pt x="167422" y="15125"/>
                        <a:pt x="175825" y="0"/>
                        <a:pt x="1674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7" name=""/>
                <p:cNvSpPr/>
                <p:nvPr/>
              </p:nvSpPr>
              <p:spPr>
                <a:xfrm>
                  <a:off x="516258" y="6301967"/>
                  <a:ext cx="102512" cy="62389"/>
                </a:xfrm>
                <a:custGeom>
                  <a:avLst/>
                  <a:gdLst/>
                  <a:ahLst/>
                  <a:cxnLst/>
                  <a:pathLst>
                    <a:path w="102512" h="62389">
                      <a:moveTo>
                        <a:pt x="102512" y="0"/>
                      </a:moveTo>
                      <a:cubicBezTo>
                        <a:pt x="102512" y="0"/>
                        <a:pt x="57138" y="11764"/>
                        <a:pt x="50415" y="18486"/>
                      </a:cubicBezTo>
                      <a:cubicBezTo>
                        <a:pt x="43693" y="25208"/>
                        <a:pt x="0" y="52096"/>
                        <a:pt x="0" y="60499"/>
                      </a:cubicBezTo>
                      <a:cubicBezTo>
                        <a:pt x="0" y="68901"/>
                        <a:pt x="42853" y="49575"/>
                        <a:pt x="53776" y="38652"/>
                      </a:cubicBezTo>
                      <a:cubicBezTo>
                        <a:pt x="64700" y="27728"/>
                        <a:pt x="78985" y="18486"/>
                        <a:pt x="90748" y="18486"/>
                      </a:cubicBezTo>
                      <a:cubicBezTo>
                        <a:pt x="102512" y="18486"/>
                        <a:pt x="102512" y="0"/>
                        <a:pt x="1025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8" name=""/>
                <p:cNvSpPr/>
                <p:nvPr/>
              </p:nvSpPr>
              <p:spPr>
                <a:xfrm>
                  <a:off x="515417" y="6379482"/>
                  <a:ext cx="63440" cy="33400"/>
                </a:xfrm>
                <a:custGeom>
                  <a:avLst/>
                  <a:gdLst/>
                  <a:ahLst/>
                  <a:cxnLst/>
                  <a:pathLst>
                    <a:path w="63440" h="33400">
                      <a:moveTo>
                        <a:pt x="57978" y="1470"/>
                      </a:moveTo>
                      <a:cubicBezTo>
                        <a:pt x="57978" y="1470"/>
                        <a:pt x="44534" y="-5252"/>
                        <a:pt x="29409" y="9873"/>
                      </a:cubicBezTo>
                      <a:cubicBezTo>
                        <a:pt x="14284" y="24998"/>
                        <a:pt x="-4201" y="33400"/>
                        <a:pt x="840" y="33400"/>
                      </a:cubicBezTo>
                      <a:cubicBezTo>
                        <a:pt x="5882" y="33400"/>
                        <a:pt x="24368" y="26678"/>
                        <a:pt x="32770" y="18276"/>
                      </a:cubicBezTo>
                      <a:cubicBezTo>
                        <a:pt x="41173" y="9873"/>
                        <a:pt x="56297" y="16595"/>
                        <a:pt x="61339" y="13234"/>
                      </a:cubicBezTo>
                      <a:cubicBezTo>
                        <a:pt x="66381" y="9873"/>
                        <a:pt x="61339" y="1470"/>
                        <a:pt x="57978" y="147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59" name=""/>
                <p:cNvSpPr/>
                <p:nvPr/>
              </p:nvSpPr>
              <p:spPr>
                <a:xfrm>
                  <a:off x="613728" y="6291044"/>
                  <a:ext cx="24578" cy="157128"/>
                </a:xfrm>
                <a:custGeom>
                  <a:avLst/>
                  <a:gdLst/>
                  <a:ahLst/>
                  <a:cxnLst/>
                  <a:pathLst>
                    <a:path w="24578" h="157128">
                      <a:moveTo>
                        <a:pt x="15965" y="0"/>
                      </a:moveTo>
                      <a:cubicBezTo>
                        <a:pt x="15965" y="0"/>
                        <a:pt x="20166" y="10923"/>
                        <a:pt x="23527" y="42853"/>
                      </a:cubicBezTo>
                      <a:cubicBezTo>
                        <a:pt x="26888" y="74783"/>
                        <a:pt x="21847" y="99991"/>
                        <a:pt x="15965" y="120157"/>
                      </a:cubicBezTo>
                      <a:cubicBezTo>
                        <a:pt x="10083" y="140323"/>
                        <a:pt x="0" y="157128"/>
                        <a:pt x="0" y="157128"/>
                      </a:cubicBezTo>
                      <a:cubicBezTo>
                        <a:pt x="0" y="157128"/>
                        <a:pt x="10083" y="106712"/>
                        <a:pt x="10083" y="81505"/>
                      </a:cubicBezTo>
                      <a:cubicBezTo>
                        <a:pt x="10083" y="56297"/>
                        <a:pt x="10083" y="37812"/>
                        <a:pt x="10083" y="29409"/>
                      </a:cubicBezTo>
                      <a:cubicBezTo>
                        <a:pt x="10083" y="21006"/>
                        <a:pt x="-3361" y="0"/>
                        <a:pt x="1596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0" name=""/>
                <p:cNvSpPr/>
                <p:nvPr/>
              </p:nvSpPr>
              <p:spPr>
                <a:xfrm>
                  <a:off x="662043" y="6197776"/>
                  <a:ext cx="32350" cy="210065"/>
                </a:xfrm>
                <a:custGeom>
                  <a:avLst/>
                  <a:gdLst/>
                  <a:ahLst/>
                  <a:cxnLst/>
                  <a:pathLst>
                    <a:path w="32350" h="210065">
                      <a:moveTo>
                        <a:pt x="420" y="23527"/>
                      </a:moveTo>
                      <a:cubicBezTo>
                        <a:pt x="420" y="23527"/>
                        <a:pt x="5462" y="30249"/>
                        <a:pt x="10503" y="80665"/>
                      </a:cubicBezTo>
                      <a:cubicBezTo>
                        <a:pt x="15545" y="131080"/>
                        <a:pt x="-2941" y="149566"/>
                        <a:pt x="420" y="168052"/>
                      </a:cubicBezTo>
                      <a:cubicBezTo>
                        <a:pt x="3781" y="186537"/>
                        <a:pt x="10503" y="210065"/>
                        <a:pt x="10503" y="210065"/>
                      </a:cubicBezTo>
                      <a:cubicBezTo>
                        <a:pt x="10503" y="210065"/>
                        <a:pt x="17225" y="166371"/>
                        <a:pt x="17225" y="146205"/>
                      </a:cubicBezTo>
                      <a:cubicBezTo>
                        <a:pt x="17225" y="126038"/>
                        <a:pt x="32350" y="94109"/>
                        <a:pt x="32350" y="80665"/>
                      </a:cubicBezTo>
                      <a:cubicBezTo>
                        <a:pt x="32350" y="67221"/>
                        <a:pt x="10503" y="0"/>
                        <a:pt x="10503" y="0"/>
                      </a:cubicBezTo>
                      <a:lnTo>
                        <a:pt x="420" y="23527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1" name=""/>
                <p:cNvSpPr/>
                <p:nvPr/>
              </p:nvSpPr>
              <p:spPr>
                <a:xfrm>
                  <a:off x="697124" y="6138958"/>
                  <a:ext cx="49365" cy="249347"/>
                </a:xfrm>
                <a:custGeom>
                  <a:avLst/>
                  <a:gdLst/>
                  <a:ahLst/>
                  <a:cxnLst/>
                  <a:pathLst>
                    <a:path w="49365" h="249347">
                      <a:moveTo>
                        <a:pt x="2311" y="18486"/>
                      </a:moveTo>
                      <a:cubicBezTo>
                        <a:pt x="2311" y="18486"/>
                        <a:pt x="34241" y="58818"/>
                        <a:pt x="30880" y="87387"/>
                      </a:cubicBezTo>
                      <a:cubicBezTo>
                        <a:pt x="27519" y="115955"/>
                        <a:pt x="25838" y="141163"/>
                        <a:pt x="25838" y="174773"/>
                      </a:cubicBezTo>
                      <a:cubicBezTo>
                        <a:pt x="25838" y="208384"/>
                        <a:pt x="25838" y="228550"/>
                        <a:pt x="30880" y="247036"/>
                      </a:cubicBezTo>
                      <a:cubicBezTo>
                        <a:pt x="35921" y="265522"/>
                        <a:pt x="30880" y="174773"/>
                        <a:pt x="35921" y="144524"/>
                      </a:cubicBezTo>
                      <a:cubicBezTo>
                        <a:pt x="40963" y="114275"/>
                        <a:pt x="57768" y="95790"/>
                        <a:pt x="44324" y="65540"/>
                      </a:cubicBezTo>
                      <a:cubicBezTo>
                        <a:pt x="30880" y="35291"/>
                        <a:pt x="10713" y="0"/>
                        <a:pt x="10713" y="0"/>
                      </a:cubicBezTo>
                      <a:cubicBezTo>
                        <a:pt x="10713" y="0"/>
                        <a:pt x="-6092" y="15125"/>
                        <a:pt x="2311" y="18486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2" name=""/>
                <p:cNvSpPr/>
                <p:nvPr/>
              </p:nvSpPr>
              <p:spPr>
                <a:xfrm>
                  <a:off x="733045" y="6076779"/>
                  <a:ext cx="87387" cy="289049"/>
                </a:xfrm>
                <a:custGeom>
                  <a:avLst/>
                  <a:gdLst/>
                  <a:ahLst/>
                  <a:cxnLst/>
                  <a:pathLst>
                    <a:path w="87387" h="289049">
                      <a:moveTo>
                        <a:pt x="0" y="3361"/>
                      </a:moveTo>
                      <a:cubicBezTo>
                        <a:pt x="0" y="3361"/>
                        <a:pt x="42013" y="70582"/>
                        <a:pt x="42013" y="100831"/>
                      </a:cubicBezTo>
                      <a:cubicBezTo>
                        <a:pt x="42013" y="131080"/>
                        <a:pt x="30249" y="188218"/>
                        <a:pt x="33610" y="206703"/>
                      </a:cubicBezTo>
                      <a:cubicBezTo>
                        <a:pt x="36972" y="225190"/>
                        <a:pt x="47055" y="289049"/>
                        <a:pt x="47055" y="289049"/>
                      </a:cubicBezTo>
                      <a:cubicBezTo>
                        <a:pt x="47055" y="289049"/>
                        <a:pt x="47055" y="231911"/>
                        <a:pt x="47055" y="199981"/>
                      </a:cubicBezTo>
                      <a:cubicBezTo>
                        <a:pt x="47055" y="168051"/>
                        <a:pt x="53777" y="149566"/>
                        <a:pt x="53777" y="149566"/>
                      </a:cubicBezTo>
                      <a:cubicBezTo>
                        <a:pt x="53777" y="149566"/>
                        <a:pt x="62179" y="213425"/>
                        <a:pt x="68902" y="233592"/>
                      </a:cubicBezTo>
                      <a:cubicBezTo>
                        <a:pt x="75624" y="253758"/>
                        <a:pt x="87387" y="267202"/>
                        <a:pt x="87387" y="267202"/>
                      </a:cubicBezTo>
                      <a:cubicBezTo>
                        <a:pt x="87387" y="267202"/>
                        <a:pt x="65540" y="179815"/>
                        <a:pt x="65540" y="154608"/>
                      </a:cubicBezTo>
                      <a:cubicBezTo>
                        <a:pt x="65540" y="129400"/>
                        <a:pt x="53777" y="87387"/>
                        <a:pt x="53777" y="72262"/>
                      </a:cubicBezTo>
                      <a:cubicBezTo>
                        <a:pt x="53777" y="57137"/>
                        <a:pt x="3361" y="-16805"/>
                        <a:pt x="0" y="336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3" name=""/>
                <p:cNvSpPr/>
                <p:nvPr/>
              </p:nvSpPr>
              <p:spPr>
                <a:xfrm>
                  <a:off x="790183" y="5980989"/>
                  <a:ext cx="73943" cy="331061"/>
                </a:xfrm>
                <a:custGeom>
                  <a:avLst/>
                  <a:gdLst/>
                  <a:ahLst/>
                  <a:cxnLst/>
                  <a:pathLst>
                    <a:path w="73943" h="331061">
                      <a:moveTo>
                        <a:pt x="0" y="21847"/>
                      </a:moveTo>
                      <a:cubicBezTo>
                        <a:pt x="0" y="21847"/>
                        <a:pt x="36971" y="95790"/>
                        <a:pt x="36971" y="129400"/>
                      </a:cubicBezTo>
                      <a:cubicBezTo>
                        <a:pt x="36971" y="163010"/>
                        <a:pt x="70582" y="280646"/>
                        <a:pt x="65540" y="285688"/>
                      </a:cubicBezTo>
                      <a:cubicBezTo>
                        <a:pt x="60499" y="290729"/>
                        <a:pt x="65540" y="331061"/>
                        <a:pt x="65540" y="331061"/>
                      </a:cubicBezTo>
                      <a:cubicBezTo>
                        <a:pt x="65540" y="331061"/>
                        <a:pt x="73943" y="265521"/>
                        <a:pt x="73943" y="243675"/>
                      </a:cubicBezTo>
                      <a:cubicBezTo>
                        <a:pt x="73943" y="221828"/>
                        <a:pt x="53777" y="163010"/>
                        <a:pt x="53777" y="146205"/>
                      </a:cubicBezTo>
                      <a:cubicBezTo>
                        <a:pt x="53777" y="129400"/>
                        <a:pt x="36971" y="68901"/>
                        <a:pt x="30249" y="43693"/>
                      </a:cubicBezTo>
                      <a:cubicBezTo>
                        <a:pt x="23527" y="18486"/>
                        <a:pt x="10083" y="0"/>
                        <a:pt x="10083" y="0"/>
                      </a:cubicBezTo>
                      <a:cubicBezTo>
                        <a:pt x="10083" y="0"/>
                        <a:pt x="0" y="8403"/>
                        <a:pt x="0" y="2184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4" name=""/>
                <p:cNvSpPr/>
                <p:nvPr/>
              </p:nvSpPr>
              <p:spPr>
                <a:xfrm>
                  <a:off x="813710" y="5945909"/>
                  <a:ext cx="105873" cy="307324"/>
                </a:xfrm>
                <a:custGeom>
                  <a:avLst/>
                  <a:gdLst/>
                  <a:ahLst/>
                  <a:cxnLst/>
                  <a:pathLst>
                    <a:path w="105873" h="307324">
                      <a:moveTo>
                        <a:pt x="0" y="8192"/>
                      </a:moveTo>
                      <a:cubicBezTo>
                        <a:pt x="0" y="8192"/>
                        <a:pt x="52096" y="72052"/>
                        <a:pt x="58818" y="135912"/>
                      </a:cubicBezTo>
                      <a:cubicBezTo>
                        <a:pt x="65540" y="199771"/>
                        <a:pt x="78985" y="250187"/>
                        <a:pt x="82345" y="263630"/>
                      </a:cubicBezTo>
                      <a:cubicBezTo>
                        <a:pt x="85707" y="277075"/>
                        <a:pt x="95790" y="297241"/>
                        <a:pt x="95790" y="297241"/>
                      </a:cubicBezTo>
                      <a:lnTo>
                        <a:pt x="105873" y="307324"/>
                      </a:lnTo>
                      <a:cubicBezTo>
                        <a:pt x="105873" y="307324"/>
                        <a:pt x="82345" y="243464"/>
                        <a:pt x="82345" y="201452"/>
                      </a:cubicBezTo>
                      <a:cubicBezTo>
                        <a:pt x="82345" y="159439"/>
                        <a:pt x="78985" y="110704"/>
                        <a:pt x="68901" y="88857"/>
                      </a:cubicBezTo>
                      <a:cubicBezTo>
                        <a:pt x="58818" y="67010"/>
                        <a:pt x="13444" y="-28779"/>
                        <a:pt x="0" y="819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5" name=""/>
                <p:cNvSpPr/>
                <p:nvPr/>
              </p:nvSpPr>
              <p:spPr>
                <a:xfrm>
                  <a:off x="842279" y="5900534"/>
                  <a:ext cx="128770" cy="275394"/>
                </a:xfrm>
                <a:custGeom>
                  <a:avLst/>
                  <a:gdLst/>
                  <a:ahLst/>
                  <a:cxnLst/>
                  <a:pathLst>
                    <a:path w="128770" h="275394">
                      <a:moveTo>
                        <a:pt x="0" y="4831"/>
                      </a:moveTo>
                      <a:cubicBezTo>
                        <a:pt x="0" y="4831"/>
                        <a:pt x="60499" y="67011"/>
                        <a:pt x="68901" y="122468"/>
                      </a:cubicBezTo>
                      <a:cubicBezTo>
                        <a:pt x="77304" y="177924"/>
                        <a:pt x="84026" y="223299"/>
                        <a:pt x="89067" y="241784"/>
                      </a:cubicBezTo>
                      <a:cubicBezTo>
                        <a:pt x="94109" y="260270"/>
                        <a:pt x="100831" y="272034"/>
                        <a:pt x="100831" y="275394"/>
                      </a:cubicBezTo>
                      <a:cubicBezTo>
                        <a:pt x="100831" y="278754"/>
                        <a:pt x="94109" y="198091"/>
                        <a:pt x="94109" y="186327"/>
                      </a:cubicBezTo>
                      <a:cubicBezTo>
                        <a:pt x="94109" y="174564"/>
                        <a:pt x="112595" y="223299"/>
                        <a:pt x="126039" y="230021"/>
                      </a:cubicBezTo>
                      <a:cubicBezTo>
                        <a:pt x="139484" y="236742"/>
                        <a:pt x="102512" y="186327"/>
                        <a:pt x="94109" y="162800"/>
                      </a:cubicBezTo>
                      <a:cubicBezTo>
                        <a:pt x="85707" y="139273"/>
                        <a:pt x="68901" y="83816"/>
                        <a:pt x="55457" y="51886"/>
                      </a:cubicBezTo>
                      <a:cubicBezTo>
                        <a:pt x="42013" y="19956"/>
                        <a:pt x="0" y="-13654"/>
                        <a:pt x="0" y="483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66" name=""/>
              <p:cNvGrpSpPr/>
              <p:nvPr/>
            </p:nvGrpSpPr>
            <p:grpSpPr>
              <a:xfrm rot="7200000" flipH="true" flipV="true">
                <a:off x="954317" y="5477452"/>
                <a:ext cx="383859" cy="503650"/>
                <a:chOff x="954317" y="5477452"/>
                <a:chExt cx="383859" cy="503650"/>
              </a:xfrm>
            </p:grpSpPr>
            <p:sp>
              <p:nvSpPr>
                <p:cNvPr id="767" name=""/>
                <p:cNvSpPr/>
                <p:nvPr/>
              </p:nvSpPr>
              <p:spPr>
                <a:xfrm>
                  <a:off x="954317" y="5576383"/>
                  <a:ext cx="282554" cy="403720"/>
                </a:xfrm>
                <a:custGeom>
                  <a:avLst/>
                  <a:gdLst/>
                  <a:ahLst/>
                  <a:cxnLst/>
                  <a:pathLst>
                    <a:path w="282554" h="403720">
                      <a:moveTo>
                        <a:pt x="282554" y="9993"/>
                      </a:moveTo>
                      <a:cubicBezTo>
                        <a:pt x="282554" y="9993"/>
                        <a:pt x="200611" y="123914"/>
                        <a:pt x="159640" y="192866"/>
                      </a:cubicBezTo>
                      <a:cubicBezTo>
                        <a:pt x="126306" y="248964"/>
                        <a:pt x="75698" y="352755"/>
                        <a:pt x="71700" y="364746"/>
                      </a:cubicBezTo>
                      <a:cubicBezTo>
                        <a:pt x="67703" y="376738"/>
                        <a:pt x="62706" y="403720"/>
                        <a:pt x="62706" y="403720"/>
                      </a:cubicBezTo>
                      <a:cubicBezTo>
                        <a:pt x="62706" y="403720"/>
                        <a:pt x="28231" y="340263"/>
                        <a:pt x="18737" y="311783"/>
                      </a:cubicBezTo>
                      <a:cubicBezTo>
                        <a:pt x="9244" y="283303"/>
                        <a:pt x="-13241" y="260819"/>
                        <a:pt x="10743" y="183872"/>
                      </a:cubicBezTo>
                      <a:cubicBezTo>
                        <a:pt x="34726" y="106925"/>
                        <a:pt x="62706" y="85940"/>
                        <a:pt x="62706" y="85940"/>
                      </a:cubicBezTo>
                      <a:lnTo>
                        <a:pt x="66704" y="77946"/>
                      </a:lnTo>
                      <a:cubicBezTo>
                        <a:pt x="66704" y="77946"/>
                        <a:pt x="114671" y="38973"/>
                        <a:pt x="126662" y="31978"/>
                      </a:cubicBezTo>
                      <a:cubicBezTo>
                        <a:pt x="138654" y="24983"/>
                        <a:pt x="148647" y="16988"/>
                        <a:pt x="148647" y="16988"/>
                      </a:cubicBezTo>
                      <a:cubicBezTo>
                        <a:pt x="148647" y="16988"/>
                        <a:pt x="178627" y="0"/>
                        <a:pt x="227593" y="0"/>
                      </a:cubicBezTo>
                      <a:cubicBezTo>
                        <a:pt x="276559" y="0"/>
                        <a:pt x="282554" y="9993"/>
                        <a:pt x="282554" y="9993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8" name=""/>
                <p:cNvSpPr/>
                <p:nvPr/>
              </p:nvSpPr>
              <p:spPr>
                <a:xfrm>
                  <a:off x="1015024" y="5586376"/>
                  <a:ext cx="278931" cy="393726"/>
                </a:xfrm>
                <a:custGeom>
                  <a:avLst/>
                  <a:gdLst/>
                  <a:ahLst/>
                  <a:cxnLst/>
                  <a:pathLst>
                    <a:path w="278931" h="393726">
                      <a:moveTo>
                        <a:pt x="221846" y="0"/>
                      </a:moveTo>
                      <a:cubicBezTo>
                        <a:pt x="221846" y="0"/>
                        <a:pt x="266815" y="16988"/>
                        <a:pt x="274810" y="74948"/>
                      </a:cubicBezTo>
                      <a:cubicBezTo>
                        <a:pt x="282804" y="132907"/>
                        <a:pt x="281805" y="182873"/>
                        <a:pt x="251825" y="246829"/>
                      </a:cubicBezTo>
                      <a:cubicBezTo>
                        <a:pt x="221846" y="310784"/>
                        <a:pt x="189869" y="335766"/>
                        <a:pt x="140902" y="357751"/>
                      </a:cubicBezTo>
                      <a:cubicBezTo>
                        <a:pt x="91936" y="379736"/>
                        <a:pt x="79944" y="371742"/>
                        <a:pt x="69952" y="376738"/>
                      </a:cubicBezTo>
                      <a:cubicBezTo>
                        <a:pt x="59958" y="381735"/>
                        <a:pt x="40972" y="380736"/>
                        <a:pt x="40972" y="380736"/>
                      </a:cubicBezTo>
                      <a:lnTo>
                        <a:pt x="0" y="393726"/>
                      </a:lnTo>
                      <a:cubicBezTo>
                        <a:pt x="0" y="393726"/>
                        <a:pt x="8994" y="356752"/>
                        <a:pt x="8994" y="354754"/>
                      </a:cubicBezTo>
                      <a:cubicBezTo>
                        <a:pt x="8994" y="352755"/>
                        <a:pt x="103928" y="171881"/>
                        <a:pt x="103928" y="171881"/>
                      </a:cubicBezTo>
                      <a:cubicBezTo>
                        <a:pt x="103928" y="171881"/>
                        <a:pt x="211354" y="10493"/>
                        <a:pt x="22184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69" name=""/>
                <p:cNvSpPr/>
                <p:nvPr/>
              </p:nvSpPr>
              <p:spPr>
                <a:xfrm>
                  <a:off x="1222632" y="5477452"/>
                  <a:ext cx="115545" cy="120791"/>
                </a:xfrm>
                <a:custGeom>
                  <a:avLst/>
                  <a:gdLst/>
                  <a:ahLst/>
                  <a:cxnLst/>
                  <a:pathLst>
                    <a:path w="115545" h="120791">
                      <a:moveTo>
                        <a:pt x="5246" y="108175"/>
                      </a:moveTo>
                      <a:cubicBezTo>
                        <a:pt x="6839" y="106250"/>
                        <a:pt x="34226" y="88938"/>
                        <a:pt x="52214" y="55961"/>
                      </a:cubicBezTo>
                      <a:cubicBezTo>
                        <a:pt x="70201" y="22984"/>
                        <a:pt x="108175" y="0"/>
                        <a:pt x="108175" y="0"/>
                      </a:cubicBezTo>
                      <a:cubicBezTo>
                        <a:pt x="108175" y="0"/>
                        <a:pt x="120737" y="7852"/>
                        <a:pt x="113172" y="11992"/>
                      </a:cubicBezTo>
                      <a:cubicBezTo>
                        <a:pt x="113172" y="11992"/>
                        <a:pt x="64206" y="40971"/>
                        <a:pt x="58209" y="61957"/>
                      </a:cubicBezTo>
                      <a:cubicBezTo>
                        <a:pt x="52214" y="82943"/>
                        <a:pt x="8530" y="120059"/>
                        <a:pt x="8530" y="120059"/>
                      </a:cubicBezTo>
                      <a:cubicBezTo>
                        <a:pt x="8530" y="120059"/>
                        <a:pt x="-8458" y="124735"/>
                        <a:pt x="5246" y="10817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0" name=""/>
                <p:cNvSpPr/>
                <p:nvPr/>
              </p:nvSpPr>
              <p:spPr>
                <a:xfrm>
                  <a:off x="1225379" y="5599367"/>
                  <a:ext cx="47467" cy="124914"/>
                </a:xfrm>
                <a:custGeom>
                  <a:avLst/>
                  <a:gdLst/>
                  <a:ahLst/>
                  <a:cxnLst/>
                  <a:pathLst>
                    <a:path w="47467" h="124914">
                      <a:moveTo>
                        <a:pt x="500" y="0"/>
                      </a:moveTo>
                      <a:cubicBezTo>
                        <a:pt x="500" y="0"/>
                        <a:pt x="19487" y="1999"/>
                        <a:pt x="24483" y="48966"/>
                      </a:cubicBezTo>
                      <a:cubicBezTo>
                        <a:pt x="29480" y="95933"/>
                        <a:pt x="47467" y="124914"/>
                        <a:pt x="47467" y="124914"/>
                      </a:cubicBezTo>
                      <a:cubicBezTo>
                        <a:pt x="47467" y="124914"/>
                        <a:pt x="18487" y="82943"/>
                        <a:pt x="16489" y="46967"/>
                      </a:cubicBezTo>
                      <a:cubicBezTo>
                        <a:pt x="14490" y="10992"/>
                        <a:pt x="-3498" y="3997"/>
                        <a:pt x="50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1" name=""/>
                <p:cNvSpPr/>
                <p:nvPr/>
              </p:nvSpPr>
              <p:spPr>
                <a:xfrm>
                  <a:off x="1014026" y="5585627"/>
                  <a:ext cx="220222" cy="395475"/>
                </a:xfrm>
                <a:custGeom>
                  <a:avLst/>
                  <a:gdLst/>
                  <a:ahLst/>
                  <a:cxnLst/>
                  <a:pathLst>
                    <a:path w="220222" h="395475">
                      <a:moveTo>
                        <a:pt x="213852" y="0"/>
                      </a:moveTo>
                      <a:cubicBezTo>
                        <a:pt x="196864" y="12741"/>
                        <a:pt x="92936" y="176627"/>
                        <a:pt x="79944" y="209604"/>
                      </a:cubicBezTo>
                      <a:cubicBezTo>
                        <a:pt x="66953" y="242581"/>
                        <a:pt x="13990" y="320527"/>
                        <a:pt x="8994" y="348508"/>
                      </a:cubicBezTo>
                      <a:cubicBezTo>
                        <a:pt x="3997" y="376489"/>
                        <a:pt x="0" y="395475"/>
                        <a:pt x="0" y="395475"/>
                      </a:cubicBezTo>
                      <a:cubicBezTo>
                        <a:pt x="0" y="395475"/>
                        <a:pt x="19986" y="349507"/>
                        <a:pt x="28980" y="328521"/>
                      </a:cubicBezTo>
                      <a:cubicBezTo>
                        <a:pt x="37974" y="307536"/>
                        <a:pt x="80944" y="229591"/>
                        <a:pt x="86939" y="219597"/>
                      </a:cubicBezTo>
                      <a:cubicBezTo>
                        <a:pt x="92936" y="209604"/>
                        <a:pt x="109112" y="177626"/>
                        <a:pt x="114920" y="166635"/>
                      </a:cubicBezTo>
                      <a:cubicBezTo>
                        <a:pt x="120916" y="155642"/>
                        <a:pt x="180875" y="61707"/>
                        <a:pt x="183872" y="55711"/>
                      </a:cubicBezTo>
                      <a:cubicBezTo>
                        <a:pt x="186870" y="49716"/>
                        <a:pt x="237836" y="-3248"/>
                        <a:pt x="2138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2" name=""/>
                <p:cNvSpPr/>
                <p:nvPr/>
              </p:nvSpPr>
              <p:spPr>
                <a:xfrm>
                  <a:off x="1117704" y="5594121"/>
                  <a:ext cx="100680" cy="11867"/>
                </a:xfrm>
                <a:custGeom>
                  <a:avLst/>
                  <a:gdLst/>
                  <a:ahLst/>
                  <a:cxnLst/>
                  <a:pathLst>
                    <a:path w="100680" h="11867">
                      <a:moveTo>
                        <a:pt x="93185" y="10243"/>
                      </a:moveTo>
                      <a:cubicBezTo>
                        <a:pt x="93185" y="10243"/>
                        <a:pt x="71201" y="6246"/>
                        <a:pt x="58210" y="8244"/>
                      </a:cubicBezTo>
                      <a:cubicBezTo>
                        <a:pt x="45219" y="10243"/>
                        <a:pt x="4247" y="14240"/>
                        <a:pt x="250" y="10243"/>
                      </a:cubicBezTo>
                      <a:cubicBezTo>
                        <a:pt x="-3747" y="6246"/>
                        <a:pt x="35725" y="4747"/>
                        <a:pt x="51714" y="1749"/>
                      </a:cubicBezTo>
                      <a:cubicBezTo>
                        <a:pt x="67703" y="-1249"/>
                        <a:pt x="95184" y="-749"/>
                        <a:pt x="99681" y="3747"/>
                      </a:cubicBezTo>
                      <a:cubicBezTo>
                        <a:pt x="104178" y="8244"/>
                        <a:pt x="93185" y="13241"/>
                        <a:pt x="93185" y="1024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3" name=""/>
                <p:cNvSpPr/>
                <p:nvPr/>
              </p:nvSpPr>
              <p:spPr>
                <a:xfrm>
                  <a:off x="1042631" y="5621351"/>
                  <a:ext cx="157266" cy="34351"/>
                </a:xfrm>
                <a:custGeom>
                  <a:avLst/>
                  <a:gdLst/>
                  <a:ahLst/>
                  <a:cxnLst/>
                  <a:pathLst>
                    <a:path w="157266" h="34351">
                      <a:moveTo>
                        <a:pt x="157266" y="7994"/>
                      </a:moveTo>
                      <a:cubicBezTo>
                        <a:pt x="157266" y="7994"/>
                        <a:pt x="92311" y="7994"/>
                        <a:pt x="79320" y="5996"/>
                      </a:cubicBezTo>
                      <a:cubicBezTo>
                        <a:pt x="66329" y="3997"/>
                        <a:pt x="30354" y="0"/>
                        <a:pt x="30354" y="0"/>
                      </a:cubicBezTo>
                      <a:cubicBezTo>
                        <a:pt x="30354" y="0"/>
                        <a:pt x="65330" y="11992"/>
                        <a:pt x="73324" y="11992"/>
                      </a:cubicBezTo>
                      <a:cubicBezTo>
                        <a:pt x="81318" y="11992"/>
                        <a:pt x="47342" y="22984"/>
                        <a:pt x="30354" y="25982"/>
                      </a:cubicBezTo>
                      <a:cubicBezTo>
                        <a:pt x="13366" y="28980"/>
                        <a:pt x="-3123" y="29480"/>
                        <a:pt x="375" y="32977"/>
                      </a:cubicBezTo>
                      <a:cubicBezTo>
                        <a:pt x="3872" y="36475"/>
                        <a:pt x="46343" y="32977"/>
                        <a:pt x="67328" y="23983"/>
                      </a:cubicBezTo>
                      <a:cubicBezTo>
                        <a:pt x="88314" y="14990"/>
                        <a:pt x="157266" y="11992"/>
                        <a:pt x="157266" y="799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4" name=""/>
                <p:cNvSpPr/>
                <p:nvPr/>
              </p:nvSpPr>
              <p:spPr>
                <a:xfrm>
                  <a:off x="1007031" y="5658326"/>
                  <a:ext cx="172880" cy="54962"/>
                </a:xfrm>
                <a:custGeom>
                  <a:avLst/>
                  <a:gdLst/>
                  <a:ahLst/>
                  <a:cxnLst/>
                  <a:pathLst>
                    <a:path w="172880" h="54962">
                      <a:moveTo>
                        <a:pt x="172880" y="0"/>
                      </a:moveTo>
                      <a:cubicBezTo>
                        <a:pt x="172880" y="0"/>
                        <a:pt x="97932" y="8994"/>
                        <a:pt x="91936" y="11992"/>
                      </a:cubicBezTo>
                      <a:cubicBezTo>
                        <a:pt x="85941" y="14990"/>
                        <a:pt x="50965" y="16988"/>
                        <a:pt x="37974" y="16988"/>
                      </a:cubicBezTo>
                      <a:cubicBezTo>
                        <a:pt x="24983" y="16988"/>
                        <a:pt x="0" y="24983"/>
                        <a:pt x="0" y="24983"/>
                      </a:cubicBezTo>
                      <a:lnTo>
                        <a:pt x="4997" y="29979"/>
                      </a:lnTo>
                      <a:cubicBezTo>
                        <a:pt x="4997" y="29979"/>
                        <a:pt x="41971" y="15989"/>
                        <a:pt x="48966" y="22984"/>
                      </a:cubicBezTo>
                      <a:cubicBezTo>
                        <a:pt x="55961" y="29979"/>
                        <a:pt x="17988" y="45968"/>
                        <a:pt x="8994" y="45968"/>
                      </a:cubicBezTo>
                      <a:cubicBezTo>
                        <a:pt x="0" y="45968"/>
                        <a:pt x="0" y="54962"/>
                        <a:pt x="0" y="54962"/>
                      </a:cubicBezTo>
                      <a:cubicBezTo>
                        <a:pt x="0" y="54962"/>
                        <a:pt x="30979" y="45968"/>
                        <a:pt x="45968" y="37974"/>
                      </a:cubicBezTo>
                      <a:cubicBezTo>
                        <a:pt x="60958" y="29979"/>
                        <a:pt x="71950" y="22984"/>
                        <a:pt x="71950" y="22984"/>
                      </a:cubicBezTo>
                      <a:cubicBezTo>
                        <a:pt x="71950" y="22984"/>
                        <a:pt x="102929" y="17988"/>
                        <a:pt x="108925" y="14990"/>
                      </a:cubicBezTo>
                      <a:cubicBezTo>
                        <a:pt x="114920" y="11992"/>
                        <a:pt x="152894" y="7994"/>
                        <a:pt x="156891" y="9993"/>
                      </a:cubicBezTo>
                      <a:cubicBezTo>
                        <a:pt x="160888" y="11992"/>
                        <a:pt x="166885" y="11992"/>
                        <a:pt x="166885" y="11992"/>
                      </a:cubicBezTo>
                      <a:cubicBezTo>
                        <a:pt x="166885" y="11992"/>
                        <a:pt x="172880" y="5996"/>
                        <a:pt x="17288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5" name=""/>
                <p:cNvSpPr/>
                <p:nvPr/>
              </p:nvSpPr>
              <p:spPr>
                <a:xfrm>
                  <a:off x="976801" y="5700797"/>
                  <a:ext cx="175378" cy="56960"/>
                </a:xfrm>
                <a:custGeom>
                  <a:avLst/>
                  <a:gdLst/>
                  <a:ahLst/>
                  <a:cxnLst/>
                  <a:pathLst>
                    <a:path w="175378" h="56960">
                      <a:moveTo>
                        <a:pt x="172131" y="0"/>
                      </a:moveTo>
                      <a:cubicBezTo>
                        <a:pt x="172131" y="0"/>
                        <a:pt x="107176" y="2998"/>
                        <a:pt x="87189" y="9993"/>
                      </a:cubicBezTo>
                      <a:cubicBezTo>
                        <a:pt x="67204" y="16988"/>
                        <a:pt x="17238" y="45968"/>
                        <a:pt x="10243" y="47967"/>
                      </a:cubicBezTo>
                      <a:cubicBezTo>
                        <a:pt x="3248" y="49965"/>
                        <a:pt x="-2748" y="56960"/>
                        <a:pt x="1249" y="56960"/>
                      </a:cubicBezTo>
                      <a:cubicBezTo>
                        <a:pt x="5246" y="56960"/>
                        <a:pt x="60708" y="36475"/>
                        <a:pt x="67204" y="29979"/>
                      </a:cubicBezTo>
                      <a:cubicBezTo>
                        <a:pt x="73699" y="23484"/>
                        <a:pt x="85191" y="17987"/>
                        <a:pt x="87189" y="17987"/>
                      </a:cubicBezTo>
                      <a:cubicBezTo>
                        <a:pt x="89188" y="17987"/>
                        <a:pt x="116170" y="14990"/>
                        <a:pt x="128161" y="9993"/>
                      </a:cubicBezTo>
                      <a:cubicBezTo>
                        <a:pt x="140153" y="4997"/>
                        <a:pt x="156142" y="5996"/>
                        <a:pt x="164136" y="7994"/>
                      </a:cubicBezTo>
                      <a:cubicBezTo>
                        <a:pt x="172131" y="9993"/>
                        <a:pt x="180126" y="0"/>
                        <a:pt x="1721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6" name=""/>
                <p:cNvSpPr/>
                <p:nvPr/>
              </p:nvSpPr>
              <p:spPr>
                <a:xfrm>
                  <a:off x="987169" y="5746265"/>
                  <a:ext cx="138779" cy="47967"/>
                </a:xfrm>
                <a:custGeom>
                  <a:avLst/>
                  <a:gdLst/>
                  <a:ahLst/>
                  <a:cxnLst/>
                  <a:pathLst>
                    <a:path w="138779" h="47967">
                      <a:moveTo>
                        <a:pt x="138779" y="0"/>
                      </a:moveTo>
                      <a:cubicBezTo>
                        <a:pt x="138779" y="0"/>
                        <a:pt x="75823" y="9993"/>
                        <a:pt x="65829" y="11992"/>
                      </a:cubicBezTo>
                      <a:cubicBezTo>
                        <a:pt x="55836" y="13990"/>
                        <a:pt x="28855" y="17988"/>
                        <a:pt x="21860" y="19986"/>
                      </a:cubicBezTo>
                      <a:cubicBezTo>
                        <a:pt x="14865" y="21985"/>
                        <a:pt x="2873" y="27981"/>
                        <a:pt x="874" y="28980"/>
                      </a:cubicBezTo>
                      <a:cubicBezTo>
                        <a:pt x="-1124" y="29979"/>
                        <a:pt x="-1124" y="37974"/>
                        <a:pt x="14865" y="28980"/>
                      </a:cubicBezTo>
                      <a:cubicBezTo>
                        <a:pt x="30854" y="19986"/>
                        <a:pt x="46843" y="22984"/>
                        <a:pt x="46843" y="22984"/>
                      </a:cubicBezTo>
                      <a:cubicBezTo>
                        <a:pt x="46843" y="22984"/>
                        <a:pt x="24358" y="34476"/>
                        <a:pt x="18862" y="39972"/>
                      </a:cubicBezTo>
                      <a:cubicBezTo>
                        <a:pt x="13366" y="45468"/>
                        <a:pt x="12866" y="47967"/>
                        <a:pt x="14865" y="47967"/>
                      </a:cubicBezTo>
                      <a:cubicBezTo>
                        <a:pt x="16863" y="47967"/>
                        <a:pt x="53838" y="25982"/>
                        <a:pt x="63831" y="22984"/>
                      </a:cubicBezTo>
                      <a:cubicBezTo>
                        <a:pt x="73824" y="19986"/>
                        <a:pt x="83817" y="14990"/>
                        <a:pt x="100806" y="11992"/>
                      </a:cubicBezTo>
                      <a:cubicBezTo>
                        <a:pt x="117793" y="8994"/>
                        <a:pt x="132783" y="5996"/>
                        <a:pt x="1387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7" name=""/>
                <p:cNvSpPr/>
                <p:nvPr/>
              </p:nvSpPr>
              <p:spPr>
                <a:xfrm>
                  <a:off x="975053" y="5783240"/>
                  <a:ext cx="130909" cy="59209"/>
                </a:xfrm>
                <a:custGeom>
                  <a:avLst/>
                  <a:gdLst/>
                  <a:ahLst/>
                  <a:cxnLst/>
                  <a:pathLst>
                    <a:path w="130909" h="59209">
                      <a:moveTo>
                        <a:pt x="130909" y="0"/>
                      </a:moveTo>
                      <a:cubicBezTo>
                        <a:pt x="130909" y="0"/>
                        <a:pt x="90937" y="999"/>
                        <a:pt x="56961" y="19986"/>
                      </a:cubicBezTo>
                      <a:cubicBezTo>
                        <a:pt x="22984" y="38973"/>
                        <a:pt x="0" y="52963"/>
                        <a:pt x="0" y="57960"/>
                      </a:cubicBezTo>
                      <a:cubicBezTo>
                        <a:pt x="0" y="62956"/>
                        <a:pt x="16988" y="52963"/>
                        <a:pt x="37974" y="42970"/>
                      </a:cubicBezTo>
                      <a:cubicBezTo>
                        <a:pt x="58959" y="32977"/>
                        <a:pt x="73949" y="17988"/>
                        <a:pt x="87939" y="13990"/>
                      </a:cubicBezTo>
                      <a:cubicBezTo>
                        <a:pt x="101930" y="9993"/>
                        <a:pt x="119917" y="14990"/>
                        <a:pt x="123914" y="11992"/>
                      </a:cubicBezTo>
                      <a:cubicBezTo>
                        <a:pt x="127912" y="8994"/>
                        <a:pt x="130909" y="0"/>
                        <a:pt x="1309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8" name=""/>
                <p:cNvSpPr/>
                <p:nvPr/>
              </p:nvSpPr>
              <p:spPr>
                <a:xfrm>
                  <a:off x="979425" y="5832206"/>
                  <a:ext cx="101680" cy="41971"/>
                </a:xfrm>
                <a:custGeom>
                  <a:avLst/>
                  <a:gdLst/>
                  <a:ahLst/>
                  <a:cxnLst/>
                  <a:pathLst>
                    <a:path w="101680" h="41971">
                      <a:moveTo>
                        <a:pt x="99556" y="0"/>
                      </a:moveTo>
                      <a:cubicBezTo>
                        <a:pt x="99556" y="0"/>
                        <a:pt x="77572" y="0"/>
                        <a:pt x="56586" y="8994"/>
                      </a:cubicBezTo>
                      <a:cubicBezTo>
                        <a:pt x="35600" y="17987"/>
                        <a:pt x="39598" y="31978"/>
                        <a:pt x="25607" y="31978"/>
                      </a:cubicBezTo>
                      <a:cubicBezTo>
                        <a:pt x="11617" y="31978"/>
                        <a:pt x="-3373" y="41971"/>
                        <a:pt x="625" y="41971"/>
                      </a:cubicBezTo>
                      <a:cubicBezTo>
                        <a:pt x="4622" y="41971"/>
                        <a:pt x="25607" y="42970"/>
                        <a:pt x="37599" y="34976"/>
                      </a:cubicBezTo>
                      <a:cubicBezTo>
                        <a:pt x="49591" y="26981"/>
                        <a:pt x="44594" y="15989"/>
                        <a:pt x="60083" y="12491"/>
                      </a:cubicBezTo>
                      <a:cubicBezTo>
                        <a:pt x="75573" y="8994"/>
                        <a:pt x="93561" y="8994"/>
                        <a:pt x="96558" y="8994"/>
                      </a:cubicBezTo>
                      <a:cubicBezTo>
                        <a:pt x="99556" y="8994"/>
                        <a:pt x="104553" y="0"/>
                        <a:pt x="9955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79" name=""/>
                <p:cNvSpPr/>
                <p:nvPr/>
              </p:nvSpPr>
              <p:spPr>
                <a:xfrm>
                  <a:off x="997038" y="5871178"/>
                  <a:ext cx="60958" cy="37099"/>
                </a:xfrm>
                <a:custGeom>
                  <a:avLst/>
                  <a:gdLst/>
                  <a:ahLst/>
                  <a:cxnLst/>
                  <a:pathLst>
                    <a:path w="60958" h="37099">
                      <a:moveTo>
                        <a:pt x="60958" y="0"/>
                      </a:moveTo>
                      <a:cubicBezTo>
                        <a:pt x="60958" y="0"/>
                        <a:pt x="33976" y="6995"/>
                        <a:pt x="29979" y="10992"/>
                      </a:cubicBezTo>
                      <a:cubicBezTo>
                        <a:pt x="25982" y="14990"/>
                        <a:pt x="0" y="30979"/>
                        <a:pt x="0" y="35975"/>
                      </a:cubicBezTo>
                      <a:cubicBezTo>
                        <a:pt x="0" y="40972"/>
                        <a:pt x="25482" y="29480"/>
                        <a:pt x="31978" y="22984"/>
                      </a:cubicBezTo>
                      <a:cubicBezTo>
                        <a:pt x="38473" y="16489"/>
                        <a:pt x="46967" y="10992"/>
                        <a:pt x="53963" y="10992"/>
                      </a:cubicBezTo>
                      <a:cubicBezTo>
                        <a:pt x="60958" y="10992"/>
                        <a:pt x="60958" y="0"/>
                        <a:pt x="6095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0" name=""/>
                <p:cNvSpPr/>
                <p:nvPr/>
              </p:nvSpPr>
              <p:spPr>
                <a:xfrm>
                  <a:off x="996538" y="5917271"/>
                  <a:ext cx="37724" cy="19861"/>
                </a:xfrm>
                <a:custGeom>
                  <a:avLst/>
                  <a:gdLst/>
                  <a:ahLst/>
                  <a:cxnLst/>
                  <a:pathLst>
                    <a:path w="37724" h="19861">
                      <a:moveTo>
                        <a:pt x="34476" y="874"/>
                      </a:moveTo>
                      <a:cubicBezTo>
                        <a:pt x="34476" y="874"/>
                        <a:pt x="26482" y="-3123"/>
                        <a:pt x="17488" y="5871"/>
                      </a:cubicBezTo>
                      <a:cubicBezTo>
                        <a:pt x="8494" y="14865"/>
                        <a:pt x="-2498" y="19861"/>
                        <a:pt x="500" y="19861"/>
                      </a:cubicBezTo>
                      <a:cubicBezTo>
                        <a:pt x="3498" y="19861"/>
                        <a:pt x="14490" y="15864"/>
                        <a:pt x="19486" y="10867"/>
                      </a:cubicBezTo>
                      <a:cubicBezTo>
                        <a:pt x="24483" y="5871"/>
                        <a:pt x="33477" y="9868"/>
                        <a:pt x="36475" y="7869"/>
                      </a:cubicBezTo>
                      <a:cubicBezTo>
                        <a:pt x="39473" y="5871"/>
                        <a:pt x="36475" y="874"/>
                        <a:pt x="34476" y="8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1" name=""/>
                <p:cNvSpPr/>
                <p:nvPr/>
              </p:nvSpPr>
              <p:spPr>
                <a:xfrm>
                  <a:off x="1054997" y="5864683"/>
                  <a:ext cx="14615" cy="93435"/>
                </a:xfrm>
                <a:custGeom>
                  <a:avLst/>
                  <a:gdLst/>
                  <a:ahLst/>
                  <a:cxnLst/>
                  <a:pathLst>
                    <a:path w="14615" h="93435">
                      <a:moveTo>
                        <a:pt x="9493" y="0"/>
                      </a:moveTo>
                      <a:cubicBezTo>
                        <a:pt x="9493" y="0"/>
                        <a:pt x="11992" y="6495"/>
                        <a:pt x="13990" y="25482"/>
                      </a:cubicBezTo>
                      <a:cubicBezTo>
                        <a:pt x="15989" y="44469"/>
                        <a:pt x="12991" y="59459"/>
                        <a:pt x="9493" y="71450"/>
                      </a:cubicBezTo>
                      <a:cubicBezTo>
                        <a:pt x="5996" y="83442"/>
                        <a:pt x="0" y="93435"/>
                        <a:pt x="0" y="93435"/>
                      </a:cubicBezTo>
                      <a:cubicBezTo>
                        <a:pt x="0" y="93435"/>
                        <a:pt x="5996" y="63456"/>
                        <a:pt x="5996" y="48466"/>
                      </a:cubicBezTo>
                      <a:cubicBezTo>
                        <a:pt x="5996" y="33477"/>
                        <a:pt x="5996" y="22484"/>
                        <a:pt x="5996" y="17488"/>
                      </a:cubicBezTo>
                      <a:cubicBezTo>
                        <a:pt x="5996" y="12491"/>
                        <a:pt x="-1999" y="0"/>
                        <a:pt x="94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2" name=""/>
                <p:cNvSpPr/>
                <p:nvPr/>
              </p:nvSpPr>
              <p:spPr>
                <a:xfrm>
                  <a:off x="1083728" y="5809222"/>
                  <a:ext cx="19237" cy="124914"/>
                </a:xfrm>
                <a:custGeom>
                  <a:avLst/>
                  <a:gdLst/>
                  <a:ahLst/>
                  <a:cxnLst/>
                  <a:pathLst>
                    <a:path w="19237" h="124914">
                      <a:moveTo>
                        <a:pt x="250" y="13990"/>
                      </a:moveTo>
                      <a:cubicBezTo>
                        <a:pt x="250" y="13990"/>
                        <a:pt x="3248" y="17988"/>
                        <a:pt x="6246" y="47967"/>
                      </a:cubicBezTo>
                      <a:cubicBezTo>
                        <a:pt x="9244" y="77946"/>
                        <a:pt x="-1749" y="88938"/>
                        <a:pt x="250" y="99931"/>
                      </a:cubicBezTo>
                      <a:cubicBezTo>
                        <a:pt x="2248" y="110923"/>
                        <a:pt x="6246" y="124914"/>
                        <a:pt x="6246" y="124914"/>
                      </a:cubicBezTo>
                      <a:cubicBezTo>
                        <a:pt x="6246" y="124914"/>
                        <a:pt x="10243" y="98931"/>
                        <a:pt x="10243" y="86939"/>
                      </a:cubicBezTo>
                      <a:cubicBezTo>
                        <a:pt x="10243" y="74948"/>
                        <a:pt x="19237" y="55961"/>
                        <a:pt x="19237" y="47967"/>
                      </a:cubicBezTo>
                      <a:cubicBezTo>
                        <a:pt x="19237" y="39972"/>
                        <a:pt x="6246" y="0"/>
                        <a:pt x="6246" y="0"/>
                      </a:cubicBezTo>
                      <a:lnTo>
                        <a:pt x="250" y="1399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3" name=""/>
                <p:cNvSpPr/>
                <p:nvPr/>
              </p:nvSpPr>
              <p:spPr>
                <a:xfrm>
                  <a:off x="1104588" y="5774245"/>
                  <a:ext cx="29355" cy="148272"/>
                </a:xfrm>
                <a:custGeom>
                  <a:avLst/>
                  <a:gdLst/>
                  <a:ahLst/>
                  <a:cxnLst/>
                  <a:pathLst>
                    <a:path w="29355" h="148272">
                      <a:moveTo>
                        <a:pt x="1374" y="10992"/>
                      </a:moveTo>
                      <a:cubicBezTo>
                        <a:pt x="1374" y="10992"/>
                        <a:pt x="20361" y="34976"/>
                        <a:pt x="18362" y="51964"/>
                      </a:cubicBezTo>
                      <a:cubicBezTo>
                        <a:pt x="16364" y="68952"/>
                        <a:pt x="15364" y="83942"/>
                        <a:pt x="15364" y="103928"/>
                      </a:cubicBezTo>
                      <a:cubicBezTo>
                        <a:pt x="15364" y="123914"/>
                        <a:pt x="15364" y="135905"/>
                        <a:pt x="18362" y="146898"/>
                      </a:cubicBezTo>
                      <a:cubicBezTo>
                        <a:pt x="21360" y="157891"/>
                        <a:pt x="18362" y="103928"/>
                        <a:pt x="21360" y="85940"/>
                      </a:cubicBezTo>
                      <a:cubicBezTo>
                        <a:pt x="24358" y="67953"/>
                        <a:pt x="34351" y="56960"/>
                        <a:pt x="26357" y="38973"/>
                      </a:cubicBezTo>
                      <a:cubicBezTo>
                        <a:pt x="18362" y="20985"/>
                        <a:pt x="6371" y="0"/>
                        <a:pt x="6371" y="0"/>
                      </a:cubicBezTo>
                      <a:cubicBezTo>
                        <a:pt x="6371" y="0"/>
                        <a:pt x="-3622" y="8994"/>
                        <a:pt x="1374" y="1099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4" name=""/>
                <p:cNvSpPr/>
                <p:nvPr/>
              </p:nvSpPr>
              <p:spPr>
                <a:xfrm>
                  <a:off x="1125948" y="5737272"/>
                  <a:ext cx="51964" cy="171881"/>
                </a:xfrm>
                <a:custGeom>
                  <a:avLst/>
                  <a:gdLst/>
                  <a:ahLst/>
                  <a:cxnLst/>
                  <a:pathLst>
                    <a:path w="51964" h="171881">
                      <a:moveTo>
                        <a:pt x="0" y="1999"/>
                      </a:moveTo>
                      <a:cubicBezTo>
                        <a:pt x="0" y="1999"/>
                        <a:pt x="24983" y="41971"/>
                        <a:pt x="24983" y="59958"/>
                      </a:cubicBezTo>
                      <a:cubicBezTo>
                        <a:pt x="24983" y="77946"/>
                        <a:pt x="17988" y="111922"/>
                        <a:pt x="19986" y="122915"/>
                      </a:cubicBezTo>
                      <a:cubicBezTo>
                        <a:pt x="21985" y="133907"/>
                        <a:pt x="27981" y="171881"/>
                        <a:pt x="27981" y="171881"/>
                      </a:cubicBezTo>
                      <a:cubicBezTo>
                        <a:pt x="27981" y="171881"/>
                        <a:pt x="27981" y="137904"/>
                        <a:pt x="27981" y="118917"/>
                      </a:cubicBezTo>
                      <a:cubicBezTo>
                        <a:pt x="27981" y="99931"/>
                        <a:pt x="31978" y="88938"/>
                        <a:pt x="31978" y="88938"/>
                      </a:cubicBezTo>
                      <a:cubicBezTo>
                        <a:pt x="31978" y="88938"/>
                        <a:pt x="36974" y="126912"/>
                        <a:pt x="40972" y="138904"/>
                      </a:cubicBezTo>
                      <a:cubicBezTo>
                        <a:pt x="44969" y="150895"/>
                        <a:pt x="51964" y="158889"/>
                        <a:pt x="51964" y="158889"/>
                      </a:cubicBezTo>
                      <a:cubicBezTo>
                        <a:pt x="51964" y="158889"/>
                        <a:pt x="38973" y="106926"/>
                        <a:pt x="38973" y="91936"/>
                      </a:cubicBezTo>
                      <a:cubicBezTo>
                        <a:pt x="38973" y="76946"/>
                        <a:pt x="31978" y="51964"/>
                        <a:pt x="31978" y="42970"/>
                      </a:cubicBezTo>
                      <a:cubicBezTo>
                        <a:pt x="31978" y="33976"/>
                        <a:pt x="1999" y="-9993"/>
                        <a:pt x="0" y="199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5" name=""/>
                <p:cNvSpPr/>
                <p:nvPr/>
              </p:nvSpPr>
              <p:spPr>
                <a:xfrm>
                  <a:off x="1159925" y="5680311"/>
                  <a:ext cx="43969" cy="196864"/>
                </a:xfrm>
                <a:custGeom>
                  <a:avLst/>
                  <a:gdLst/>
                  <a:ahLst/>
                  <a:cxnLst/>
                  <a:pathLst>
                    <a:path w="43969" h="196864">
                      <a:moveTo>
                        <a:pt x="0" y="12991"/>
                      </a:moveTo>
                      <a:cubicBezTo>
                        <a:pt x="0" y="12991"/>
                        <a:pt x="21985" y="56960"/>
                        <a:pt x="21985" y="76946"/>
                      </a:cubicBezTo>
                      <a:cubicBezTo>
                        <a:pt x="21985" y="96933"/>
                        <a:pt x="41971" y="166884"/>
                        <a:pt x="38973" y="169882"/>
                      </a:cubicBezTo>
                      <a:cubicBezTo>
                        <a:pt x="35975" y="172880"/>
                        <a:pt x="38973" y="196864"/>
                        <a:pt x="38973" y="196864"/>
                      </a:cubicBezTo>
                      <a:cubicBezTo>
                        <a:pt x="38973" y="196864"/>
                        <a:pt x="43969" y="157890"/>
                        <a:pt x="43969" y="144899"/>
                      </a:cubicBezTo>
                      <a:cubicBezTo>
                        <a:pt x="43969" y="131909"/>
                        <a:pt x="31978" y="96933"/>
                        <a:pt x="31978" y="86939"/>
                      </a:cubicBezTo>
                      <a:cubicBezTo>
                        <a:pt x="31978" y="76946"/>
                        <a:pt x="21985" y="40972"/>
                        <a:pt x="17988" y="25982"/>
                      </a:cubicBezTo>
                      <a:cubicBezTo>
                        <a:pt x="13990" y="10992"/>
                        <a:pt x="5996" y="0"/>
                        <a:pt x="5996" y="0"/>
                      </a:cubicBezTo>
                      <a:cubicBezTo>
                        <a:pt x="5996" y="0"/>
                        <a:pt x="0" y="4997"/>
                        <a:pt x="0" y="1299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6" name=""/>
                <p:cNvSpPr/>
                <p:nvPr/>
              </p:nvSpPr>
              <p:spPr>
                <a:xfrm>
                  <a:off x="1173915" y="5659451"/>
                  <a:ext cx="62956" cy="182748"/>
                </a:xfrm>
                <a:custGeom>
                  <a:avLst/>
                  <a:gdLst/>
                  <a:ahLst/>
                  <a:cxnLst/>
                  <a:pathLst>
                    <a:path w="62956" h="182748">
                      <a:moveTo>
                        <a:pt x="0" y="4872"/>
                      </a:moveTo>
                      <a:cubicBezTo>
                        <a:pt x="0" y="4872"/>
                        <a:pt x="30979" y="42845"/>
                        <a:pt x="34976" y="80819"/>
                      </a:cubicBezTo>
                      <a:cubicBezTo>
                        <a:pt x="38973" y="118793"/>
                        <a:pt x="46967" y="148772"/>
                        <a:pt x="48966" y="156766"/>
                      </a:cubicBezTo>
                      <a:cubicBezTo>
                        <a:pt x="50965" y="164760"/>
                        <a:pt x="56961" y="176752"/>
                        <a:pt x="56961" y="176752"/>
                      </a:cubicBezTo>
                      <a:lnTo>
                        <a:pt x="62956" y="182748"/>
                      </a:lnTo>
                      <a:cubicBezTo>
                        <a:pt x="62956" y="182748"/>
                        <a:pt x="48966" y="144775"/>
                        <a:pt x="48966" y="119792"/>
                      </a:cubicBezTo>
                      <a:cubicBezTo>
                        <a:pt x="48966" y="94809"/>
                        <a:pt x="46967" y="65829"/>
                        <a:pt x="40972" y="52838"/>
                      </a:cubicBezTo>
                      <a:cubicBezTo>
                        <a:pt x="34976" y="39847"/>
                        <a:pt x="7994" y="-17113"/>
                        <a:pt x="0" y="487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87" name=""/>
                <p:cNvSpPr/>
                <p:nvPr/>
              </p:nvSpPr>
              <p:spPr>
                <a:xfrm>
                  <a:off x="1190904" y="5632469"/>
                  <a:ext cx="76572" cy="163761"/>
                </a:xfrm>
                <a:custGeom>
                  <a:avLst/>
                  <a:gdLst/>
                  <a:ahLst/>
                  <a:cxnLst/>
                  <a:pathLst>
                    <a:path w="76572" h="163761">
                      <a:moveTo>
                        <a:pt x="0" y="2873"/>
                      </a:moveTo>
                      <a:cubicBezTo>
                        <a:pt x="0" y="2873"/>
                        <a:pt x="35975" y="39847"/>
                        <a:pt x="40972" y="72824"/>
                      </a:cubicBezTo>
                      <a:cubicBezTo>
                        <a:pt x="45968" y="105802"/>
                        <a:pt x="49965" y="132783"/>
                        <a:pt x="52963" y="143775"/>
                      </a:cubicBezTo>
                      <a:cubicBezTo>
                        <a:pt x="55961" y="154768"/>
                        <a:pt x="59958" y="161763"/>
                        <a:pt x="59958" y="163761"/>
                      </a:cubicBezTo>
                      <a:cubicBezTo>
                        <a:pt x="59958" y="165759"/>
                        <a:pt x="55961" y="117793"/>
                        <a:pt x="55961" y="110798"/>
                      </a:cubicBezTo>
                      <a:cubicBezTo>
                        <a:pt x="55961" y="103803"/>
                        <a:pt x="66953" y="132783"/>
                        <a:pt x="74948" y="136780"/>
                      </a:cubicBezTo>
                      <a:cubicBezTo>
                        <a:pt x="82943" y="140777"/>
                        <a:pt x="60958" y="110798"/>
                        <a:pt x="55961" y="96808"/>
                      </a:cubicBezTo>
                      <a:cubicBezTo>
                        <a:pt x="50965" y="82817"/>
                        <a:pt x="40972" y="49840"/>
                        <a:pt x="32977" y="30854"/>
                      </a:cubicBezTo>
                      <a:cubicBezTo>
                        <a:pt x="24983" y="11867"/>
                        <a:pt x="0" y="-8119"/>
                        <a:pt x="0" y="287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788" name=""/>
              <p:cNvGrpSpPr/>
              <p:nvPr/>
            </p:nvGrpSpPr>
            <p:grpSpPr>
              <a:xfrm rot="-5400000" flipV="true">
                <a:off x="354389" y="5014831"/>
                <a:ext cx="440285" cy="577038"/>
                <a:chOff x="354389" y="5014831"/>
                <a:chExt cx="440285" cy="577038"/>
              </a:xfrm>
            </p:grpSpPr>
            <p:sp>
              <p:nvSpPr>
                <p:cNvPr id="789" name=""/>
                <p:cNvSpPr/>
                <p:nvPr/>
              </p:nvSpPr>
              <p:spPr>
                <a:xfrm>
                  <a:off x="354389" y="5128178"/>
                  <a:ext cx="324089" cy="462547"/>
                </a:xfrm>
                <a:custGeom>
                  <a:avLst/>
                  <a:gdLst/>
                  <a:ahLst/>
                  <a:cxnLst/>
                  <a:pathLst>
                    <a:path w="324089" h="462547">
                      <a:moveTo>
                        <a:pt x="324089" y="11449"/>
                      </a:moveTo>
                      <a:cubicBezTo>
                        <a:pt x="324089" y="11449"/>
                        <a:pt x="230100" y="141970"/>
                        <a:pt x="183106" y="220969"/>
                      </a:cubicBezTo>
                      <a:cubicBezTo>
                        <a:pt x="144872" y="285241"/>
                        <a:pt x="86825" y="404156"/>
                        <a:pt x="82240" y="417895"/>
                      </a:cubicBezTo>
                      <a:cubicBezTo>
                        <a:pt x="77655" y="431634"/>
                        <a:pt x="71924" y="462547"/>
                        <a:pt x="71924" y="462547"/>
                      </a:cubicBezTo>
                      <a:cubicBezTo>
                        <a:pt x="71924" y="462547"/>
                        <a:pt x="32380" y="389844"/>
                        <a:pt x="21491" y="357214"/>
                      </a:cubicBezTo>
                      <a:cubicBezTo>
                        <a:pt x="10602" y="324585"/>
                        <a:pt x="-15187" y="298824"/>
                        <a:pt x="12322" y="210665"/>
                      </a:cubicBezTo>
                      <a:cubicBezTo>
                        <a:pt x="39831" y="122506"/>
                        <a:pt x="71924" y="98463"/>
                        <a:pt x="71924" y="98463"/>
                      </a:cubicBezTo>
                      <a:lnTo>
                        <a:pt x="76509" y="89304"/>
                      </a:lnTo>
                      <a:cubicBezTo>
                        <a:pt x="76509" y="89304"/>
                        <a:pt x="131527" y="44652"/>
                        <a:pt x="145281" y="36637"/>
                      </a:cubicBezTo>
                      <a:cubicBezTo>
                        <a:pt x="159035" y="28623"/>
                        <a:pt x="170498" y="19464"/>
                        <a:pt x="170498" y="19464"/>
                      </a:cubicBezTo>
                      <a:cubicBezTo>
                        <a:pt x="170498" y="19464"/>
                        <a:pt x="204884" y="0"/>
                        <a:pt x="261048" y="0"/>
                      </a:cubicBezTo>
                      <a:cubicBezTo>
                        <a:pt x="317212" y="0"/>
                        <a:pt x="324089" y="11449"/>
                        <a:pt x="324089" y="11449"/>
                      </a:cubicBezTo>
                      <a:close/>
                    </a:path>
                  </a:pathLst>
                </a:custGeom>
                <a:solidFill>
                  <a:srgbClr val="7FB80E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0" name=""/>
                <p:cNvSpPr/>
                <p:nvPr/>
              </p:nvSpPr>
              <p:spPr>
                <a:xfrm>
                  <a:off x="424021" y="5139626"/>
                  <a:ext cx="319933" cy="451098"/>
                </a:xfrm>
                <a:custGeom>
                  <a:avLst/>
                  <a:gdLst/>
                  <a:ahLst/>
                  <a:cxnLst/>
                  <a:pathLst>
                    <a:path w="319933" h="451098">
                      <a:moveTo>
                        <a:pt x="254456" y="0"/>
                      </a:moveTo>
                      <a:cubicBezTo>
                        <a:pt x="254456" y="0"/>
                        <a:pt x="306036" y="19464"/>
                        <a:pt x="315205" y="85869"/>
                      </a:cubicBezTo>
                      <a:cubicBezTo>
                        <a:pt x="324374" y="152274"/>
                        <a:pt x="323229" y="209520"/>
                        <a:pt x="288843" y="282795"/>
                      </a:cubicBezTo>
                      <a:cubicBezTo>
                        <a:pt x="254456" y="356069"/>
                        <a:pt x="217778" y="384692"/>
                        <a:pt x="161614" y="409880"/>
                      </a:cubicBezTo>
                      <a:cubicBezTo>
                        <a:pt x="105450" y="435069"/>
                        <a:pt x="91696" y="425909"/>
                        <a:pt x="80234" y="431634"/>
                      </a:cubicBezTo>
                      <a:cubicBezTo>
                        <a:pt x="68772" y="437359"/>
                        <a:pt x="46994" y="436213"/>
                        <a:pt x="46994" y="436213"/>
                      </a:cubicBezTo>
                      <a:lnTo>
                        <a:pt x="0" y="451098"/>
                      </a:lnTo>
                      <a:cubicBezTo>
                        <a:pt x="0" y="451098"/>
                        <a:pt x="10316" y="408736"/>
                        <a:pt x="10316" y="406446"/>
                      </a:cubicBezTo>
                      <a:cubicBezTo>
                        <a:pt x="10316" y="404156"/>
                        <a:pt x="119205" y="196926"/>
                        <a:pt x="119205" y="196926"/>
                      </a:cubicBezTo>
                      <a:cubicBezTo>
                        <a:pt x="119205" y="196926"/>
                        <a:pt x="242422" y="12022"/>
                        <a:pt x="25445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1" name=""/>
                <p:cNvSpPr/>
                <p:nvPr/>
              </p:nvSpPr>
              <p:spPr>
                <a:xfrm>
                  <a:off x="662145" y="5014831"/>
                  <a:ext cx="132530" cy="138391"/>
                </a:xfrm>
                <a:custGeom>
                  <a:avLst/>
                  <a:gdLst/>
                  <a:ahLst/>
                  <a:cxnLst/>
                  <a:pathLst>
                    <a:path w="132530" h="138391">
                      <a:moveTo>
                        <a:pt x="6018" y="123937"/>
                      </a:moveTo>
                      <a:cubicBezTo>
                        <a:pt x="7844" y="121732"/>
                        <a:pt x="39257" y="101898"/>
                        <a:pt x="59889" y="64115"/>
                      </a:cubicBezTo>
                      <a:cubicBezTo>
                        <a:pt x="80520" y="26333"/>
                        <a:pt x="124076" y="0"/>
                        <a:pt x="124076" y="0"/>
                      </a:cubicBezTo>
                      <a:cubicBezTo>
                        <a:pt x="124076" y="0"/>
                        <a:pt x="138486" y="8996"/>
                        <a:pt x="129807" y="13739"/>
                      </a:cubicBezTo>
                      <a:cubicBezTo>
                        <a:pt x="129807" y="13739"/>
                        <a:pt x="73644" y="46942"/>
                        <a:pt x="66766" y="70985"/>
                      </a:cubicBezTo>
                      <a:cubicBezTo>
                        <a:pt x="59889" y="95028"/>
                        <a:pt x="9784" y="137553"/>
                        <a:pt x="9784" y="137553"/>
                      </a:cubicBezTo>
                      <a:cubicBezTo>
                        <a:pt x="9784" y="137553"/>
                        <a:pt x="-9702" y="142910"/>
                        <a:pt x="6018" y="123937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2" name=""/>
                <p:cNvSpPr/>
                <p:nvPr/>
              </p:nvSpPr>
              <p:spPr>
                <a:xfrm>
                  <a:off x="665296" y="5154511"/>
                  <a:ext cx="54445" cy="143115"/>
                </a:xfrm>
                <a:custGeom>
                  <a:avLst/>
                  <a:gdLst/>
                  <a:ahLst/>
                  <a:cxnLst/>
                  <a:pathLst>
                    <a:path w="54445" h="143115">
                      <a:moveTo>
                        <a:pt x="573" y="0"/>
                      </a:moveTo>
                      <a:cubicBezTo>
                        <a:pt x="573" y="0"/>
                        <a:pt x="22351" y="2290"/>
                        <a:pt x="28082" y="56101"/>
                      </a:cubicBezTo>
                      <a:cubicBezTo>
                        <a:pt x="33813" y="109912"/>
                        <a:pt x="54445" y="143115"/>
                        <a:pt x="54445" y="143115"/>
                      </a:cubicBezTo>
                      <a:cubicBezTo>
                        <a:pt x="54445" y="143115"/>
                        <a:pt x="21205" y="95028"/>
                        <a:pt x="18912" y="53811"/>
                      </a:cubicBezTo>
                      <a:cubicBezTo>
                        <a:pt x="16620" y="12594"/>
                        <a:pt x="-4012" y="4580"/>
                        <a:pt x="5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3" name=""/>
                <p:cNvSpPr/>
                <p:nvPr/>
              </p:nvSpPr>
              <p:spPr>
                <a:xfrm>
                  <a:off x="422875" y="5138768"/>
                  <a:ext cx="252594" cy="453101"/>
                </a:xfrm>
                <a:custGeom>
                  <a:avLst/>
                  <a:gdLst/>
                  <a:ahLst/>
                  <a:cxnLst/>
                  <a:pathLst>
                    <a:path w="252594" h="453101">
                      <a:moveTo>
                        <a:pt x="245287" y="0"/>
                      </a:moveTo>
                      <a:cubicBezTo>
                        <a:pt x="225801" y="14598"/>
                        <a:pt x="106597" y="202364"/>
                        <a:pt x="91696" y="240146"/>
                      </a:cubicBezTo>
                      <a:cubicBezTo>
                        <a:pt x="76796" y="277929"/>
                        <a:pt x="16046" y="367232"/>
                        <a:pt x="10316" y="399290"/>
                      </a:cubicBezTo>
                      <a:cubicBezTo>
                        <a:pt x="4585" y="431348"/>
                        <a:pt x="0" y="453101"/>
                        <a:pt x="0" y="453101"/>
                      </a:cubicBezTo>
                      <a:cubicBezTo>
                        <a:pt x="0" y="453101"/>
                        <a:pt x="22924" y="400435"/>
                        <a:pt x="33240" y="376392"/>
                      </a:cubicBezTo>
                      <a:cubicBezTo>
                        <a:pt x="43556" y="352348"/>
                        <a:pt x="92842" y="263044"/>
                        <a:pt x="99720" y="251596"/>
                      </a:cubicBezTo>
                      <a:cubicBezTo>
                        <a:pt x="106597" y="240146"/>
                        <a:pt x="125151" y="203509"/>
                        <a:pt x="131813" y="190915"/>
                      </a:cubicBezTo>
                      <a:cubicBezTo>
                        <a:pt x="138690" y="178321"/>
                        <a:pt x="207463" y="70699"/>
                        <a:pt x="210901" y="63829"/>
                      </a:cubicBezTo>
                      <a:cubicBezTo>
                        <a:pt x="214340" y="56960"/>
                        <a:pt x="272797" y="-3721"/>
                        <a:pt x="2452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4" name=""/>
                <p:cNvSpPr/>
                <p:nvPr/>
              </p:nvSpPr>
              <p:spPr>
                <a:xfrm>
                  <a:off x="541793" y="5148500"/>
                  <a:ext cx="115480" cy="13596"/>
                </a:xfrm>
                <a:custGeom>
                  <a:avLst/>
                  <a:gdLst/>
                  <a:ahLst/>
                  <a:cxnLst/>
                  <a:pathLst>
                    <a:path w="115480" h="13596">
                      <a:moveTo>
                        <a:pt x="106883" y="11735"/>
                      </a:moveTo>
                      <a:cubicBezTo>
                        <a:pt x="106883" y="11735"/>
                        <a:pt x="81667" y="7156"/>
                        <a:pt x="66766" y="9446"/>
                      </a:cubicBezTo>
                      <a:cubicBezTo>
                        <a:pt x="51866" y="11735"/>
                        <a:pt x="4871" y="16315"/>
                        <a:pt x="287" y="11735"/>
                      </a:cubicBezTo>
                      <a:cubicBezTo>
                        <a:pt x="-4298" y="7156"/>
                        <a:pt x="40977" y="5438"/>
                        <a:pt x="59316" y="2004"/>
                      </a:cubicBezTo>
                      <a:cubicBezTo>
                        <a:pt x="77655" y="-1431"/>
                        <a:pt x="109176" y="-859"/>
                        <a:pt x="114334" y="4293"/>
                      </a:cubicBezTo>
                      <a:cubicBezTo>
                        <a:pt x="119492" y="9446"/>
                        <a:pt x="106883" y="15170"/>
                        <a:pt x="106883" y="1173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5" name=""/>
                <p:cNvSpPr/>
                <p:nvPr/>
              </p:nvSpPr>
              <p:spPr>
                <a:xfrm>
                  <a:off x="455685" y="5179699"/>
                  <a:ext cx="180383" cy="39357"/>
                </a:xfrm>
                <a:custGeom>
                  <a:avLst/>
                  <a:gdLst/>
                  <a:ahLst/>
                  <a:cxnLst/>
                  <a:pathLst>
                    <a:path w="180383" h="39357">
                      <a:moveTo>
                        <a:pt x="180383" y="9159"/>
                      </a:moveTo>
                      <a:cubicBezTo>
                        <a:pt x="180383" y="9159"/>
                        <a:pt x="105880" y="9159"/>
                        <a:pt x="90980" y="6869"/>
                      </a:cubicBezTo>
                      <a:cubicBezTo>
                        <a:pt x="76079" y="4580"/>
                        <a:pt x="34816" y="0"/>
                        <a:pt x="34816" y="0"/>
                      </a:cubicBezTo>
                      <a:cubicBezTo>
                        <a:pt x="34816" y="0"/>
                        <a:pt x="74933" y="13739"/>
                        <a:pt x="84102" y="13739"/>
                      </a:cubicBezTo>
                      <a:cubicBezTo>
                        <a:pt x="93272" y="13739"/>
                        <a:pt x="54301" y="26333"/>
                        <a:pt x="34816" y="29768"/>
                      </a:cubicBezTo>
                      <a:cubicBezTo>
                        <a:pt x="15330" y="33203"/>
                        <a:pt x="-3582" y="33775"/>
                        <a:pt x="430" y="37782"/>
                      </a:cubicBezTo>
                      <a:cubicBezTo>
                        <a:pt x="4442" y="41790"/>
                        <a:pt x="53155" y="37782"/>
                        <a:pt x="77225" y="27478"/>
                      </a:cubicBezTo>
                      <a:cubicBezTo>
                        <a:pt x="101296" y="17174"/>
                        <a:pt x="180383" y="13739"/>
                        <a:pt x="180383" y="9159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6" name=""/>
                <p:cNvSpPr/>
                <p:nvPr/>
              </p:nvSpPr>
              <p:spPr>
                <a:xfrm>
                  <a:off x="414851" y="5222060"/>
                  <a:ext cx="198293" cy="62970"/>
                </a:xfrm>
                <a:custGeom>
                  <a:avLst/>
                  <a:gdLst/>
                  <a:ahLst/>
                  <a:cxnLst/>
                  <a:pathLst>
                    <a:path w="198293" h="62970">
                      <a:moveTo>
                        <a:pt x="198293" y="0"/>
                      </a:moveTo>
                      <a:cubicBezTo>
                        <a:pt x="198293" y="0"/>
                        <a:pt x="112328" y="10304"/>
                        <a:pt x="105451" y="13739"/>
                      </a:cubicBezTo>
                      <a:cubicBezTo>
                        <a:pt x="98574" y="17174"/>
                        <a:pt x="58456" y="19464"/>
                        <a:pt x="43556" y="19464"/>
                      </a:cubicBezTo>
                      <a:cubicBezTo>
                        <a:pt x="28655" y="19464"/>
                        <a:pt x="0" y="28623"/>
                        <a:pt x="0" y="28623"/>
                      </a:cubicBezTo>
                      <a:lnTo>
                        <a:pt x="5731" y="34348"/>
                      </a:lnTo>
                      <a:cubicBezTo>
                        <a:pt x="5731" y="34348"/>
                        <a:pt x="48141" y="18319"/>
                        <a:pt x="56164" y="26333"/>
                      </a:cubicBezTo>
                      <a:cubicBezTo>
                        <a:pt x="64187" y="34348"/>
                        <a:pt x="20632" y="52666"/>
                        <a:pt x="10316" y="52666"/>
                      </a:cubicBezTo>
                      <a:cubicBezTo>
                        <a:pt x="0" y="52666"/>
                        <a:pt x="0" y="62970"/>
                        <a:pt x="0" y="62970"/>
                      </a:cubicBezTo>
                      <a:cubicBezTo>
                        <a:pt x="0" y="62970"/>
                        <a:pt x="35532" y="52666"/>
                        <a:pt x="52725" y="43507"/>
                      </a:cubicBezTo>
                      <a:cubicBezTo>
                        <a:pt x="69918" y="34348"/>
                        <a:pt x="82526" y="26333"/>
                        <a:pt x="82526" y="26333"/>
                      </a:cubicBezTo>
                      <a:cubicBezTo>
                        <a:pt x="82526" y="26333"/>
                        <a:pt x="118058" y="20609"/>
                        <a:pt x="124936" y="17174"/>
                      </a:cubicBezTo>
                      <a:cubicBezTo>
                        <a:pt x="131813" y="13739"/>
                        <a:pt x="175368" y="9159"/>
                        <a:pt x="179954" y="11449"/>
                      </a:cubicBezTo>
                      <a:cubicBezTo>
                        <a:pt x="184539" y="13739"/>
                        <a:pt x="191416" y="13739"/>
                        <a:pt x="191416" y="13739"/>
                      </a:cubicBezTo>
                      <a:cubicBezTo>
                        <a:pt x="191416" y="13739"/>
                        <a:pt x="198293" y="6870"/>
                        <a:pt x="1982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7" name=""/>
                <p:cNvSpPr/>
                <p:nvPr/>
              </p:nvSpPr>
              <p:spPr>
                <a:xfrm>
                  <a:off x="380179" y="5270720"/>
                  <a:ext cx="201158" cy="65260"/>
                </a:xfrm>
                <a:custGeom>
                  <a:avLst/>
                  <a:gdLst/>
                  <a:ahLst/>
                  <a:cxnLst/>
                  <a:pathLst>
                    <a:path w="201158" h="65260">
                      <a:moveTo>
                        <a:pt x="197434" y="0"/>
                      </a:moveTo>
                      <a:cubicBezTo>
                        <a:pt x="197434" y="0"/>
                        <a:pt x="122930" y="3435"/>
                        <a:pt x="100006" y="11449"/>
                      </a:cubicBezTo>
                      <a:cubicBezTo>
                        <a:pt x="77082" y="19464"/>
                        <a:pt x="19772" y="52666"/>
                        <a:pt x="11749" y="54956"/>
                      </a:cubicBezTo>
                      <a:cubicBezTo>
                        <a:pt x="3725" y="57246"/>
                        <a:pt x="-3152" y="65260"/>
                        <a:pt x="1433" y="65260"/>
                      </a:cubicBezTo>
                      <a:cubicBezTo>
                        <a:pt x="6018" y="65260"/>
                        <a:pt x="69632" y="41789"/>
                        <a:pt x="77082" y="34348"/>
                      </a:cubicBezTo>
                      <a:cubicBezTo>
                        <a:pt x="84533" y="26906"/>
                        <a:pt x="97714" y="20608"/>
                        <a:pt x="100006" y="20608"/>
                      </a:cubicBezTo>
                      <a:cubicBezTo>
                        <a:pt x="102298" y="20608"/>
                        <a:pt x="133246" y="17174"/>
                        <a:pt x="147001" y="11449"/>
                      </a:cubicBezTo>
                      <a:cubicBezTo>
                        <a:pt x="160755" y="5725"/>
                        <a:pt x="179094" y="6869"/>
                        <a:pt x="188263" y="9159"/>
                      </a:cubicBezTo>
                      <a:cubicBezTo>
                        <a:pt x="197434" y="11449"/>
                        <a:pt x="206604" y="0"/>
                        <a:pt x="1974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8" name=""/>
                <p:cNvSpPr/>
                <p:nvPr/>
              </p:nvSpPr>
              <p:spPr>
                <a:xfrm>
                  <a:off x="392071" y="5322813"/>
                  <a:ext cx="159179" cy="54956"/>
                </a:xfrm>
                <a:custGeom>
                  <a:avLst/>
                  <a:gdLst/>
                  <a:ahLst/>
                  <a:cxnLst/>
                  <a:pathLst>
                    <a:path w="159179" h="54956">
                      <a:moveTo>
                        <a:pt x="159179" y="0"/>
                      </a:moveTo>
                      <a:cubicBezTo>
                        <a:pt x="159179" y="0"/>
                        <a:pt x="86968" y="11449"/>
                        <a:pt x="75506" y="13739"/>
                      </a:cubicBezTo>
                      <a:cubicBezTo>
                        <a:pt x="64044" y="16029"/>
                        <a:pt x="33097" y="20609"/>
                        <a:pt x="25073" y="22898"/>
                      </a:cubicBezTo>
                      <a:cubicBezTo>
                        <a:pt x="17050" y="25188"/>
                        <a:pt x="3295" y="32058"/>
                        <a:pt x="1003" y="33203"/>
                      </a:cubicBezTo>
                      <a:cubicBezTo>
                        <a:pt x="-1289" y="34348"/>
                        <a:pt x="-1289" y="43507"/>
                        <a:pt x="17050" y="33203"/>
                      </a:cubicBezTo>
                      <a:cubicBezTo>
                        <a:pt x="35389" y="22898"/>
                        <a:pt x="53728" y="26333"/>
                        <a:pt x="53728" y="26333"/>
                      </a:cubicBezTo>
                      <a:cubicBezTo>
                        <a:pt x="53728" y="26333"/>
                        <a:pt x="27939" y="39500"/>
                        <a:pt x="21635" y="45797"/>
                      </a:cubicBezTo>
                      <a:cubicBezTo>
                        <a:pt x="15330" y="52094"/>
                        <a:pt x="14757" y="54956"/>
                        <a:pt x="17050" y="54956"/>
                      </a:cubicBezTo>
                      <a:cubicBezTo>
                        <a:pt x="19342" y="54956"/>
                        <a:pt x="61752" y="29768"/>
                        <a:pt x="73214" y="26333"/>
                      </a:cubicBezTo>
                      <a:cubicBezTo>
                        <a:pt x="84675" y="22898"/>
                        <a:pt x="96138" y="17174"/>
                        <a:pt x="115623" y="13739"/>
                      </a:cubicBezTo>
                      <a:cubicBezTo>
                        <a:pt x="135108" y="10304"/>
                        <a:pt x="152302" y="6870"/>
                        <a:pt x="159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799" name=""/>
                <p:cNvSpPr/>
                <p:nvPr/>
              </p:nvSpPr>
              <p:spPr>
                <a:xfrm>
                  <a:off x="378173" y="5365176"/>
                  <a:ext cx="150152" cy="67837"/>
                </a:xfrm>
                <a:custGeom>
                  <a:avLst/>
                  <a:gdLst/>
                  <a:ahLst/>
                  <a:cxnLst/>
                  <a:pathLst>
                    <a:path w="150152" h="67837">
                      <a:moveTo>
                        <a:pt x="150152" y="0"/>
                      </a:moveTo>
                      <a:cubicBezTo>
                        <a:pt x="150152" y="0"/>
                        <a:pt x="104305" y="1145"/>
                        <a:pt x="65334" y="22898"/>
                      </a:cubicBezTo>
                      <a:cubicBezTo>
                        <a:pt x="26363" y="44652"/>
                        <a:pt x="0" y="60681"/>
                        <a:pt x="0" y="66406"/>
                      </a:cubicBezTo>
                      <a:cubicBezTo>
                        <a:pt x="0" y="72130"/>
                        <a:pt x="19485" y="60681"/>
                        <a:pt x="43556" y="49232"/>
                      </a:cubicBezTo>
                      <a:cubicBezTo>
                        <a:pt x="67626" y="37782"/>
                        <a:pt x="84819" y="20609"/>
                        <a:pt x="100866" y="16029"/>
                      </a:cubicBezTo>
                      <a:cubicBezTo>
                        <a:pt x="116912" y="11449"/>
                        <a:pt x="137544" y="17174"/>
                        <a:pt x="142129" y="13739"/>
                      </a:cubicBezTo>
                      <a:cubicBezTo>
                        <a:pt x="146714" y="10304"/>
                        <a:pt x="150152" y="0"/>
                        <a:pt x="1501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0" name=""/>
                <p:cNvSpPr/>
                <p:nvPr/>
              </p:nvSpPr>
              <p:spPr>
                <a:xfrm>
                  <a:off x="383187" y="5421277"/>
                  <a:ext cx="116626" cy="48087"/>
                </a:xfrm>
                <a:custGeom>
                  <a:avLst/>
                  <a:gdLst/>
                  <a:ahLst/>
                  <a:cxnLst/>
                  <a:pathLst>
                    <a:path w="116626" h="48087">
                      <a:moveTo>
                        <a:pt x="114191" y="0"/>
                      </a:moveTo>
                      <a:cubicBezTo>
                        <a:pt x="114191" y="0"/>
                        <a:pt x="88974" y="0"/>
                        <a:pt x="64904" y="10304"/>
                      </a:cubicBezTo>
                      <a:cubicBezTo>
                        <a:pt x="40834" y="20608"/>
                        <a:pt x="45418" y="36637"/>
                        <a:pt x="29371" y="36637"/>
                      </a:cubicBezTo>
                      <a:cubicBezTo>
                        <a:pt x="13325" y="36637"/>
                        <a:pt x="-3868" y="48087"/>
                        <a:pt x="716" y="48087"/>
                      </a:cubicBezTo>
                      <a:cubicBezTo>
                        <a:pt x="5301" y="48087"/>
                        <a:pt x="29371" y="49232"/>
                        <a:pt x="43126" y="40072"/>
                      </a:cubicBezTo>
                      <a:cubicBezTo>
                        <a:pt x="56880" y="30913"/>
                        <a:pt x="51149" y="18319"/>
                        <a:pt x="68915" y="14311"/>
                      </a:cubicBezTo>
                      <a:cubicBezTo>
                        <a:pt x="86682" y="10304"/>
                        <a:pt x="107314" y="10304"/>
                        <a:pt x="110752" y="10304"/>
                      </a:cubicBezTo>
                      <a:cubicBezTo>
                        <a:pt x="114191" y="10304"/>
                        <a:pt x="119922" y="0"/>
                        <a:pt x="11419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1" name=""/>
                <p:cNvSpPr/>
                <p:nvPr/>
              </p:nvSpPr>
              <p:spPr>
                <a:xfrm>
                  <a:off x="403390" y="5465928"/>
                  <a:ext cx="69918" cy="42505"/>
                </a:xfrm>
                <a:custGeom>
                  <a:avLst/>
                  <a:gdLst/>
                  <a:ahLst/>
                  <a:cxnLst/>
                  <a:pathLst>
                    <a:path w="69918" h="42505">
                      <a:moveTo>
                        <a:pt x="69918" y="0"/>
                      </a:moveTo>
                      <a:cubicBezTo>
                        <a:pt x="69918" y="0"/>
                        <a:pt x="38971" y="8014"/>
                        <a:pt x="34386" y="12594"/>
                      </a:cubicBezTo>
                      <a:cubicBezTo>
                        <a:pt x="29801" y="17174"/>
                        <a:pt x="0" y="35492"/>
                        <a:pt x="0" y="41217"/>
                      </a:cubicBezTo>
                      <a:cubicBezTo>
                        <a:pt x="0" y="46942"/>
                        <a:pt x="29228" y="33775"/>
                        <a:pt x="36678" y="26333"/>
                      </a:cubicBezTo>
                      <a:cubicBezTo>
                        <a:pt x="44129" y="18891"/>
                        <a:pt x="53871" y="12594"/>
                        <a:pt x="61895" y="12594"/>
                      </a:cubicBezTo>
                      <a:cubicBezTo>
                        <a:pt x="69918" y="12594"/>
                        <a:pt x="69918" y="0"/>
                        <a:pt x="699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2" name=""/>
                <p:cNvSpPr/>
                <p:nvPr/>
              </p:nvSpPr>
              <p:spPr>
                <a:xfrm>
                  <a:off x="402816" y="5518737"/>
                  <a:ext cx="43269" cy="22755"/>
                </a:xfrm>
                <a:custGeom>
                  <a:avLst/>
                  <a:gdLst/>
                  <a:ahLst/>
                  <a:cxnLst/>
                  <a:pathLst>
                    <a:path w="43269" h="22755">
                      <a:moveTo>
                        <a:pt x="39544" y="1002"/>
                      </a:moveTo>
                      <a:cubicBezTo>
                        <a:pt x="39544" y="1002"/>
                        <a:pt x="30374" y="-3578"/>
                        <a:pt x="20059" y="6726"/>
                      </a:cubicBezTo>
                      <a:cubicBezTo>
                        <a:pt x="9743" y="17031"/>
                        <a:pt x="-2866" y="22755"/>
                        <a:pt x="573" y="22755"/>
                      </a:cubicBezTo>
                      <a:cubicBezTo>
                        <a:pt x="4012" y="22755"/>
                        <a:pt x="16620" y="18176"/>
                        <a:pt x="22351" y="12451"/>
                      </a:cubicBezTo>
                      <a:cubicBezTo>
                        <a:pt x="28082" y="6726"/>
                        <a:pt x="38398" y="11306"/>
                        <a:pt x="41836" y="9016"/>
                      </a:cubicBezTo>
                      <a:cubicBezTo>
                        <a:pt x="45275" y="6726"/>
                        <a:pt x="41836" y="1002"/>
                        <a:pt x="39544" y="100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3" name=""/>
                <p:cNvSpPr/>
                <p:nvPr/>
              </p:nvSpPr>
              <p:spPr>
                <a:xfrm>
                  <a:off x="469869" y="5458486"/>
                  <a:ext cx="16763" cy="107050"/>
                </a:xfrm>
                <a:custGeom>
                  <a:avLst/>
                  <a:gdLst/>
                  <a:ahLst/>
                  <a:cxnLst/>
                  <a:pathLst>
                    <a:path w="16763" h="107050">
                      <a:moveTo>
                        <a:pt x="10889" y="0"/>
                      </a:moveTo>
                      <a:cubicBezTo>
                        <a:pt x="10889" y="0"/>
                        <a:pt x="13754" y="7442"/>
                        <a:pt x="16047" y="29195"/>
                      </a:cubicBezTo>
                      <a:cubicBezTo>
                        <a:pt x="18339" y="50949"/>
                        <a:pt x="14901" y="68123"/>
                        <a:pt x="10889" y="81862"/>
                      </a:cubicBezTo>
                      <a:cubicBezTo>
                        <a:pt x="6877" y="95600"/>
                        <a:pt x="0" y="107050"/>
                        <a:pt x="0" y="107050"/>
                      </a:cubicBezTo>
                      <a:cubicBezTo>
                        <a:pt x="0" y="107050"/>
                        <a:pt x="6877" y="72702"/>
                        <a:pt x="6877" y="55529"/>
                      </a:cubicBezTo>
                      <a:cubicBezTo>
                        <a:pt x="6877" y="38355"/>
                        <a:pt x="6877" y="25761"/>
                        <a:pt x="6877" y="20036"/>
                      </a:cubicBezTo>
                      <a:cubicBezTo>
                        <a:pt x="6877" y="14311"/>
                        <a:pt x="-2292" y="0"/>
                        <a:pt x="1088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4" name=""/>
                <p:cNvSpPr/>
                <p:nvPr/>
              </p:nvSpPr>
              <p:spPr>
                <a:xfrm>
                  <a:off x="502822" y="5394943"/>
                  <a:ext cx="22064" cy="143115"/>
                </a:xfrm>
                <a:custGeom>
                  <a:avLst/>
                  <a:gdLst/>
                  <a:ahLst/>
                  <a:cxnLst/>
                  <a:pathLst>
                    <a:path w="22064" h="143115">
                      <a:moveTo>
                        <a:pt x="287" y="16029"/>
                      </a:moveTo>
                      <a:cubicBezTo>
                        <a:pt x="287" y="16029"/>
                        <a:pt x="3725" y="20609"/>
                        <a:pt x="7164" y="54956"/>
                      </a:cubicBezTo>
                      <a:cubicBezTo>
                        <a:pt x="10602" y="89304"/>
                        <a:pt x="-2006" y="101898"/>
                        <a:pt x="287" y="114492"/>
                      </a:cubicBezTo>
                      <a:cubicBezTo>
                        <a:pt x="2579" y="127086"/>
                        <a:pt x="7164" y="143115"/>
                        <a:pt x="7164" y="143115"/>
                      </a:cubicBezTo>
                      <a:cubicBezTo>
                        <a:pt x="7164" y="143115"/>
                        <a:pt x="11749" y="113347"/>
                        <a:pt x="11749" y="99608"/>
                      </a:cubicBezTo>
                      <a:cubicBezTo>
                        <a:pt x="11749" y="85869"/>
                        <a:pt x="22064" y="64115"/>
                        <a:pt x="22064" y="54956"/>
                      </a:cubicBezTo>
                      <a:cubicBezTo>
                        <a:pt x="22064" y="45797"/>
                        <a:pt x="7164" y="0"/>
                        <a:pt x="7164" y="0"/>
                      </a:cubicBezTo>
                      <a:lnTo>
                        <a:pt x="287" y="16029"/>
                      </a:ln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5" name=""/>
                <p:cNvSpPr/>
                <p:nvPr/>
              </p:nvSpPr>
              <p:spPr>
                <a:xfrm>
                  <a:off x="526749" y="5354871"/>
                  <a:ext cx="33670" cy="169877"/>
                </a:xfrm>
                <a:custGeom>
                  <a:avLst/>
                  <a:gdLst/>
                  <a:ahLst/>
                  <a:cxnLst/>
                  <a:pathLst>
                    <a:path w="33670" h="169877">
                      <a:moveTo>
                        <a:pt x="1576" y="12594"/>
                      </a:moveTo>
                      <a:cubicBezTo>
                        <a:pt x="1576" y="12594"/>
                        <a:pt x="23354" y="40072"/>
                        <a:pt x="21061" y="59536"/>
                      </a:cubicBezTo>
                      <a:cubicBezTo>
                        <a:pt x="18769" y="79000"/>
                        <a:pt x="17623" y="96173"/>
                        <a:pt x="17623" y="119071"/>
                      </a:cubicBezTo>
                      <a:cubicBezTo>
                        <a:pt x="17623" y="141970"/>
                        <a:pt x="17623" y="155709"/>
                        <a:pt x="21061" y="168303"/>
                      </a:cubicBezTo>
                      <a:cubicBezTo>
                        <a:pt x="24500" y="180897"/>
                        <a:pt x="21061" y="119071"/>
                        <a:pt x="24500" y="98463"/>
                      </a:cubicBezTo>
                      <a:cubicBezTo>
                        <a:pt x="27939" y="77854"/>
                        <a:pt x="39401" y="65260"/>
                        <a:pt x="30231" y="44652"/>
                      </a:cubicBezTo>
                      <a:cubicBezTo>
                        <a:pt x="21061" y="24043"/>
                        <a:pt x="7307" y="0"/>
                        <a:pt x="7307" y="0"/>
                      </a:cubicBezTo>
                      <a:cubicBezTo>
                        <a:pt x="7307" y="0"/>
                        <a:pt x="-4155" y="10304"/>
                        <a:pt x="1576" y="1259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6" name=""/>
                <p:cNvSpPr/>
                <p:nvPr/>
              </p:nvSpPr>
              <p:spPr>
                <a:xfrm>
                  <a:off x="551249" y="5312509"/>
                  <a:ext cx="59603" cy="196926"/>
                </a:xfrm>
                <a:custGeom>
                  <a:avLst/>
                  <a:gdLst/>
                  <a:ahLst/>
                  <a:cxnLst/>
                  <a:pathLst>
                    <a:path w="59603" h="196926">
                      <a:moveTo>
                        <a:pt x="0" y="2290"/>
                      </a:moveTo>
                      <a:cubicBezTo>
                        <a:pt x="0" y="2290"/>
                        <a:pt x="28655" y="48087"/>
                        <a:pt x="28655" y="68695"/>
                      </a:cubicBezTo>
                      <a:cubicBezTo>
                        <a:pt x="28655" y="89304"/>
                        <a:pt x="20632" y="128231"/>
                        <a:pt x="22924" y="140825"/>
                      </a:cubicBezTo>
                      <a:cubicBezTo>
                        <a:pt x="25216" y="153419"/>
                        <a:pt x="32094" y="196926"/>
                        <a:pt x="32094" y="196926"/>
                      </a:cubicBezTo>
                      <a:cubicBezTo>
                        <a:pt x="32094" y="196926"/>
                        <a:pt x="32094" y="157999"/>
                        <a:pt x="32094" y="136245"/>
                      </a:cubicBezTo>
                      <a:cubicBezTo>
                        <a:pt x="32094" y="114492"/>
                        <a:pt x="36679" y="101898"/>
                        <a:pt x="36679" y="101898"/>
                      </a:cubicBezTo>
                      <a:cubicBezTo>
                        <a:pt x="36679" y="101898"/>
                        <a:pt x="42410" y="145405"/>
                        <a:pt x="46994" y="159144"/>
                      </a:cubicBezTo>
                      <a:cubicBezTo>
                        <a:pt x="51579" y="172883"/>
                        <a:pt x="59603" y="182042"/>
                        <a:pt x="59603" y="182042"/>
                      </a:cubicBezTo>
                      <a:cubicBezTo>
                        <a:pt x="59603" y="182042"/>
                        <a:pt x="44702" y="122506"/>
                        <a:pt x="44702" y="105332"/>
                      </a:cubicBezTo>
                      <a:cubicBezTo>
                        <a:pt x="44702" y="88158"/>
                        <a:pt x="36679" y="59536"/>
                        <a:pt x="36679" y="49232"/>
                      </a:cubicBezTo>
                      <a:cubicBezTo>
                        <a:pt x="36679" y="38927"/>
                        <a:pt x="2292" y="-11449"/>
                        <a:pt x="0" y="229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7" name=""/>
                <p:cNvSpPr/>
                <p:nvPr/>
              </p:nvSpPr>
              <p:spPr>
                <a:xfrm>
                  <a:off x="590220" y="5247249"/>
                  <a:ext cx="50433" cy="225549"/>
                </a:xfrm>
                <a:custGeom>
                  <a:avLst/>
                  <a:gdLst/>
                  <a:ahLst/>
                  <a:cxnLst/>
                  <a:pathLst>
                    <a:path w="50433" h="225549">
                      <a:moveTo>
                        <a:pt x="0" y="14884"/>
                      </a:moveTo>
                      <a:cubicBezTo>
                        <a:pt x="0" y="14884"/>
                        <a:pt x="25216" y="65260"/>
                        <a:pt x="25216" y="88158"/>
                      </a:cubicBezTo>
                      <a:cubicBezTo>
                        <a:pt x="25216" y="111057"/>
                        <a:pt x="48140" y="191202"/>
                        <a:pt x="44702" y="194636"/>
                      </a:cubicBezTo>
                      <a:cubicBezTo>
                        <a:pt x="41263" y="198071"/>
                        <a:pt x="44702" y="225549"/>
                        <a:pt x="44702" y="225549"/>
                      </a:cubicBezTo>
                      <a:cubicBezTo>
                        <a:pt x="44702" y="225549"/>
                        <a:pt x="50433" y="180897"/>
                        <a:pt x="50433" y="166013"/>
                      </a:cubicBezTo>
                      <a:cubicBezTo>
                        <a:pt x="50433" y="151129"/>
                        <a:pt x="36678" y="111057"/>
                        <a:pt x="36678" y="99608"/>
                      </a:cubicBezTo>
                      <a:cubicBezTo>
                        <a:pt x="36678" y="88158"/>
                        <a:pt x="25216" y="46942"/>
                        <a:pt x="20632" y="29768"/>
                      </a:cubicBezTo>
                      <a:cubicBezTo>
                        <a:pt x="16047" y="12594"/>
                        <a:pt x="6877" y="0"/>
                        <a:pt x="6877" y="0"/>
                      </a:cubicBezTo>
                      <a:cubicBezTo>
                        <a:pt x="6877" y="0"/>
                        <a:pt x="0" y="5725"/>
                        <a:pt x="0" y="1488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8" name=""/>
                <p:cNvSpPr/>
                <p:nvPr/>
              </p:nvSpPr>
              <p:spPr>
                <a:xfrm>
                  <a:off x="606267" y="5223349"/>
                  <a:ext cx="72211" cy="209377"/>
                </a:xfrm>
                <a:custGeom>
                  <a:avLst/>
                  <a:gdLst/>
                  <a:ahLst/>
                  <a:cxnLst/>
                  <a:pathLst>
                    <a:path w="72211" h="209377">
                      <a:moveTo>
                        <a:pt x="0" y="5581"/>
                      </a:moveTo>
                      <a:cubicBezTo>
                        <a:pt x="0" y="5581"/>
                        <a:pt x="35532" y="49088"/>
                        <a:pt x="40117" y="92595"/>
                      </a:cubicBezTo>
                      <a:cubicBezTo>
                        <a:pt x="44702" y="136102"/>
                        <a:pt x="53871" y="170450"/>
                        <a:pt x="56164" y="179609"/>
                      </a:cubicBezTo>
                      <a:cubicBezTo>
                        <a:pt x="58456" y="188768"/>
                        <a:pt x="65333" y="202507"/>
                        <a:pt x="65333" y="202507"/>
                      </a:cubicBezTo>
                      <a:lnTo>
                        <a:pt x="72211" y="209377"/>
                      </a:lnTo>
                      <a:cubicBezTo>
                        <a:pt x="72211" y="209377"/>
                        <a:pt x="56164" y="165870"/>
                        <a:pt x="56164" y="137247"/>
                      </a:cubicBezTo>
                      <a:cubicBezTo>
                        <a:pt x="56164" y="108624"/>
                        <a:pt x="53871" y="75421"/>
                        <a:pt x="46994" y="60537"/>
                      </a:cubicBezTo>
                      <a:cubicBezTo>
                        <a:pt x="40117" y="45654"/>
                        <a:pt x="9170" y="-19607"/>
                        <a:pt x="0" y="5581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09" name=""/>
                <p:cNvSpPr/>
                <p:nvPr/>
              </p:nvSpPr>
              <p:spPr>
                <a:xfrm>
                  <a:off x="625752" y="5192436"/>
                  <a:ext cx="87828" cy="187623"/>
                </a:xfrm>
                <a:custGeom>
                  <a:avLst/>
                  <a:gdLst/>
                  <a:ahLst/>
                  <a:cxnLst/>
                  <a:pathLst>
                    <a:path w="87828" h="187623">
                      <a:moveTo>
                        <a:pt x="0" y="3292"/>
                      </a:moveTo>
                      <a:cubicBezTo>
                        <a:pt x="0" y="3292"/>
                        <a:pt x="41263" y="45654"/>
                        <a:pt x="46994" y="83436"/>
                      </a:cubicBezTo>
                      <a:cubicBezTo>
                        <a:pt x="52725" y="121218"/>
                        <a:pt x="57310" y="152131"/>
                        <a:pt x="60749" y="164725"/>
                      </a:cubicBezTo>
                      <a:cubicBezTo>
                        <a:pt x="64187" y="177319"/>
                        <a:pt x="68772" y="185334"/>
                        <a:pt x="68772" y="187623"/>
                      </a:cubicBezTo>
                      <a:cubicBezTo>
                        <a:pt x="68772" y="189913"/>
                        <a:pt x="64187" y="134957"/>
                        <a:pt x="64187" y="126943"/>
                      </a:cubicBezTo>
                      <a:cubicBezTo>
                        <a:pt x="64187" y="118929"/>
                        <a:pt x="76796" y="152131"/>
                        <a:pt x="85965" y="156710"/>
                      </a:cubicBezTo>
                      <a:cubicBezTo>
                        <a:pt x="95135" y="161290"/>
                        <a:pt x="69918" y="126943"/>
                        <a:pt x="64187" y="110914"/>
                      </a:cubicBezTo>
                      <a:cubicBezTo>
                        <a:pt x="58456" y="94885"/>
                        <a:pt x="46994" y="57103"/>
                        <a:pt x="37825" y="35349"/>
                      </a:cubicBezTo>
                      <a:cubicBezTo>
                        <a:pt x="28655" y="13596"/>
                        <a:pt x="0" y="-9302"/>
                        <a:pt x="0" y="329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10" name=""/>
              <p:cNvGrpSpPr/>
              <p:nvPr/>
            </p:nvGrpSpPr>
            <p:grpSpPr>
              <a:xfrm rot="-3000000" flipV="true">
                <a:off x="8489727" y="5258888"/>
                <a:ext cx="433043" cy="568074"/>
                <a:chOff x="8489727" y="5258888"/>
                <a:chExt cx="433043" cy="568074"/>
              </a:xfrm>
            </p:grpSpPr>
            <p:sp>
              <p:nvSpPr>
                <p:cNvPr id="811" name=""/>
                <p:cNvSpPr/>
                <p:nvPr/>
              </p:nvSpPr>
              <p:spPr>
                <a:xfrm>
                  <a:off x="8489727" y="5370474"/>
                  <a:ext cx="318758" cy="455361"/>
                </a:xfrm>
                <a:custGeom>
                  <a:avLst/>
                  <a:gdLst/>
                  <a:ahLst/>
                  <a:cxnLst/>
                  <a:pathLst>
                    <a:path w="318758" h="455361">
                      <a:moveTo>
                        <a:pt x="318758" y="11271"/>
                      </a:moveTo>
                      <a:cubicBezTo>
                        <a:pt x="318758" y="11271"/>
                        <a:pt x="226315" y="139764"/>
                        <a:pt x="180094" y="217536"/>
                      </a:cubicBezTo>
                      <a:cubicBezTo>
                        <a:pt x="142489" y="280809"/>
                        <a:pt x="85397" y="397877"/>
                        <a:pt x="80888" y="411402"/>
                      </a:cubicBezTo>
                      <a:cubicBezTo>
                        <a:pt x="76378" y="424928"/>
                        <a:pt x="70741" y="455361"/>
                        <a:pt x="70741" y="455361"/>
                      </a:cubicBezTo>
                      <a:cubicBezTo>
                        <a:pt x="70741" y="455361"/>
                        <a:pt x="31848" y="383788"/>
                        <a:pt x="21138" y="351664"/>
                      </a:cubicBezTo>
                      <a:cubicBezTo>
                        <a:pt x="10428" y="319541"/>
                        <a:pt x="-14937" y="294181"/>
                        <a:pt x="12119" y="207392"/>
                      </a:cubicBezTo>
                      <a:cubicBezTo>
                        <a:pt x="39175" y="120603"/>
                        <a:pt x="70741" y="96933"/>
                        <a:pt x="70741" y="96933"/>
                      </a:cubicBezTo>
                      <a:lnTo>
                        <a:pt x="75250" y="87916"/>
                      </a:lnTo>
                      <a:cubicBezTo>
                        <a:pt x="75250" y="87916"/>
                        <a:pt x="129363" y="43958"/>
                        <a:pt x="142891" y="36068"/>
                      </a:cubicBezTo>
                      <a:cubicBezTo>
                        <a:pt x="156419" y="28178"/>
                        <a:pt x="167693" y="19161"/>
                        <a:pt x="167693" y="19161"/>
                      </a:cubicBezTo>
                      <a:cubicBezTo>
                        <a:pt x="167693" y="19161"/>
                        <a:pt x="201513" y="0"/>
                        <a:pt x="256754" y="0"/>
                      </a:cubicBezTo>
                      <a:cubicBezTo>
                        <a:pt x="311994" y="0"/>
                        <a:pt x="318758" y="11271"/>
                        <a:pt x="318758" y="11271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2" name=""/>
                <p:cNvSpPr/>
                <p:nvPr/>
              </p:nvSpPr>
              <p:spPr>
                <a:xfrm>
                  <a:off x="8558213" y="5381745"/>
                  <a:ext cx="314670" cy="444089"/>
                </a:xfrm>
                <a:custGeom>
                  <a:avLst/>
                  <a:gdLst/>
                  <a:ahLst/>
                  <a:cxnLst/>
                  <a:pathLst>
                    <a:path w="314670" h="444089">
                      <a:moveTo>
                        <a:pt x="250271" y="0"/>
                      </a:moveTo>
                      <a:cubicBezTo>
                        <a:pt x="250271" y="0"/>
                        <a:pt x="301002" y="19161"/>
                        <a:pt x="310021" y="84535"/>
                      </a:cubicBezTo>
                      <a:cubicBezTo>
                        <a:pt x="319038" y="149908"/>
                        <a:pt x="317912" y="206265"/>
                        <a:pt x="284091" y="278402"/>
                      </a:cubicBezTo>
                      <a:cubicBezTo>
                        <a:pt x="250271" y="350538"/>
                        <a:pt x="214196" y="378716"/>
                        <a:pt x="158956" y="403513"/>
                      </a:cubicBezTo>
                      <a:cubicBezTo>
                        <a:pt x="103716" y="428309"/>
                        <a:pt x="90188" y="419292"/>
                        <a:pt x="78915" y="424928"/>
                      </a:cubicBezTo>
                      <a:cubicBezTo>
                        <a:pt x="67641" y="430564"/>
                        <a:pt x="46221" y="429436"/>
                        <a:pt x="46221" y="429436"/>
                      </a:cubicBezTo>
                      <a:lnTo>
                        <a:pt x="0" y="444089"/>
                      </a:lnTo>
                      <a:cubicBezTo>
                        <a:pt x="0" y="444089"/>
                        <a:pt x="10146" y="402385"/>
                        <a:pt x="10146" y="400131"/>
                      </a:cubicBezTo>
                      <a:cubicBezTo>
                        <a:pt x="10146" y="397877"/>
                        <a:pt x="117244" y="193866"/>
                        <a:pt x="117244" y="193866"/>
                      </a:cubicBezTo>
                      <a:cubicBezTo>
                        <a:pt x="117244" y="193866"/>
                        <a:pt x="238434" y="11835"/>
                        <a:pt x="25027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3" name=""/>
                <p:cNvSpPr/>
                <p:nvPr/>
              </p:nvSpPr>
              <p:spPr>
                <a:xfrm>
                  <a:off x="8792421" y="5258888"/>
                  <a:ext cx="130350" cy="136241"/>
                </a:xfrm>
                <a:custGeom>
                  <a:avLst/>
                  <a:gdLst/>
                  <a:ahLst/>
                  <a:cxnLst/>
                  <a:pathLst>
                    <a:path w="130350" h="136241">
                      <a:moveTo>
                        <a:pt x="5919" y="122012"/>
                      </a:moveTo>
                      <a:cubicBezTo>
                        <a:pt x="7715" y="119841"/>
                        <a:pt x="38612" y="100315"/>
                        <a:pt x="58904" y="63119"/>
                      </a:cubicBezTo>
                      <a:cubicBezTo>
                        <a:pt x="79196" y="25924"/>
                        <a:pt x="122035" y="0"/>
                        <a:pt x="122035" y="0"/>
                      </a:cubicBezTo>
                      <a:cubicBezTo>
                        <a:pt x="122035" y="0"/>
                        <a:pt x="136208" y="8856"/>
                        <a:pt x="127672" y="13526"/>
                      </a:cubicBezTo>
                      <a:cubicBezTo>
                        <a:pt x="127672" y="13526"/>
                        <a:pt x="72432" y="46212"/>
                        <a:pt x="65668" y="69882"/>
                      </a:cubicBezTo>
                      <a:cubicBezTo>
                        <a:pt x="58904" y="93551"/>
                        <a:pt x="9623" y="135417"/>
                        <a:pt x="9623" y="135417"/>
                      </a:cubicBezTo>
                      <a:cubicBezTo>
                        <a:pt x="9623" y="135417"/>
                        <a:pt x="-9542" y="140690"/>
                        <a:pt x="5919" y="12201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4" name=""/>
                <p:cNvSpPr/>
                <p:nvPr/>
              </p:nvSpPr>
              <p:spPr>
                <a:xfrm>
                  <a:off x="8795520" y="5396397"/>
                  <a:ext cx="53549" cy="140891"/>
                </a:xfrm>
                <a:custGeom>
                  <a:avLst/>
                  <a:gdLst/>
                  <a:ahLst/>
                  <a:cxnLst/>
                  <a:pathLst>
                    <a:path w="53549" h="140891">
                      <a:moveTo>
                        <a:pt x="564" y="0"/>
                      </a:moveTo>
                      <a:cubicBezTo>
                        <a:pt x="564" y="0"/>
                        <a:pt x="21983" y="2254"/>
                        <a:pt x="27620" y="55229"/>
                      </a:cubicBezTo>
                      <a:cubicBezTo>
                        <a:pt x="33257" y="108204"/>
                        <a:pt x="53549" y="140891"/>
                        <a:pt x="53549" y="140891"/>
                      </a:cubicBezTo>
                      <a:cubicBezTo>
                        <a:pt x="53549" y="140891"/>
                        <a:pt x="20856" y="93552"/>
                        <a:pt x="18601" y="52975"/>
                      </a:cubicBezTo>
                      <a:cubicBezTo>
                        <a:pt x="16347" y="12398"/>
                        <a:pt x="-3946" y="4509"/>
                        <a:pt x="56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5" name=""/>
                <p:cNvSpPr/>
                <p:nvPr/>
              </p:nvSpPr>
              <p:spPr>
                <a:xfrm>
                  <a:off x="8557086" y="5380900"/>
                  <a:ext cx="248439" cy="446061"/>
                </a:xfrm>
                <a:custGeom>
                  <a:avLst/>
                  <a:gdLst/>
                  <a:ahLst/>
                  <a:cxnLst/>
                  <a:pathLst>
                    <a:path w="248439" h="446061">
                      <a:moveTo>
                        <a:pt x="241252" y="0"/>
                      </a:moveTo>
                      <a:cubicBezTo>
                        <a:pt x="222087" y="14371"/>
                        <a:pt x="104844" y="199220"/>
                        <a:pt x="90188" y="236415"/>
                      </a:cubicBezTo>
                      <a:cubicBezTo>
                        <a:pt x="75532" y="273611"/>
                        <a:pt x="15782" y="361527"/>
                        <a:pt x="10146" y="393086"/>
                      </a:cubicBezTo>
                      <a:cubicBezTo>
                        <a:pt x="4509" y="424646"/>
                        <a:pt x="0" y="446061"/>
                        <a:pt x="0" y="446061"/>
                      </a:cubicBezTo>
                      <a:cubicBezTo>
                        <a:pt x="0" y="446061"/>
                        <a:pt x="22547" y="394214"/>
                        <a:pt x="32693" y="370544"/>
                      </a:cubicBezTo>
                      <a:cubicBezTo>
                        <a:pt x="42839" y="346874"/>
                        <a:pt x="91315" y="258958"/>
                        <a:pt x="98080" y="247687"/>
                      </a:cubicBezTo>
                      <a:cubicBezTo>
                        <a:pt x="104844" y="236415"/>
                        <a:pt x="123092" y="200347"/>
                        <a:pt x="129645" y="187949"/>
                      </a:cubicBezTo>
                      <a:cubicBezTo>
                        <a:pt x="136409" y="175551"/>
                        <a:pt x="204049" y="69600"/>
                        <a:pt x="207431" y="62838"/>
                      </a:cubicBezTo>
                      <a:cubicBezTo>
                        <a:pt x="210814" y="56075"/>
                        <a:pt x="268309" y="-3663"/>
                        <a:pt x="2412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6" name=""/>
                <p:cNvSpPr/>
                <p:nvPr/>
              </p:nvSpPr>
              <p:spPr>
                <a:xfrm>
                  <a:off x="8674047" y="5390480"/>
                  <a:ext cx="113580" cy="13385"/>
                </a:xfrm>
                <a:custGeom>
                  <a:avLst/>
                  <a:gdLst/>
                  <a:ahLst/>
                  <a:cxnLst/>
                  <a:pathLst>
                    <a:path w="113580" h="13385">
                      <a:moveTo>
                        <a:pt x="105125" y="11553"/>
                      </a:moveTo>
                      <a:cubicBezTo>
                        <a:pt x="105125" y="11553"/>
                        <a:pt x="80324" y="7045"/>
                        <a:pt x="65668" y="9299"/>
                      </a:cubicBezTo>
                      <a:cubicBezTo>
                        <a:pt x="51012" y="11553"/>
                        <a:pt x="4791" y="16062"/>
                        <a:pt x="282" y="11553"/>
                      </a:cubicBezTo>
                      <a:cubicBezTo>
                        <a:pt x="-4228" y="7045"/>
                        <a:pt x="40303" y="5354"/>
                        <a:pt x="58340" y="1972"/>
                      </a:cubicBezTo>
                      <a:cubicBezTo>
                        <a:pt x="76378" y="-1409"/>
                        <a:pt x="107380" y="-845"/>
                        <a:pt x="112453" y="4227"/>
                      </a:cubicBezTo>
                      <a:cubicBezTo>
                        <a:pt x="117526" y="9299"/>
                        <a:pt x="105125" y="14934"/>
                        <a:pt x="105125" y="115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7" name=""/>
                <p:cNvSpPr/>
                <p:nvPr/>
              </p:nvSpPr>
              <p:spPr>
                <a:xfrm>
                  <a:off x="8589357" y="5421194"/>
                  <a:ext cx="177416" cy="38745"/>
                </a:xfrm>
                <a:custGeom>
                  <a:avLst/>
                  <a:gdLst/>
                  <a:ahLst/>
                  <a:cxnLst/>
                  <a:pathLst>
                    <a:path w="177416" h="38745">
                      <a:moveTo>
                        <a:pt x="177416" y="9017"/>
                      </a:moveTo>
                      <a:cubicBezTo>
                        <a:pt x="177416" y="9017"/>
                        <a:pt x="104139" y="9017"/>
                        <a:pt x="89483" y="6763"/>
                      </a:cubicBezTo>
                      <a:cubicBezTo>
                        <a:pt x="74828" y="4509"/>
                        <a:pt x="34243" y="0"/>
                        <a:pt x="34243" y="0"/>
                      </a:cubicBezTo>
                      <a:cubicBezTo>
                        <a:pt x="34243" y="0"/>
                        <a:pt x="73700" y="13526"/>
                        <a:pt x="82719" y="13526"/>
                      </a:cubicBezTo>
                      <a:cubicBezTo>
                        <a:pt x="91738" y="13526"/>
                        <a:pt x="53408" y="25924"/>
                        <a:pt x="34243" y="29305"/>
                      </a:cubicBezTo>
                      <a:cubicBezTo>
                        <a:pt x="15078" y="32687"/>
                        <a:pt x="-3523" y="33250"/>
                        <a:pt x="423" y="37195"/>
                      </a:cubicBezTo>
                      <a:cubicBezTo>
                        <a:pt x="4368" y="41140"/>
                        <a:pt x="52281" y="37195"/>
                        <a:pt x="75955" y="27051"/>
                      </a:cubicBezTo>
                      <a:cubicBezTo>
                        <a:pt x="99629" y="16907"/>
                        <a:pt x="177416" y="13526"/>
                        <a:pt x="177416" y="901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8" name=""/>
                <p:cNvSpPr/>
                <p:nvPr/>
              </p:nvSpPr>
              <p:spPr>
                <a:xfrm>
                  <a:off x="8549195" y="5462898"/>
                  <a:ext cx="195031" cy="61992"/>
                </a:xfrm>
                <a:custGeom>
                  <a:avLst/>
                  <a:gdLst/>
                  <a:ahLst/>
                  <a:cxnLst/>
                  <a:pathLst>
                    <a:path w="195031" h="61992">
                      <a:moveTo>
                        <a:pt x="195031" y="0"/>
                      </a:moveTo>
                      <a:cubicBezTo>
                        <a:pt x="195031" y="0"/>
                        <a:pt x="110480" y="10144"/>
                        <a:pt x="103716" y="13526"/>
                      </a:cubicBezTo>
                      <a:cubicBezTo>
                        <a:pt x="96952" y="16907"/>
                        <a:pt x="57495" y="19161"/>
                        <a:pt x="42839" y="19161"/>
                      </a:cubicBezTo>
                      <a:cubicBezTo>
                        <a:pt x="28184" y="19161"/>
                        <a:pt x="0" y="28178"/>
                        <a:pt x="0" y="28178"/>
                      </a:cubicBezTo>
                      <a:lnTo>
                        <a:pt x="5637" y="33814"/>
                      </a:lnTo>
                      <a:cubicBezTo>
                        <a:pt x="5637" y="33814"/>
                        <a:pt x="47349" y="18034"/>
                        <a:pt x="55240" y="25924"/>
                      </a:cubicBezTo>
                      <a:cubicBezTo>
                        <a:pt x="63131" y="33814"/>
                        <a:pt x="20292" y="51848"/>
                        <a:pt x="10146" y="51848"/>
                      </a:cubicBezTo>
                      <a:cubicBezTo>
                        <a:pt x="0" y="51848"/>
                        <a:pt x="0" y="61992"/>
                        <a:pt x="0" y="61992"/>
                      </a:cubicBezTo>
                      <a:cubicBezTo>
                        <a:pt x="0" y="61992"/>
                        <a:pt x="34948" y="51848"/>
                        <a:pt x="51858" y="42831"/>
                      </a:cubicBezTo>
                      <a:cubicBezTo>
                        <a:pt x="68768" y="33814"/>
                        <a:pt x="81169" y="25924"/>
                        <a:pt x="81169" y="25924"/>
                      </a:cubicBezTo>
                      <a:cubicBezTo>
                        <a:pt x="81169" y="25924"/>
                        <a:pt x="116117" y="20288"/>
                        <a:pt x="122881" y="16907"/>
                      </a:cubicBezTo>
                      <a:cubicBezTo>
                        <a:pt x="129645" y="13526"/>
                        <a:pt x="172484" y="9017"/>
                        <a:pt x="176993" y="11271"/>
                      </a:cubicBezTo>
                      <a:cubicBezTo>
                        <a:pt x="181503" y="13526"/>
                        <a:pt x="188267" y="13526"/>
                        <a:pt x="188267" y="13526"/>
                      </a:cubicBezTo>
                      <a:cubicBezTo>
                        <a:pt x="188267" y="13526"/>
                        <a:pt x="195031" y="6763"/>
                        <a:pt x="1950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19" name=""/>
                <p:cNvSpPr/>
                <p:nvPr/>
              </p:nvSpPr>
              <p:spPr>
                <a:xfrm>
                  <a:off x="8515093" y="5510802"/>
                  <a:ext cx="197850" cy="64246"/>
                </a:xfrm>
                <a:custGeom>
                  <a:avLst/>
                  <a:gdLst/>
                  <a:ahLst/>
                  <a:cxnLst/>
                  <a:pathLst>
                    <a:path w="197850" h="64246">
                      <a:moveTo>
                        <a:pt x="194186" y="0"/>
                      </a:moveTo>
                      <a:cubicBezTo>
                        <a:pt x="194186" y="0"/>
                        <a:pt x="120908" y="3381"/>
                        <a:pt x="98361" y="11271"/>
                      </a:cubicBezTo>
                      <a:cubicBezTo>
                        <a:pt x="75814" y="19161"/>
                        <a:pt x="19447" y="51848"/>
                        <a:pt x="11555" y="54102"/>
                      </a:cubicBezTo>
                      <a:cubicBezTo>
                        <a:pt x="3664" y="56356"/>
                        <a:pt x="-3100" y="64246"/>
                        <a:pt x="1409" y="64246"/>
                      </a:cubicBezTo>
                      <a:cubicBezTo>
                        <a:pt x="5919" y="64246"/>
                        <a:pt x="68486" y="41140"/>
                        <a:pt x="75814" y="33814"/>
                      </a:cubicBezTo>
                      <a:cubicBezTo>
                        <a:pt x="83142" y="26488"/>
                        <a:pt x="96107" y="20288"/>
                        <a:pt x="98361" y="20288"/>
                      </a:cubicBezTo>
                      <a:cubicBezTo>
                        <a:pt x="100616" y="20288"/>
                        <a:pt x="131054" y="16907"/>
                        <a:pt x="144582" y="11271"/>
                      </a:cubicBezTo>
                      <a:cubicBezTo>
                        <a:pt x="158110" y="5636"/>
                        <a:pt x="176148" y="6763"/>
                        <a:pt x="185167" y="9017"/>
                      </a:cubicBezTo>
                      <a:cubicBezTo>
                        <a:pt x="194186" y="11271"/>
                        <a:pt x="203206" y="0"/>
                        <a:pt x="19418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0" name=""/>
                <p:cNvSpPr/>
                <p:nvPr/>
              </p:nvSpPr>
              <p:spPr>
                <a:xfrm>
                  <a:off x="8526788" y="5562086"/>
                  <a:ext cx="156561" cy="54102"/>
                </a:xfrm>
                <a:custGeom>
                  <a:avLst/>
                  <a:gdLst/>
                  <a:ahLst/>
                  <a:cxnLst/>
                  <a:pathLst>
                    <a:path w="156561" h="54102">
                      <a:moveTo>
                        <a:pt x="156561" y="0"/>
                      </a:moveTo>
                      <a:cubicBezTo>
                        <a:pt x="156561" y="0"/>
                        <a:pt x="85537" y="11271"/>
                        <a:pt x="74264" y="13526"/>
                      </a:cubicBezTo>
                      <a:cubicBezTo>
                        <a:pt x="62991" y="15780"/>
                        <a:pt x="32552" y="20288"/>
                        <a:pt x="24661" y="22543"/>
                      </a:cubicBezTo>
                      <a:cubicBezTo>
                        <a:pt x="16769" y="24797"/>
                        <a:pt x="3241" y="31560"/>
                        <a:pt x="986" y="32687"/>
                      </a:cubicBezTo>
                      <a:cubicBezTo>
                        <a:pt x="-1268" y="33814"/>
                        <a:pt x="-1268" y="42831"/>
                        <a:pt x="16769" y="32687"/>
                      </a:cubicBezTo>
                      <a:cubicBezTo>
                        <a:pt x="34807" y="22543"/>
                        <a:pt x="52844" y="25924"/>
                        <a:pt x="52844" y="25924"/>
                      </a:cubicBezTo>
                      <a:cubicBezTo>
                        <a:pt x="52844" y="25924"/>
                        <a:pt x="27479" y="38886"/>
                        <a:pt x="21279" y="45085"/>
                      </a:cubicBezTo>
                      <a:cubicBezTo>
                        <a:pt x="15078" y="51284"/>
                        <a:pt x="14515" y="54102"/>
                        <a:pt x="16769" y="54102"/>
                      </a:cubicBezTo>
                      <a:cubicBezTo>
                        <a:pt x="19024" y="54102"/>
                        <a:pt x="60736" y="29305"/>
                        <a:pt x="72009" y="25924"/>
                      </a:cubicBezTo>
                      <a:cubicBezTo>
                        <a:pt x="83283" y="22543"/>
                        <a:pt x="94556" y="16907"/>
                        <a:pt x="113721" y="13526"/>
                      </a:cubicBezTo>
                      <a:cubicBezTo>
                        <a:pt x="132886" y="10144"/>
                        <a:pt x="149797" y="6763"/>
                        <a:pt x="15656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1" name=""/>
                <p:cNvSpPr/>
                <p:nvPr/>
              </p:nvSpPr>
              <p:spPr>
                <a:xfrm>
                  <a:off x="8513119" y="5603789"/>
                  <a:ext cx="147682" cy="66783"/>
                </a:xfrm>
                <a:custGeom>
                  <a:avLst/>
                  <a:gdLst/>
                  <a:ahLst/>
                  <a:cxnLst/>
                  <a:pathLst>
                    <a:path w="147682" h="66783">
                      <a:moveTo>
                        <a:pt x="147682" y="0"/>
                      </a:moveTo>
                      <a:cubicBezTo>
                        <a:pt x="147682" y="0"/>
                        <a:pt x="102589" y="1127"/>
                        <a:pt x="64259" y="22543"/>
                      </a:cubicBezTo>
                      <a:cubicBezTo>
                        <a:pt x="25929" y="43958"/>
                        <a:pt x="0" y="59738"/>
                        <a:pt x="0" y="65374"/>
                      </a:cubicBezTo>
                      <a:cubicBezTo>
                        <a:pt x="0" y="71009"/>
                        <a:pt x="19165" y="59738"/>
                        <a:pt x="42839" y="48467"/>
                      </a:cubicBezTo>
                      <a:cubicBezTo>
                        <a:pt x="66514" y="37195"/>
                        <a:pt x="83424" y="20288"/>
                        <a:pt x="99207" y="15780"/>
                      </a:cubicBezTo>
                      <a:cubicBezTo>
                        <a:pt x="114990" y="11271"/>
                        <a:pt x="135282" y="16907"/>
                        <a:pt x="139791" y="13526"/>
                      </a:cubicBezTo>
                      <a:cubicBezTo>
                        <a:pt x="144300" y="10144"/>
                        <a:pt x="147682" y="0"/>
                        <a:pt x="14768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2" name=""/>
                <p:cNvSpPr/>
                <p:nvPr/>
              </p:nvSpPr>
              <p:spPr>
                <a:xfrm>
                  <a:off x="8518052" y="5659019"/>
                  <a:ext cx="114708" cy="47339"/>
                </a:xfrm>
                <a:custGeom>
                  <a:avLst/>
                  <a:gdLst/>
                  <a:ahLst/>
                  <a:cxnLst/>
                  <a:pathLst>
                    <a:path w="114708" h="47339">
                      <a:moveTo>
                        <a:pt x="112312" y="0"/>
                      </a:moveTo>
                      <a:cubicBezTo>
                        <a:pt x="112312" y="0"/>
                        <a:pt x="87510" y="0"/>
                        <a:pt x="63836" y="10144"/>
                      </a:cubicBezTo>
                      <a:cubicBezTo>
                        <a:pt x="40162" y="20288"/>
                        <a:pt x="44671" y="36068"/>
                        <a:pt x="28888" y="36068"/>
                      </a:cubicBezTo>
                      <a:cubicBezTo>
                        <a:pt x="13105" y="36068"/>
                        <a:pt x="-3805" y="47339"/>
                        <a:pt x="705" y="47339"/>
                      </a:cubicBezTo>
                      <a:cubicBezTo>
                        <a:pt x="5214" y="47339"/>
                        <a:pt x="28888" y="48467"/>
                        <a:pt x="42417" y="39450"/>
                      </a:cubicBezTo>
                      <a:cubicBezTo>
                        <a:pt x="55945" y="30433"/>
                        <a:pt x="50308" y="18034"/>
                        <a:pt x="67782" y="14089"/>
                      </a:cubicBezTo>
                      <a:cubicBezTo>
                        <a:pt x="85256" y="10144"/>
                        <a:pt x="105548" y="10144"/>
                        <a:pt x="108930" y="10144"/>
                      </a:cubicBezTo>
                      <a:cubicBezTo>
                        <a:pt x="112312" y="10144"/>
                        <a:pt x="117950" y="0"/>
                        <a:pt x="1123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3" name=""/>
                <p:cNvSpPr/>
                <p:nvPr/>
              </p:nvSpPr>
              <p:spPr>
                <a:xfrm>
                  <a:off x="8537922" y="5702977"/>
                  <a:ext cx="68768" cy="41845"/>
                </a:xfrm>
                <a:custGeom>
                  <a:avLst/>
                  <a:gdLst/>
                  <a:ahLst/>
                  <a:cxnLst/>
                  <a:pathLst>
                    <a:path w="68768" h="41845">
                      <a:moveTo>
                        <a:pt x="68768" y="0"/>
                      </a:moveTo>
                      <a:cubicBezTo>
                        <a:pt x="68768" y="0"/>
                        <a:pt x="38330" y="7890"/>
                        <a:pt x="33820" y="12398"/>
                      </a:cubicBezTo>
                      <a:cubicBezTo>
                        <a:pt x="29311" y="16907"/>
                        <a:pt x="0" y="34941"/>
                        <a:pt x="0" y="40577"/>
                      </a:cubicBezTo>
                      <a:cubicBezTo>
                        <a:pt x="0" y="46212"/>
                        <a:pt x="28747" y="33250"/>
                        <a:pt x="36075" y="25924"/>
                      </a:cubicBezTo>
                      <a:cubicBezTo>
                        <a:pt x="43403" y="18598"/>
                        <a:pt x="52985" y="12398"/>
                        <a:pt x="60877" y="12398"/>
                      </a:cubicBezTo>
                      <a:cubicBezTo>
                        <a:pt x="68768" y="12398"/>
                        <a:pt x="68768" y="0"/>
                        <a:pt x="6876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4" name=""/>
                <p:cNvSpPr/>
                <p:nvPr/>
              </p:nvSpPr>
              <p:spPr>
                <a:xfrm>
                  <a:off x="8537358" y="5754966"/>
                  <a:ext cx="42557" cy="22402"/>
                </a:xfrm>
                <a:custGeom>
                  <a:avLst/>
                  <a:gdLst/>
                  <a:ahLst/>
                  <a:cxnLst/>
                  <a:pathLst>
                    <a:path w="42557" h="22402">
                      <a:moveTo>
                        <a:pt x="38893" y="986"/>
                      </a:moveTo>
                      <a:cubicBezTo>
                        <a:pt x="38893" y="986"/>
                        <a:pt x="29875" y="-3522"/>
                        <a:pt x="19729" y="6622"/>
                      </a:cubicBezTo>
                      <a:cubicBezTo>
                        <a:pt x="9582" y="16766"/>
                        <a:pt x="-2818" y="22402"/>
                        <a:pt x="564" y="22402"/>
                      </a:cubicBezTo>
                      <a:cubicBezTo>
                        <a:pt x="3946" y="22402"/>
                        <a:pt x="16347" y="17893"/>
                        <a:pt x="21983" y="12258"/>
                      </a:cubicBezTo>
                      <a:cubicBezTo>
                        <a:pt x="27620" y="6622"/>
                        <a:pt x="37766" y="11130"/>
                        <a:pt x="41148" y="8876"/>
                      </a:cubicBezTo>
                      <a:cubicBezTo>
                        <a:pt x="44530" y="6622"/>
                        <a:pt x="41148" y="986"/>
                        <a:pt x="38893" y="98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5" name=""/>
                <p:cNvSpPr/>
                <p:nvPr/>
              </p:nvSpPr>
              <p:spPr>
                <a:xfrm>
                  <a:off x="8603308" y="5695651"/>
                  <a:ext cx="16487" cy="105387"/>
                </a:xfrm>
                <a:custGeom>
                  <a:avLst/>
                  <a:gdLst/>
                  <a:ahLst/>
                  <a:cxnLst/>
                  <a:pathLst>
                    <a:path w="16487" h="105387">
                      <a:moveTo>
                        <a:pt x="10710" y="0"/>
                      </a:moveTo>
                      <a:cubicBezTo>
                        <a:pt x="10710" y="0"/>
                        <a:pt x="13528" y="7326"/>
                        <a:pt x="15783" y="28742"/>
                      </a:cubicBezTo>
                      <a:cubicBezTo>
                        <a:pt x="18038" y="50157"/>
                        <a:pt x="14656" y="67064"/>
                        <a:pt x="10710" y="80590"/>
                      </a:cubicBezTo>
                      <a:cubicBezTo>
                        <a:pt x="6764" y="94115"/>
                        <a:pt x="0" y="105387"/>
                        <a:pt x="0" y="105387"/>
                      </a:cubicBezTo>
                      <a:cubicBezTo>
                        <a:pt x="0" y="105387"/>
                        <a:pt x="6764" y="71573"/>
                        <a:pt x="6764" y="54666"/>
                      </a:cubicBezTo>
                      <a:cubicBezTo>
                        <a:pt x="6764" y="37759"/>
                        <a:pt x="6764" y="25361"/>
                        <a:pt x="6764" y="19725"/>
                      </a:cubicBezTo>
                      <a:cubicBezTo>
                        <a:pt x="6764" y="14089"/>
                        <a:pt x="-2255" y="0"/>
                        <a:pt x="107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6" name=""/>
                <p:cNvSpPr/>
                <p:nvPr/>
              </p:nvSpPr>
              <p:spPr>
                <a:xfrm>
                  <a:off x="8635719" y="5633096"/>
                  <a:ext cx="21701" cy="140891"/>
                </a:xfrm>
                <a:custGeom>
                  <a:avLst/>
                  <a:gdLst/>
                  <a:ahLst/>
                  <a:cxnLst/>
                  <a:pathLst>
                    <a:path w="21701" h="140891">
                      <a:moveTo>
                        <a:pt x="282" y="15780"/>
                      </a:moveTo>
                      <a:cubicBezTo>
                        <a:pt x="282" y="15780"/>
                        <a:pt x="3664" y="20288"/>
                        <a:pt x="7046" y="54102"/>
                      </a:cubicBezTo>
                      <a:cubicBezTo>
                        <a:pt x="10428" y="87916"/>
                        <a:pt x="-1973" y="100315"/>
                        <a:pt x="282" y="112713"/>
                      </a:cubicBezTo>
                      <a:cubicBezTo>
                        <a:pt x="2537" y="125111"/>
                        <a:pt x="7046" y="140891"/>
                        <a:pt x="7046" y="140891"/>
                      </a:cubicBezTo>
                      <a:cubicBezTo>
                        <a:pt x="7046" y="140891"/>
                        <a:pt x="11555" y="111586"/>
                        <a:pt x="11555" y="98061"/>
                      </a:cubicBezTo>
                      <a:cubicBezTo>
                        <a:pt x="11555" y="84535"/>
                        <a:pt x="21701" y="63119"/>
                        <a:pt x="21701" y="54102"/>
                      </a:cubicBezTo>
                      <a:cubicBezTo>
                        <a:pt x="21701" y="45085"/>
                        <a:pt x="7046" y="0"/>
                        <a:pt x="7046" y="0"/>
                      </a:cubicBezTo>
                      <a:lnTo>
                        <a:pt x="282" y="1578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7" name=""/>
                <p:cNvSpPr/>
                <p:nvPr/>
              </p:nvSpPr>
              <p:spPr>
                <a:xfrm>
                  <a:off x="8659252" y="5593646"/>
                  <a:ext cx="33116" cy="167238"/>
                </a:xfrm>
                <a:custGeom>
                  <a:avLst/>
                  <a:gdLst/>
                  <a:ahLst/>
                  <a:cxnLst/>
                  <a:pathLst>
                    <a:path w="33116" h="167238">
                      <a:moveTo>
                        <a:pt x="1550" y="12398"/>
                      </a:moveTo>
                      <a:cubicBezTo>
                        <a:pt x="1550" y="12398"/>
                        <a:pt x="22970" y="39450"/>
                        <a:pt x="20715" y="58611"/>
                      </a:cubicBezTo>
                      <a:cubicBezTo>
                        <a:pt x="18460" y="77772"/>
                        <a:pt x="17333" y="94679"/>
                        <a:pt x="17333" y="117222"/>
                      </a:cubicBezTo>
                      <a:cubicBezTo>
                        <a:pt x="17333" y="139764"/>
                        <a:pt x="17333" y="153290"/>
                        <a:pt x="20715" y="165688"/>
                      </a:cubicBezTo>
                      <a:cubicBezTo>
                        <a:pt x="24097" y="178087"/>
                        <a:pt x="20715" y="117222"/>
                        <a:pt x="24097" y="96933"/>
                      </a:cubicBezTo>
                      <a:cubicBezTo>
                        <a:pt x="27479" y="76645"/>
                        <a:pt x="38752" y="64247"/>
                        <a:pt x="29734" y="43958"/>
                      </a:cubicBezTo>
                      <a:cubicBezTo>
                        <a:pt x="20715" y="23670"/>
                        <a:pt x="7187" y="0"/>
                        <a:pt x="7187" y="0"/>
                      </a:cubicBezTo>
                      <a:cubicBezTo>
                        <a:pt x="7187" y="0"/>
                        <a:pt x="-4087" y="10144"/>
                        <a:pt x="1550" y="1239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8" name=""/>
                <p:cNvSpPr/>
                <p:nvPr/>
              </p:nvSpPr>
              <p:spPr>
                <a:xfrm>
                  <a:off x="8683349" y="5551941"/>
                  <a:ext cx="58622" cy="193867"/>
                </a:xfrm>
                <a:custGeom>
                  <a:avLst/>
                  <a:gdLst/>
                  <a:ahLst/>
                  <a:cxnLst/>
                  <a:pathLst>
                    <a:path w="58622" h="193867">
                      <a:moveTo>
                        <a:pt x="0" y="2254"/>
                      </a:moveTo>
                      <a:cubicBezTo>
                        <a:pt x="0" y="2254"/>
                        <a:pt x="28184" y="47339"/>
                        <a:pt x="28184" y="67628"/>
                      </a:cubicBezTo>
                      <a:cubicBezTo>
                        <a:pt x="28184" y="87916"/>
                        <a:pt x="20292" y="126239"/>
                        <a:pt x="22547" y="138637"/>
                      </a:cubicBezTo>
                      <a:cubicBezTo>
                        <a:pt x="24802" y="151036"/>
                        <a:pt x="31566" y="193867"/>
                        <a:pt x="31566" y="193867"/>
                      </a:cubicBezTo>
                      <a:cubicBezTo>
                        <a:pt x="31566" y="193867"/>
                        <a:pt x="31566" y="155544"/>
                        <a:pt x="31566" y="134129"/>
                      </a:cubicBezTo>
                      <a:cubicBezTo>
                        <a:pt x="31566" y="112713"/>
                        <a:pt x="36075" y="100315"/>
                        <a:pt x="36075" y="100315"/>
                      </a:cubicBezTo>
                      <a:cubicBezTo>
                        <a:pt x="36075" y="100315"/>
                        <a:pt x="41712" y="143146"/>
                        <a:pt x="46221" y="156671"/>
                      </a:cubicBezTo>
                      <a:cubicBezTo>
                        <a:pt x="50731" y="170197"/>
                        <a:pt x="58622" y="179214"/>
                        <a:pt x="58622" y="179214"/>
                      </a:cubicBezTo>
                      <a:cubicBezTo>
                        <a:pt x="58622" y="179214"/>
                        <a:pt x="43967" y="120603"/>
                        <a:pt x="43967" y="103696"/>
                      </a:cubicBezTo>
                      <a:cubicBezTo>
                        <a:pt x="43967" y="86789"/>
                        <a:pt x="36075" y="58611"/>
                        <a:pt x="36075" y="48467"/>
                      </a:cubicBezTo>
                      <a:cubicBezTo>
                        <a:pt x="36075" y="38322"/>
                        <a:pt x="2255" y="-11271"/>
                        <a:pt x="0" y="22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29" name=""/>
                <p:cNvSpPr/>
                <p:nvPr/>
              </p:nvSpPr>
              <p:spPr>
                <a:xfrm>
                  <a:off x="8721679" y="5487695"/>
                  <a:ext cx="49603" cy="222045"/>
                </a:xfrm>
                <a:custGeom>
                  <a:avLst/>
                  <a:gdLst/>
                  <a:ahLst/>
                  <a:cxnLst/>
                  <a:pathLst>
                    <a:path w="49603" h="222045">
                      <a:moveTo>
                        <a:pt x="0" y="14653"/>
                      </a:moveTo>
                      <a:cubicBezTo>
                        <a:pt x="0" y="14653"/>
                        <a:pt x="24802" y="64246"/>
                        <a:pt x="24802" y="86789"/>
                      </a:cubicBezTo>
                      <a:cubicBezTo>
                        <a:pt x="24802" y="109332"/>
                        <a:pt x="47349" y="188231"/>
                        <a:pt x="43967" y="191612"/>
                      </a:cubicBezTo>
                      <a:cubicBezTo>
                        <a:pt x="40585" y="194994"/>
                        <a:pt x="43967" y="222045"/>
                        <a:pt x="43967" y="222045"/>
                      </a:cubicBezTo>
                      <a:cubicBezTo>
                        <a:pt x="43967" y="222045"/>
                        <a:pt x="49603" y="178086"/>
                        <a:pt x="49603" y="163434"/>
                      </a:cubicBezTo>
                      <a:cubicBezTo>
                        <a:pt x="49603" y="148781"/>
                        <a:pt x="36075" y="109332"/>
                        <a:pt x="36075" y="98061"/>
                      </a:cubicBezTo>
                      <a:cubicBezTo>
                        <a:pt x="36075" y="86789"/>
                        <a:pt x="24802" y="46212"/>
                        <a:pt x="20292" y="29305"/>
                      </a:cubicBezTo>
                      <a:cubicBezTo>
                        <a:pt x="15783" y="12398"/>
                        <a:pt x="6764" y="0"/>
                        <a:pt x="6764" y="0"/>
                      </a:cubicBezTo>
                      <a:cubicBezTo>
                        <a:pt x="6764" y="0"/>
                        <a:pt x="0" y="5636"/>
                        <a:pt x="0" y="146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0" name=""/>
                <p:cNvSpPr/>
                <p:nvPr/>
              </p:nvSpPr>
              <p:spPr>
                <a:xfrm>
                  <a:off x="8737462" y="5464167"/>
                  <a:ext cx="71023" cy="206124"/>
                </a:xfrm>
                <a:custGeom>
                  <a:avLst/>
                  <a:gdLst/>
                  <a:ahLst/>
                  <a:cxnLst/>
                  <a:pathLst>
                    <a:path w="71023" h="206124">
                      <a:moveTo>
                        <a:pt x="0" y="5495"/>
                      </a:moveTo>
                      <a:cubicBezTo>
                        <a:pt x="0" y="5495"/>
                        <a:pt x="34948" y="48326"/>
                        <a:pt x="39457" y="91157"/>
                      </a:cubicBezTo>
                      <a:cubicBezTo>
                        <a:pt x="43967" y="133987"/>
                        <a:pt x="52985" y="167801"/>
                        <a:pt x="55240" y="176819"/>
                      </a:cubicBezTo>
                      <a:cubicBezTo>
                        <a:pt x="57495" y="185835"/>
                        <a:pt x="64259" y="199361"/>
                        <a:pt x="64259" y="199361"/>
                      </a:cubicBezTo>
                      <a:lnTo>
                        <a:pt x="71023" y="206124"/>
                      </a:lnTo>
                      <a:cubicBezTo>
                        <a:pt x="71023" y="206124"/>
                        <a:pt x="55240" y="163293"/>
                        <a:pt x="55240" y="135114"/>
                      </a:cubicBezTo>
                      <a:cubicBezTo>
                        <a:pt x="55240" y="106937"/>
                        <a:pt x="52985" y="74250"/>
                        <a:pt x="46221" y="59597"/>
                      </a:cubicBezTo>
                      <a:cubicBezTo>
                        <a:pt x="39457" y="44944"/>
                        <a:pt x="9019" y="-19302"/>
                        <a:pt x="0" y="549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1" name=""/>
                <p:cNvSpPr/>
                <p:nvPr/>
              </p:nvSpPr>
              <p:spPr>
                <a:xfrm>
                  <a:off x="8756626" y="5433733"/>
                  <a:ext cx="86383" cy="184709"/>
                </a:xfrm>
                <a:custGeom>
                  <a:avLst/>
                  <a:gdLst/>
                  <a:ahLst/>
                  <a:cxnLst/>
                  <a:pathLst>
                    <a:path w="86383" h="184709">
                      <a:moveTo>
                        <a:pt x="0" y="3241"/>
                      </a:moveTo>
                      <a:cubicBezTo>
                        <a:pt x="0" y="3241"/>
                        <a:pt x="40585" y="44944"/>
                        <a:pt x="46221" y="82140"/>
                      </a:cubicBezTo>
                      <a:cubicBezTo>
                        <a:pt x="51858" y="119335"/>
                        <a:pt x="56367" y="149767"/>
                        <a:pt x="59749" y="162166"/>
                      </a:cubicBezTo>
                      <a:cubicBezTo>
                        <a:pt x="63131" y="174564"/>
                        <a:pt x="67641" y="182455"/>
                        <a:pt x="67641" y="184709"/>
                      </a:cubicBezTo>
                      <a:cubicBezTo>
                        <a:pt x="67641" y="186962"/>
                        <a:pt x="63131" y="132861"/>
                        <a:pt x="63131" y="124971"/>
                      </a:cubicBezTo>
                      <a:cubicBezTo>
                        <a:pt x="63131" y="117081"/>
                        <a:pt x="75532" y="149767"/>
                        <a:pt x="84551" y="154276"/>
                      </a:cubicBezTo>
                      <a:cubicBezTo>
                        <a:pt x="93570" y="158785"/>
                        <a:pt x="68768" y="124971"/>
                        <a:pt x="63131" y="109191"/>
                      </a:cubicBezTo>
                      <a:cubicBezTo>
                        <a:pt x="57495" y="93411"/>
                        <a:pt x="46221" y="56216"/>
                        <a:pt x="37202" y="34800"/>
                      </a:cubicBezTo>
                      <a:cubicBezTo>
                        <a:pt x="28184" y="13385"/>
                        <a:pt x="0" y="-9158"/>
                        <a:pt x="0" y="324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832" name=""/>
              <p:cNvGrpSpPr/>
              <p:nvPr/>
            </p:nvGrpSpPr>
            <p:grpSpPr>
              <a:xfrm rot="1800000">
                <a:off x="7168814" y="5912986"/>
                <a:ext cx="576458" cy="756773"/>
                <a:chOff x="7168814" y="5912986"/>
                <a:chExt cx="576458" cy="756773"/>
              </a:xfrm>
            </p:grpSpPr>
            <p:sp>
              <p:nvSpPr>
                <p:cNvPr id="833" name=""/>
                <p:cNvSpPr/>
                <p:nvPr/>
              </p:nvSpPr>
              <p:spPr>
                <a:xfrm>
                  <a:off x="7168814" y="6061637"/>
                  <a:ext cx="424325" cy="606619"/>
                </a:xfrm>
                <a:custGeom>
                  <a:avLst/>
                  <a:gdLst/>
                  <a:ahLst/>
                  <a:cxnLst/>
                  <a:pathLst>
                    <a:path w="424325" h="606619">
                      <a:moveTo>
                        <a:pt x="424325" y="15015"/>
                      </a:moveTo>
                      <a:cubicBezTo>
                        <a:pt x="424325" y="15015"/>
                        <a:pt x="301267" y="186190"/>
                        <a:pt x="239738" y="289796"/>
                      </a:cubicBezTo>
                      <a:cubicBezTo>
                        <a:pt x="189679" y="374087"/>
                        <a:pt x="113679" y="530041"/>
                        <a:pt x="107676" y="548060"/>
                      </a:cubicBezTo>
                      <a:cubicBezTo>
                        <a:pt x="101673" y="566078"/>
                        <a:pt x="94169" y="606619"/>
                        <a:pt x="94169" y="606619"/>
                      </a:cubicBezTo>
                      <a:cubicBezTo>
                        <a:pt x="94169" y="606619"/>
                        <a:pt x="42395" y="511272"/>
                        <a:pt x="28138" y="468478"/>
                      </a:cubicBezTo>
                      <a:cubicBezTo>
                        <a:pt x="13882" y="425685"/>
                        <a:pt x="-19885" y="391900"/>
                        <a:pt x="16133" y="276282"/>
                      </a:cubicBezTo>
                      <a:cubicBezTo>
                        <a:pt x="52150" y="160664"/>
                        <a:pt x="94169" y="129132"/>
                        <a:pt x="94169" y="129132"/>
                      </a:cubicBezTo>
                      <a:lnTo>
                        <a:pt x="100172" y="117119"/>
                      </a:lnTo>
                      <a:cubicBezTo>
                        <a:pt x="100172" y="117119"/>
                        <a:pt x="172206" y="58560"/>
                        <a:pt x="190214" y="48049"/>
                      </a:cubicBezTo>
                      <a:cubicBezTo>
                        <a:pt x="208223" y="37538"/>
                        <a:pt x="223230" y="25526"/>
                        <a:pt x="223230" y="25526"/>
                      </a:cubicBezTo>
                      <a:cubicBezTo>
                        <a:pt x="223230" y="25526"/>
                        <a:pt x="268251" y="0"/>
                        <a:pt x="341786" y="0"/>
                      </a:cubicBezTo>
                      <a:cubicBezTo>
                        <a:pt x="415321" y="0"/>
                        <a:pt x="424325" y="15015"/>
                        <a:pt x="424325" y="1501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4" name=""/>
                <p:cNvSpPr/>
                <p:nvPr/>
              </p:nvSpPr>
              <p:spPr>
                <a:xfrm>
                  <a:off x="7259982" y="6076654"/>
                  <a:ext cx="418885" cy="591604"/>
                </a:xfrm>
                <a:custGeom>
                  <a:avLst/>
                  <a:gdLst/>
                  <a:ahLst/>
                  <a:cxnLst/>
                  <a:pathLst>
                    <a:path w="418885" h="591604">
                      <a:moveTo>
                        <a:pt x="333157" y="0"/>
                      </a:moveTo>
                      <a:cubicBezTo>
                        <a:pt x="333157" y="0"/>
                        <a:pt x="400689" y="25526"/>
                        <a:pt x="412694" y="112615"/>
                      </a:cubicBezTo>
                      <a:cubicBezTo>
                        <a:pt x="424699" y="199704"/>
                        <a:pt x="423199" y="274780"/>
                        <a:pt x="378178" y="370879"/>
                      </a:cubicBezTo>
                      <a:cubicBezTo>
                        <a:pt x="333157" y="466977"/>
                        <a:pt x="285134" y="504515"/>
                        <a:pt x="211599" y="537549"/>
                      </a:cubicBezTo>
                      <a:cubicBezTo>
                        <a:pt x="138065" y="570583"/>
                        <a:pt x="120056" y="558570"/>
                        <a:pt x="105049" y="566078"/>
                      </a:cubicBezTo>
                      <a:cubicBezTo>
                        <a:pt x="90042" y="573586"/>
                        <a:pt x="61529" y="572084"/>
                        <a:pt x="61529" y="572084"/>
                      </a:cubicBezTo>
                      <a:lnTo>
                        <a:pt x="0" y="591604"/>
                      </a:lnTo>
                      <a:cubicBezTo>
                        <a:pt x="0" y="591604"/>
                        <a:pt x="13506" y="536047"/>
                        <a:pt x="13506" y="533044"/>
                      </a:cubicBezTo>
                      <a:cubicBezTo>
                        <a:pt x="13506" y="530041"/>
                        <a:pt x="156074" y="258264"/>
                        <a:pt x="156074" y="258264"/>
                      </a:cubicBezTo>
                      <a:cubicBezTo>
                        <a:pt x="156074" y="258264"/>
                        <a:pt x="317399" y="15766"/>
                        <a:pt x="3331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5" name=""/>
                <p:cNvSpPr/>
                <p:nvPr/>
              </p:nvSpPr>
              <p:spPr>
                <a:xfrm>
                  <a:off x="7571754" y="5912987"/>
                  <a:ext cx="173519" cy="181498"/>
                </a:xfrm>
                <a:custGeom>
                  <a:avLst/>
                  <a:gdLst/>
                  <a:ahLst/>
                  <a:cxnLst/>
                  <a:pathLst>
                    <a:path w="173519" h="181498">
                      <a:moveTo>
                        <a:pt x="7879" y="162540"/>
                      </a:moveTo>
                      <a:cubicBezTo>
                        <a:pt x="10270" y="159649"/>
                        <a:pt x="51399" y="133636"/>
                        <a:pt x="78412" y="84086"/>
                      </a:cubicBezTo>
                      <a:cubicBezTo>
                        <a:pt x="105424" y="34535"/>
                        <a:pt x="162452" y="0"/>
                        <a:pt x="162452" y="0"/>
                      </a:cubicBezTo>
                      <a:cubicBezTo>
                        <a:pt x="162452" y="0"/>
                        <a:pt x="181317" y="11798"/>
                        <a:pt x="169955" y="18018"/>
                      </a:cubicBezTo>
                      <a:cubicBezTo>
                        <a:pt x="169955" y="18018"/>
                        <a:pt x="96420" y="61563"/>
                        <a:pt x="87415" y="93095"/>
                      </a:cubicBezTo>
                      <a:cubicBezTo>
                        <a:pt x="78412" y="124627"/>
                        <a:pt x="12809" y="180398"/>
                        <a:pt x="12809" y="180398"/>
                      </a:cubicBezTo>
                      <a:cubicBezTo>
                        <a:pt x="12809" y="180398"/>
                        <a:pt x="-12702" y="187424"/>
                        <a:pt x="7879" y="16254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6" name=""/>
                <p:cNvSpPr/>
                <p:nvPr/>
              </p:nvSpPr>
              <p:spPr>
                <a:xfrm>
                  <a:off x="7575881" y="6096173"/>
                  <a:ext cx="71284" cy="187692"/>
                </a:xfrm>
                <a:custGeom>
                  <a:avLst/>
                  <a:gdLst/>
                  <a:ahLst/>
                  <a:cxnLst/>
                  <a:pathLst>
                    <a:path w="71284" h="187692">
                      <a:moveTo>
                        <a:pt x="750" y="0"/>
                      </a:moveTo>
                      <a:cubicBezTo>
                        <a:pt x="750" y="0"/>
                        <a:pt x="29264" y="3003"/>
                        <a:pt x="36767" y="73575"/>
                      </a:cubicBezTo>
                      <a:cubicBezTo>
                        <a:pt x="44271" y="144147"/>
                        <a:pt x="71284" y="187692"/>
                        <a:pt x="71284" y="187692"/>
                      </a:cubicBezTo>
                      <a:cubicBezTo>
                        <a:pt x="71284" y="187692"/>
                        <a:pt x="27763" y="124627"/>
                        <a:pt x="24762" y="70572"/>
                      </a:cubicBezTo>
                      <a:cubicBezTo>
                        <a:pt x="21760" y="16517"/>
                        <a:pt x="-5252" y="6006"/>
                        <a:pt x="75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7" name=""/>
                <p:cNvSpPr/>
                <p:nvPr/>
              </p:nvSpPr>
              <p:spPr>
                <a:xfrm>
                  <a:off x="7258482" y="6075527"/>
                  <a:ext cx="330718" cy="594232"/>
                </a:xfrm>
                <a:custGeom>
                  <a:avLst/>
                  <a:gdLst/>
                  <a:ahLst/>
                  <a:cxnLst/>
                  <a:pathLst>
                    <a:path w="330718" h="594232">
                      <a:moveTo>
                        <a:pt x="321151" y="0"/>
                      </a:moveTo>
                      <a:cubicBezTo>
                        <a:pt x="295639" y="19145"/>
                        <a:pt x="139566" y="265396"/>
                        <a:pt x="120056" y="314946"/>
                      </a:cubicBezTo>
                      <a:cubicBezTo>
                        <a:pt x="100547" y="364497"/>
                        <a:pt x="21009" y="481617"/>
                        <a:pt x="13506" y="523660"/>
                      </a:cubicBezTo>
                      <a:cubicBezTo>
                        <a:pt x="6003" y="565703"/>
                        <a:pt x="0" y="594232"/>
                        <a:pt x="0" y="594232"/>
                      </a:cubicBezTo>
                      <a:cubicBezTo>
                        <a:pt x="0" y="594232"/>
                        <a:pt x="30014" y="525161"/>
                        <a:pt x="43520" y="493629"/>
                      </a:cubicBezTo>
                      <a:cubicBezTo>
                        <a:pt x="57027" y="462097"/>
                        <a:pt x="121557" y="344977"/>
                        <a:pt x="130561" y="329962"/>
                      </a:cubicBezTo>
                      <a:cubicBezTo>
                        <a:pt x="139566" y="314946"/>
                        <a:pt x="163858" y="266898"/>
                        <a:pt x="172581" y="250380"/>
                      </a:cubicBezTo>
                      <a:cubicBezTo>
                        <a:pt x="181585" y="233864"/>
                        <a:pt x="271628" y="92720"/>
                        <a:pt x="276129" y="83711"/>
                      </a:cubicBezTo>
                      <a:cubicBezTo>
                        <a:pt x="280632" y="74701"/>
                        <a:pt x="357169" y="-4880"/>
                        <a:pt x="3211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8" name=""/>
                <p:cNvSpPr/>
                <p:nvPr/>
              </p:nvSpPr>
              <p:spPr>
                <a:xfrm>
                  <a:off x="7414179" y="6088290"/>
                  <a:ext cx="151196" cy="17831"/>
                </a:xfrm>
                <a:custGeom>
                  <a:avLst/>
                  <a:gdLst/>
                  <a:ahLst/>
                  <a:cxnLst/>
                  <a:pathLst>
                    <a:path w="151196" h="17831">
                      <a:moveTo>
                        <a:pt x="139940" y="15391"/>
                      </a:moveTo>
                      <a:cubicBezTo>
                        <a:pt x="139940" y="15391"/>
                        <a:pt x="106925" y="9385"/>
                        <a:pt x="87416" y="12388"/>
                      </a:cubicBezTo>
                      <a:cubicBezTo>
                        <a:pt x="67907" y="15391"/>
                        <a:pt x="6378" y="21397"/>
                        <a:pt x="375" y="15391"/>
                      </a:cubicBezTo>
                      <a:cubicBezTo>
                        <a:pt x="-5628" y="9385"/>
                        <a:pt x="53650" y="7132"/>
                        <a:pt x="77661" y="2628"/>
                      </a:cubicBezTo>
                      <a:cubicBezTo>
                        <a:pt x="101673" y="-1877"/>
                        <a:pt x="142942" y="-1126"/>
                        <a:pt x="149695" y="5631"/>
                      </a:cubicBezTo>
                      <a:cubicBezTo>
                        <a:pt x="156448" y="12388"/>
                        <a:pt x="139940" y="19895"/>
                        <a:pt x="139940" y="1539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39" name=""/>
                <p:cNvSpPr/>
                <p:nvPr/>
              </p:nvSpPr>
              <p:spPr>
                <a:xfrm>
                  <a:off x="7301439" y="6129207"/>
                  <a:ext cx="236173" cy="51615"/>
                </a:xfrm>
                <a:custGeom>
                  <a:avLst/>
                  <a:gdLst/>
                  <a:ahLst/>
                  <a:cxnLst/>
                  <a:pathLst>
                    <a:path w="236173" h="51615">
                      <a:moveTo>
                        <a:pt x="236173" y="12012"/>
                      </a:moveTo>
                      <a:cubicBezTo>
                        <a:pt x="236173" y="12012"/>
                        <a:pt x="138628" y="12012"/>
                        <a:pt x="119119" y="9009"/>
                      </a:cubicBezTo>
                      <a:cubicBezTo>
                        <a:pt x="99609" y="6006"/>
                        <a:pt x="45584" y="0"/>
                        <a:pt x="45584" y="0"/>
                      </a:cubicBezTo>
                      <a:cubicBezTo>
                        <a:pt x="45584" y="0"/>
                        <a:pt x="98108" y="18018"/>
                        <a:pt x="110114" y="18018"/>
                      </a:cubicBezTo>
                      <a:cubicBezTo>
                        <a:pt x="122120" y="18018"/>
                        <a:pt x="71096" y="34535"/>
                        <a:pt x="45584" y="39040"/>
                      </a:cubicBezTo>
                      <a:cubicBezTo>
                        <a:pt x="20072" y="43545"/>
                        <a:pt x="-4690" y="44295"/>
                        <a:pt x="563" y="49551"/>
                      </a:cubicBezTo>
                      <a:cubicBezTo>
                        <a:pt x="5815" y="54806"/>
                        <a:pt x="69595" y="49551"/>
                        <a:pt x="101110" y="36037"/>
                      </a:cubicBezTo>
                      <a:cubicBezTo>
                        <a:pt x="132625" y="22523"/>
                        <a:pt x="236173" y="18018"/>
                        <a:pt x="236173" y="1201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0" name=""/>
                <p:cNvSpPr/>
                <p:nvPr/>
              </p:nvSpPr>
              <p:spPr>
                <a:xfrm>
                  <a:off x="7247976" y="6184763"/>
                  <a:ext cx="259622" cy="82585"/>
                </a:xfrm>
                <a:custGeom>
                  <a:avLst/>
                  <a:gdLst/>
                  <a:ahLst/>
                  <a:cxnLst/>
                  <a:pathLst>
                    <a:path w="259622" h="82585">
                      <a:moveTo>
                        <a:pt x="259622" y="0"/>
                      </a:moveTo>
                      <a:cubicBezTo>
                        <a:pt x="259622" y="0"/>
                        <a:pt x="147069" y="13514"/>
                        <a:pt x="138065" y="18018"/>
                      </a:cubicBezTo>
                      <a:cubicBezTo>
                        <a:pt x="129061" y="22523"/>
                        <a:pt x="76536" y="25526"/>
                        <a:pt x="57027" y="25526"/>
                      </a:cubicBezTo>
                      <a:cubicBezTo>
                        <a:pt x="37518" y="25526"/>
                        <a:pt x="0" y="37538"/>
                        <a:pt x="0" y="37538"/>
                      </a:cubicBezTo>
                      <a:lnTo>
                        <a:pt x="7504" y="45046"/>
                      </a:lnTo>
                      <a:cubicBezTo>
                        <a:pt x="7504" y="45046"/>
                        <a:pt x="63030" y="24025"/>
                        <a:pt x="73535" y="34535"/>
                      </a:cubicBezTo>
                      <a:cubicBezTo>
                        <a:pt x="84039" y="45046"/>
                        <a:pt x="27013" y="69071"/>
                        <a:pt x="13506" y="69071"/>
                      </a:cubicBezTo>
                      <a:cubicBezTo>
                        <a:pt x="0" y="69071"/>
                        <a:pt x="0" y="82585"/>
                        <a:pt x="0" y="82585"/>
                      </a:cubicBezTo>
                      <a:cubicBezTo>
                        <a:pt x="0" y="82585"/>
                        <a:pt x="46522" y="69071"/>
                        <a:pt x="69032" y="57058"/>
                      </a:cubicBezTo>
                      <a:cubicBezTo>
                        <a:pt x="91543" y="45046"/>
                        <a:pt x="108051" y="34535"/>
                        <a:pt x="108051" y="34535"/>
                      </a:cubicBezTo>
                      <a:cubicBezTo>
                        <a:pt x="108051" y="34535"/>
                        <a:pt x="154573" y="27028"/>
                        <a:pt x="163577" y="22523"/>
                      </a:cubicBezTo>
                      <a:cubicBezTo>
                        <a:pt x="172581" y="18018"/>
                        <a:pt x="229608" y="12012"/>
                        <a:pt x="235611" y="15015"/>
                      </a:cubicBezTo>
                      <a:cubicBezTo>
                        <a:pt x="241614" y="18018"/>
                        <a:pt x="250618" y="18018"/>
                        <a:pt x="250618" y="18018"/>
                      </a:cubicBezTo>
                      <a:cubicBezTo>
                        <a:pt x="250618" y="18018"/>
                        <a:pt x="259622" y="9009"/>
                        <a:pt x="2596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1" name=""/>
                <p:cNvSpPr/>
                <p:nvPr/>
              </p:nvSpPr>
              <p:spPr>
                <a:xfrm>
                  <a:off x="7202580" y="6248579"/>
                  <a:ext cx="263374" cy="85587"/>
                </a:xfrm>
                <a:custGeom>
                  <a:avLst/>
                  <a:gdLst/>
                  <a:ahLst/>
                  <a:cxnLst/>
                  <a:pathLst>
                    <a:path w="263374" h="85587">
                      <a:moveTo>
                        <a:pt x="258497" y="0"/>
                      </a:moveTo>
                      <a:cubicBezTo>
                        <a:pt x="258497" y="0"/>
                        <a:pt x="160951" y="4505"/>
                        <a:pt x="130937" y="15015"/>
                      </a:cubicBezTo>
                      <a:cubicBezTo>
                        <a:pt x="100923" y="25526"/>
                        <a:pt x="25887" y="69070"/>
                        <a:pt x="15382" y="72073"/>
                      </a:cubicBezTo>
                      <a:cubicBezTo>
                        <a:pt x="4877" y="75077"/>
                        <a:pt x="-4127" y="85587"/>
                        <a:pt x="1876" y="85587"/>
                      </a:cubicBezTo>
                      <a:cubicBezTo>
                        <a:pt x="7879" y="85587"/>
                        <a:pt x="91168" y="54806"/>
                        <a:pt x="100923" y="45046"/>
                      </a:cubicBezTo>
                      <a:cubicBezTo>
                        <a:pt x="110677" y="35286"/>
                        <a:pt x="127935" y="27028"/>
                        <a:pt x="130937" y="27028"/>
                      </a:cubicBezTo>
                      <a:cubicBezTo>
                        <a:pt x="133938" y="27028"/>
                        <a:pt x="174457" y="22523"/>
                        <a:pt x="192465" y="15015"/>
                      </a:cubicBezTo>
                      <a:cubicBezTo>
                        <a:pt x="210474" y="7508"/>
                        <a:pt x="234486" y="9009"/>
                        <a:pt x="246491" y="12012"/>
                      </a:cubicBezTo>
                      <a:cubicBezTo>
                        <a:pt x="258497" y="15015"/>
                        <a:pt x="270504" y="0"/>
                        <a:pt x="25849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2" name=""/>
                <p:cNvSpPr/>
                <p:nvPr/>
              </p:nvSpPr>
              <p:spPr>
                <a:xfrm>
                  <a:off x="7218150" y="6316899"/>
                  <a:ext cx="208410" cy="72074"/>
                </a:xfrm>
                <a:custGeom>
                  <a:avLst/>
                  <a:gdLst/>
                  <a:ahLst/>
                  <a:cxnLst/>
                  <a:pathLst>
                    <a:path w="208410" h="72074">
                      <a:moveTo>
                        <a:pt x="208410" y="0"/>
                      </a:moveTo>
                      <a:cubicBezTo>
                        <a:pt x="208410" y="0"/>
                        <a:pt x="113866" y="15015"/>
                        <a:pt x="98859" y="18018"/>
                      </a:cubicBezTo>
                      <a:cubicBezTo>
                        <a:pt x="83852" y="21022"/>
                        <a:pt x="43333" y="27028"/>
                        <a:pt x="32828" y="30031"/>
                      </a:cubicBezTo>
                      <a:cubicBezTo>
                        <a:pt x="22323" y="33034"/>
                        <a:pt x="4315" y="42043"/>
                        <a:pt x="1313" y="43545"/>
                      </a:cubicBezTo>
                      <a:cubicBezTo>
                        <a:pt x="-1688" y="45046"/>
                        <a:pt x="-1688" y="57058"/>
                        <a:pt x="22323" y="43545"/>
                      </a:cubicBezTo>
                      <a:cubicBezTo>
                        <a:pt x="46334" y="30031"/>
                        <a:pt x="70346" y="34535"/>
                        <a:pt x="70346" y="34535"/>
                      </a:cubicBezTo>
                      <a:cubicBezTo>
                        <a:pt x="70346" y="34535"/>
                        <a:pt x="36580" y="51803"/>
                        <a:pt x="28326" y="60061"/>
                      </a:cubicBezTo>
                      <a:cubicBezTo>
                        <a:pt x="20072" y="68320"/>
                        <a:pt x="19322" y="72074"/>
                        <a:pt x="22323" y="72074"/>
                      </a:cubicBezTo>
                      <a:cubicBezTo>
                        <a:pt x="25324" y="72074"/>
                        <a:pt x="80850" y="39040"/>
                        <a:pt x="95857" y="34535"/>
                      </a:cubicBezTo>
                      <a:cubicBezTo>
                        <a:pt x="110865" y="30031"/>
                        <a:pt x="125872" y="22523"/>
                        <a:pt x="151384" y="18018"/>
                      </a:cubicBezTo>
                      <a:cubicBezTo>
                        <a:pt x="176896" y="13514"/>
                        <a:pt x="199407" y="9009"/>
                        <a:pt x="2084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3" name=""/>
                <p:cNvSpPr/>
                <p:nvPr/>
              </p:nvSpPr>
              <p:spPr>
                <a:xfrm>
                  <a:off x="7199954" y="6372455"/>
                  <a:ext cx="196592" cy="88966"/>
                </a:xfrm>
                <a:custGeom>
                  <a:avLst/>
                  <a:gdLst/>
                  <a:ahLst/>
                  <a:cxnLst/>
                  <a:pathLst>
                    <a:path w="196592" h="88966">
                      <a:moveTo>
                        <a:pt x="196592" y="0"/>
                      </a:moveTo>
                      <a:cubicBezTo>
                        <a:pt x="196592" y="0"/>
                        <a:pt x="136564" y="1502"/>
                        <a:pt x="85540" y="30031"/>
                      </a:cubicBezTo>
                      <a:cubicBezTo>
                        <a:pt x="34516" y="58560"/>
                        <a:pt x="0" y="79582"/>
                        <a:pt x="0" y="87089"/>
                      </a:cubicBezTo>
                      <a:cubicBezTo>
                        <a:pt x="0" y="94597"/>
                        <a:pt x="25512" y="79582"/>
                        <a:pt x="57027" y="64566"/>
                      </a:cubicBezTo>
                      <a:cubicBezTo>
                        <a:pt x="88542" y="49551"/>
                        <a:pt x="111052" y="27028"/>
                        <a:pt x="132062" y="21022"/>
                      </a:cubicBezTo>
                      <a:cubicBezTo>
                        <a:pt x="153072" y="15015"/>
                        <a:pt x="180085" y="22523"/>
                        <a:pt x="186088" y="18018"/>
                      </a:cubicBezTo>
                      <a:cubicBezTo>
                        <a:pt x="192091" y="13514"/>
                        <a:pt x="196592" y="0"/>
                        <a:pt x="19659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4" name=""/>
                <p:cNvSpPr/>
                <p:nvPr/>
              </p:nvSpPr>
              <p:spPr>
                <a:xfrm>
                  <a:off x="7206519" y="6446031"/>
                  <a:ext cx="152697" cy="63064"/>
                </a:xfrm>
                <a:custGeom>
                  <a:avLst/>
                  <a:gdLst/>
                  <a:ahLst/>
                  <a:cxnLst/>
                  <a:pathLst>
                    <a:path w="152697" h="63064">
                      <a:moveTo>
                        <a:pt x="149508" y="0"/>
                      </a:moveTo>
                      <a:cubicBezTo>
                        <a:pt x="149508" y="0"/>
                        <a:pt x="116492" y="0"/>
                        <a:pt x="84978" y="13514"/>
                      </a:cubicBezTo>
                      <a:cubicBezTo>
                        <a:pt x="53463" y="27028"/>
                        <a:pt x="59466" y="48049"/>
                        <a:pt x="38456" y="48049"/>
                      </a:cubicBezTo>
                      <a:cubicBezTo>
                        <a:pt x="17446" y="48049"/>
                        <a:pt x="-5065" y="63064"/>
                        <a:pt x="938" y="63064"/>
                      </a:cubicBezTo>
                      <a:cubicBezTo>
                        <a:pt x="6941" y="63064"/>
                        <a:pt x="38456" y="64566"/>
                        <a:pt x="56464" y="52554"/>
                      </a:cubicBezTo>
                      <a:cubicBezTo>
                        <a:pt x="74473" y="40541"/>
                        <a:pt x="66969" y="24025"/>
                        <a:pt x="90230" y="18769"/>
                      </a:cubicBezTo>
                      <a:cubicBezTo>
                        <a:pt x="113491" y="13514"/>
                        <a:pt x="140503" y="13514"/>
                        <a:pt x="145006" y="13514"/>
                      </a:cubicBezTo>
                      <a:cubicBezTo>
                        <a:pt x="149508" y="13514"/>
                        <a:pt x="157012" y="0"/>
                        <a:pt x="14950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5" name=""/>
                <p:cNvSpPr/>
                <p:nvPr/>
              </p:nvSpPr>
              <p:spPr>
                <a:xfrm>
                  <a:off x="7232969" y="6504590"/>
                  <a:ext cx="91543" cy="55744"/>
                </a:xfrm>
                <a:custGeom>
                  <a:avLst/>
                  <a:gdLst/>
                  <a:ahLst/>
                  <a:cxnLst/>
                  <a:pathLst>
                    <a:path w="91543" h="55744">
                      <a:moveTo>
                        <a:pt x="91543" y="0"/>
                      </a:moveTo>
                      <a:cubicBezTo>
                        <a:pt x="91543" y="0"/>
                        <a:pt x="51024" y="10511"/>
                        <a:pt x="45021" y="16517"/>
                      </a:cubicBezTo>
                      <a:cubicBezTo>
                        <a:pt x="39018" y="22523"/>
                        <a:pt x="0" y="46548"/>
                        <a:pt x="0" y="54055"/>
                      </a:cubicBezTo>
                      <a:cubicBezTo>
                        <a:pt x="0" y="61563"/>
                        <a:pt x="38268" y="44295"/>
                        <a:pt x="48022" y="34535"/>
                      </a:cubicBezTo>
                      <a:cubicBezTo>
                        <a:pt x="57777" y="24775"/>
                        <a:pt x="70533" y="16517"/>
                        <a:pt x="81038" y="16517"/>
                      </a:cubicBezTo>
                      <a:cubicBezTo>
                        <a:pt x="91543" y="16517"/>
                        <a:pt x="91543" y="0"/>
                        <a:pt x="9154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6" name=""/>
                <p:cNvSpPr/>
                <p:nvPr/>
              </p:nvSpPr>
              <p:spPr>
                <a:xfrm>
                  <a:off x="7232219" y="6573848"/>
                  <a:ext cx="56652" cy="29843"/>
                </a:xfrm>
                <a:custGeom>
                  <a:avLst/>
                  <a:gdLst/>
                  <a:ahLst/>
                  <a:cxnLst/>
                  <a:pathLst>
                    <a:path w="56652" h="29843">
                      <a:moveTo>
                        <a:pt x="51774" y="1314"/>
                      </a:moveTo>
                      <a:cubicBezTo>
                        <a:pt x="51774" y="1314"/>
                        <a:pt x="39769" y="-4692"/>
                        <a:pt x="26262" y="8821"/>
                      </a:cubicBezTo>
                      <a:cubicBezTo>
                        <a:pt x="12756" y="22335"/>
                        <a:pt x="-3752" y="29843"/>
                        <a:pt x="750" y="29843"/>
                      </a:cubicBezTo>
                      <a:cubicBezTo>
                        <a:pt x="5252" y="29843"/>
                        <a:pt x="21760" y="23837"/>
                        <a:pt x="29264" y="16329"/>
                      </a:cubicBezTo>
                      <a:cubicBezTo>
                        <a:pt x="36767" y="8821"/>
                        <a:pt x="50274" y="14828"/>
                        <a:pt x="54776" y="11825"/>
                      </a:cubicBezTo>
                      <a:cubicBezTo>
                        <a:pt x="59278" y="8821"/>
                        <a:pt x="54776" y="1314"/>
                        <a:pt x="51774" y="131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7" name=""/>
                <p:cNvSpPr/>
                <p:nvPr/>
              </p:nvSpPr>
              <p:spPr>
                <a:xfrm>
                  <a:off x="7320011" y="6494830"/>
                  <a:ext cx="21948" cy="140393"/>
                </a:xfrm>
                <a:custGeom>
                  <a:avLst/>
                  <a:gdLst/>
                  <a:ahLst/>
                  <a:cxnLst/>
                  <a:pathLst>
                    <a:path w="21948" h="140393">
                      <a:moveTo>
                        <a:pt x="14257" y="0"/>
                      </a:moveTo>
                      <a:cubicBezTo>
                        <a:pt x="14257" y="0"/>
                        <a:pt x="18008" y="9760"/>
                        <a:pt x="21010" y="38289"/>
                      </a:cubicBezTo>
                      <a:cubicBezTo>
                        <a:pt x="24011" y="66818"/>
                        <a:pt x="19509" y="89341"/>
                        <a:pt x="14257" y="107360"/>
                      </a:cubicBezTo>
                      <a:cubicBezTo>
                        <a:pt x="9004" y="125378"/>
                        <a:pt x="0" y="140393"/>
                        <a:pt x="0" y="140393"/>
                      </a:cubicBezTo>
                      <a:cubicBezTo>
                        <a:pt x="0" y="140393"/>
                        <a:pt x="9004" y="95347"/>
                        <a:pt x="9004" y="72824"/>
                      </a:cubicBezTo>
                      <a:cubicBezTo>
                        <a:pt x="9004" y="50301"/>
                        <a:pt x="9004" y="33785"/>
                        <a:pt x="9004" y="26277"/>
                      </a:cubicBezTo>
                      <a:cubicBezTo>
                        <a:pt x="9004" y="18769"/>
                        <a:pt x="-3001" y="0"/>
                        <a:pt x="142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8" name=""/>
                <p:cNvSpPr/>
                <p:nvPr/>
              </p:nvSpPr>
              <p:spPr>
                <a:xfrm>
                  <a:off x="7363155" y="6411495"/>
                  <a:ext cx="28889" cy="187692"/>
                </a:xfrm>
                <a:custGeom>
                  <a:avLst/>
                  <a:gdLst/>
                  <a:ahLst/>
                  <a:cxnLst/>
                  <a:pathLst>
                    <a:path w="28889" h="187692">
                      <a:moveTo>
                        <a:pt x="375" y="21021"/>
                      </a:moveTo>
                      <a:cubicBezTo>
                        <a:pt x="375" y="21021"/>
                        <a:pt x="4877" y="27028"/>
                        <a:pt x="9379" y="72074"/>
                      </a:cubicBezTo>
                      <a:cubicBezTo>
                        <a:pt x="13882" y="117120"/>
                        <a:pt x="-2626" y="133637"/>
                        <a:pt x="375" y="150153"/>
                      </a:cubicBezTo>
                      <a:cubicBezTo>
                        <a:pt x="3377" y="166670"/>
                        <a:pt x="9379" y="187692"/>
                        <a:pt x="9379" y="187692"/>
                      </a:cubicBezTo>
                      <a:cubicBezTo>
                        <a:pt x="9379" y="187692"/>
                        <a:pt x="15382" y="148652"/>
                        <a:pt x="15382" y="130633"/>
                      </a:cubicBezTo>
                      <a:cubicBezTo>
                        <a:pt x="15382" y="112615"/>
                        <a:pt x="28889" y="84086"/>
                        <a:pt x="28889" y="72074"/>
                      </a:cubicBezTo>
                      <a:cubicBezTo>
                        <a:pt x="28889" y="60061"/>
                        <a:pt x="9379" y="0"/>
                        <a:pt x="9379" y="0"/>
                      </a:cubicBezTo>
                      <a:lnTo>
                        <a:pt x="375" y="21021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49" name=""/>
                <p:cNvSpPr/>
                <p:nvPr/>
              </p:nvSpPr>
              <p:spPr>
                <a:xfrm>
                  <a:off x="7394482" y="6358942"/>
                  <a:ext cx="44083" cy="222790"/>
                </a:xfrm>
                <a:custGeom>
                  <a:avLst/>
                  <a:gdLst/>
                  <a:ahLst/>
                  <a:cxnLst/>
                  <a:pathLst>
                    <a:path w="44083" h="222790">
                      <a:moveTo>
                        <a:pt x="2063" y="16517"/>
                      </a:moveTo>
                      <a:cubicBezTo>
                        <a:pt x="2063" y="16517"/>
                        <a:pt x="30577" y="52554"/>
                        <a:pt x="27575" y="78079"/>
                      </a:cubicBezTo>
                      <a:cubicBezTo>
                        <a:pt x="24574" y="103606"/>
                        <a:pt x="23073" y="126129"/>
                        <a:pt x="23073" y="156159"/>
                      </a:cubicBezTo>
                      <a:cubicBezTo>
                        <a:pt x="23073" y="186190"/>
                        <a:pt x="23073" y="204208"/>
                        <a:pt x="27575" y="220725"/>
                      </a:cubicBezTo>
                      <a:cubicBezTo>
                        <a:pt x="32078" y="237242"/>
                        <a:pt x="27575" y="156159"/>
                        <a:pt x="32078" y="129132"/>
                      </a:cubicBezTo>
                      <a:cubicBezTo>
                        <a:pt x="36580" y="102104"/>
                        <a:pt x="51587" y="85587"/>
                        <a:pt x="39581" y="58560"/>
                      </a:cubicBezTo>
                      <a:cubicBezTo>
                        <a:pt x="27575" y="31532"/>
                        <a:pt x="9567" y="0"/>
                        <a:pt x="9567" y="0"/>
                      </a:cubicBezTo>
                      <a:cubicBezTo>
                        <a:pt x="9567" y="0"/>
                        <a:pt x="-5440" y="13514"/>
                        <a:pt x="2063" y="165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0" name=""/>
                <p:cNvSpPr/>
                <p:nvPr/>
              </p:nvSpPr>
              <p:spPr>
                <a:xfrm>
                  <a:off x="7426560" y="6303385"/>
                  <a:ext cx="78037" cy="258264"/>
                </a:xfrm>
                <a:custGeom>
                  <a:avLst/>
                  <a:gdLst/>
                  <a:ahLst/>
                  <a:cxnLst/>
                  <a:pathLst>
                    <a:path w="78037" h="258264">
                      <a:moveTo>
                        <a:pt x="0" y="3003"/>
                      </a:moveTo>
                      <a:cubicBezTo>
                        <a:pt x="0" y="3003"/>
                        <a:pt x="37518" y="63064"/>
                        <a:pt x="37518" y="90092"/>
                      </a:cubicBezTo>
                      <a:cubicBezTo>
                        <a:pt x="37518" y="117120"/>
                        <a:pt x="27013" y="168172"/>
                        <a:pt x="30014" y="184688"/>
                      </a:cubicBezTo>
                      <a:cubicBezTo>
                        <a:pt x="33016" y="201205"/>
                        <a:pt x="42020" y="258264"/>
                        <a:pt x="42020" y="258264"/>
                      </a:cubicBezTo>
                      <a:cubicBezTo>
                        <a:pt x="42020" y="258264"/>
                        <a:pt x="42020" y="207212"/>
                        <a:pt x="42020" y="178682"/>
                      </a:cubicBezTo>
                      <a:cubicBezTo>
                        <a:pt x="42020" y="150153"/>
                        <a:pt x="48023" y="133637"/>
                        <a:pt x="48023" y="133637"/>
                      </a:cubicBezTo>
                      <a:cubicBezTo>
                        <a:pt x="48023" y="133637"/>
                        <a:pt x="55526" y="190695"/>
                        <a:pt x="61529" y="208713"/>
                      </a:cubicBezTo>
                      <a:cubicBezTo>
                        <a:pt x="67532" y="226732"/>
                        <a:pt x="78037" y="238744"/>
                        <a:pt x="78037" y="238744"/>
                      </a:cubicBezTo>
                      <a:cubicBezTo>
                        <a:pt x="78037" y="238744"/>
                        <a:pt x="58528" y="160664"/>
                        <a:pt x="58528" y="138141"/>
                      </a:cubicBezTo>
                      <a:cubicBezTo>
                        <a:pt x="58528" y="115618"/>
                        <a:pt x="48023" y="78080"/>
                        <a:pt x="48023" y="64566"/>
                      </a:cubicBezTo>
                      <a:cubicBezTo>
                        <a:pt x="48023" y="51052"/>
                        <a:pt x="3001" y="-15015"/>
                        <a:pt x="0" y="300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1" name=""/>
                <p:cNvSpPr/>
                <p:nvPr/>
              </p:nvSpPr>
              <p:spPr>
                <a:xfrm>
                  <a:off x="7477584" y="6217797"/>
                  <a:ext cx="66031" cy="295802"/>
                </a:xfrm>
                <a:custGeom>
                  <a:avLst/>
                  <a:gdLst/>
                  <a:ahLst/>
                  <a:cxnLst/>
                  <a:pathLst>
                    <a:path w="66031" h="295802">
                      <a:moveTo>
                        <a:pt x="0" y="19520"/>
                      </a:moveTo>
                      <a:cubicBezTo>
                        <a:pt x="0" y="19520"/>
                        <a:pt x="33016" y="85587"/>
                        <a:pt x="33016" y="115618"/>
                      </a:cubicBezTo>
                      <a:cubicBezTo>
                        <a:pt x="33016" y="145649"/>
                        <a:pt x="63030" y="250756"/>
                        <a:pt x="58528" y="255260"/>
                      </a:cubicBezTo>
                      <a:cubicBezTo>
                        <a:pt x="54025" y="259766"/>
                        <a:pt x="58528" y="295802"/>
                        <a:pt x="58528" y="295802"/>
                      </a:cubicBezTo>
                      <a:cubicBezTo>
                        <a:pt x="58528" y="295802"/>
                        <a:pt x="66031" y="237242"/>
                        <a:pt x="66031" y="217723"/>
                      </a:cubicBezTo>
                      <a:cubicBezTo>
                        <a:pt x="66031" y="198203"/>
                        <a:pt x="48023" y="145649"/>
                        <a:pt x="48023" y="130633"/>
                      </a:cubicBezTo>
                      <a:cubicBezTo>
                        <a:pt x="48023" y="115618"/>
                        <a:pt x="33016" y="61563"/>
                        <a:pt x="27013" y="39040"/>
                      </a:cubicBezTo>
                      <a:cubicBezTo>
                        <a:pt x="21010" y="16517"/>
                        <a:pt x="9004" y="0"/>
                        <a:pt x="9004" y="0"/>
                      </a:cubicBezTo>
                      <a:cubicBezTo>
                        <a:pt x="9004" y="0"/>
                        <a:pt x="0" y="7508"/>
                        <a:pt x="0" y="195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2" name=""/>
                <p:cNvSpPr/>
                <p:nvPr/>
              </p:nvSpPr>
              <p:spPr>
                <a:xfrm>
                  <a:off x="7498594" y="6186453"/>
                  <a:ext cx="94545" cy="274593"/>
                </a:xfrm>
                <a:custGeom>
                  <a:avLst/>
                  <a:gdLst/>
                  <a:ahLst/>
                  <a:cxnLst/>
                  <a:pathLst>
                    <a:path w="94545" h="274593">
                      <a:moveTo>
                        <a:pt x="0" y="7320"/>
                      </a:moveTo>
                      <a:cubicBezTo>
                        <a:pt x="0" y="7320"/>
                        <a:pt x="46522" y="64378"/>
                        <a:pt x="52525" y="121437"/>
                      </a:cubicBezTo>
                      <a:cubicBezTo>
                        <a:pt x="58528" y="178494"/>
                        <a:pt x="70533" y="223541"/>
                        <a:pt x="73535" y="235553"/>
                      </a:cubicBezTo>
                      <a:cubicBezTo>
                        <a:pt x="76536" y="247565"/>
                        <a:pt x="85540" y="265584"/>
                        <a:pt x="85540" y="265584"/>
                      </a:cubicBezTo>
                      <a:lnTo>
                        <a:pt x="94545" y="274593"/>
                      </a:lnTo>
                      <a:cubicBezTo>
                        <a:pt x="94545" y="274593"/>
                        <a:pt x="73535" y="217535"/>
                        <a:pt x="73535" y="179996"/>
                      </a:cubicBezTo>
                      <a:cubicBezTo>
                        <a:pt x="73535" y="142458"/>
                        <a:pt x="70533" y="98913"/>
                        <a:pt x="61529" y="79393"/>
                      </a:cubicBezTo>
                      <a:cubicBezTo>
                        <a:pt x="52525" y="59874"/>
                        <a:pt x="12006" y="-25714"/>
                        <a:pt x="0" y="73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853" name=""/>
                <p:cNvSpPr/>
                <p:nvPr/>
              </p:nvSpPr>
              <p:spPr>
                <a:xfrm>
                  <a:off x="7524106" y="6145911"/>
                  <a:ext cx="114991" cy="246064"/>
                </a:xfrm>
                <a:custGeom>
                  <a:avLst/>
                  <a:gdLst/>
                  <a:ahLst/>
                  <a:cxnLst/>
                  <a:pathLst>
                    <a:path w="114991" h="246064">
                      <a:moveTo>
                        <a:pt x="0" y="4317"/>
                      </a:moveTo>
                      <a:cubicBezTo>
                        <a:pt x="0" y="4317"/>
                        <a:pt x="54025" y="59874"/>
                        <a:pt x="61529" y="109424"/>
                      </a:cubicBezTo>
                      <a:cubicBezTo>
                        <a:pt x="69032" y="158975"/>
                        <a:pt x="75035" y="199516"/>
                        <a:pt x="79537" y="216033"/>
                      </a:cubicBezTo>
                      <a:cubicBezTo>
                        <a:pt x="84039" y="232550"/>
                        <a:pt x="90043" y="243061"/>
                        <a:pt x="90043" y="246064"/>
                      </a:cubicBezTo>
                      <a:cubicBezTo>
                        <a:pt x="90043" y="249066"/>
                        <a:pt x="84039" y="176993"/>
                        <a:pt x="84039" y="166483"/>
                      </a:cubicBezTo>
                      <a:cubicBezTo>
                        <a:pt x="84039" y="155972"/>
                        <a:pt x="100547" y="199516"/>
                        <a:pt x="112553" y="205522"/>
                      </a:cubicBezTo>
                      <a:cubicBezTo>
                        <a:pt x="124559" y="211529"/>
                        <a:pt x="91543" y="166483"/>
                        <a:pt x="84039" y="145461"/>
                      </a:cubicBezTo>
                      <a:cubicBezTo>
                        <a:pt x="76536" y="124439"/>
                        <a:pt x="61529" y="74889"/>
                        <a:pt x="49523" y="46360"/>
                      </a:cubicBezTo>
                      <a:cubicBezTo>
                        <a:pt x="37518" y="17831"/>
                        <a:pt x="0" y="-12200"/>
                        <a:pt x="0" y="43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694" name="Display"/>
            <p:cNvSpPr/>
            <p:nvPr/>
          </p:nvSpPr>
          <p:spPr>
            <a:xfrm rot="10800000">
              <a:off x="650400" y="4202064"/>
              <a:ext cx="2780703" cy="1337600"/>
            </a:xfrm>
            <a:custGeom>
              <a:avLst/>
              <a:gdLst>
                <a:gd name="connsiteX0" fmla="*/ 1390352 w 2780703"/>
                <a:gd name="connsiteY0" fmla="*/ 1337600 h 1337600"/>
                <a:gd name="connsiteX1" fmla="*/ 1390352 w 2780703"/>
                <a:gd name="connsiteY1" fmla="*/ 0 h 1337600"/>
                <a:gd name="connsiteX2" fmla="*/ 2780703 w 2780703"/>
                <a:gd name="connsiteY2" fmla="*/ 668800 h 1337600"/>
                <a:gd name="connsiteX3" fmla="*/ 0 w 2780703"/>
                <a:gd name="connsiteY3" fmla="*/ 668800 h 1337600"/>
                <a:gd name="connsiteX4" fmla="*/ 1390352 w 2780703"/>
                <a:gd name="connsiteY4" fmla="*/ 668800 h 133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780703" h="1337600">
                  <a:moveTo>
                    <a:pt x="836000" y="0"/>
                  </a:moveTo>
                  <a:lnTo>
                    <a:pt x="2446303" y="0"/>
                  </a:lnTo>
                  <a:cubicBezTo>
                    <a:pt x="2656813" y="157882"/>
                    <a:pt x="2780703" y="405663"/>
                    <a:pt x="2780703" y="668800"/>
                  </a:cubicBezTo>
                  <a:cubicBezTo>
                    <a:pt x="2780703" y="931937"/>
                    <a:pt x="2656813" y="1179718"/>
                    <a:pt x="2446303" y="1337600"/>
                  </a:cubicBezTo>
                  <a:lnTo>
                    <a:pt x="836000" y="1337600"/>
                  </a:lnTo>
                  <a:cubicBezTo>
                    <a:pt x="479371" y="1234926"/>
                    <a:pt x="178454" y="994193"/>
                    <a:pt x="0" y="668800"/>
                  </a:cubicBezTo>
                  <a:cubicBezTo>
                    <a:pt x="178454" y="343407"/>
                    <a:pt x="479371" y="102674"/>
                    <a:pt x="836000" y="0"/>
                  </a:cubicBezTo>
                  <a:close/>
                </a:path>
              </a:pathLst>
            </a:custGeom>
            <a:noFill/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256" name="FlexibleLine"/>
            <p:cNvSpPr/>
            <p:nvPr/>
          </p:nvSpPr>
          <p:spPr>
            <a:xfrm>
              <a:off x="4092303" y="3674336"/>
              <a:ext cx="737200" cy="974700"/>
            </a:xfrm>
            <a:custGeom>
              <a:avLst/>
              <a:gdLst/>
              <a:ahLst/>
              <a:cxnLst/>
              <a:pathLst>
                <a:path w="737200" h="974700" fill="none">
                  <a:moveTo>
                    <a:pt x="0" y="0"/>
                  </a:moveTo>
                  <a:cubicBezTo>
                    <a:pt x="-405460" y="77976"/>
                    <a:pt x="-331740" y="896724"/>
                    <a:pt x="-737200" y="974700"/>
                  </a:cubicBezTo>
                </a:path>
              </a:pathLst>
            </a:custGeom>
            <a:noFill/>
            <a:ln w="7600" cap="flat">
              <a:solidFill>
                <a:srgbClr val="AB855F"/>
              </a:solidFill>
              <a:bevel/>
            </a:ln>
          </p:spPr>
        </p:sp>
        <p:sp>
          <p:nvSpPr>
            <p:cNvPr id="266" name="FlexibleLine"/>
            <p:cNvSpPr/>
            <p:nvPr/>
          </p:nvSpPr>
          <p:spPr>
            <a:xfrm>
              <a:off x="4092303" y="3674336"/>
              <a:ext cx="737200" cy="974700"/>
            </a:xfrm>
            <a:custGeom>
              <a:avLst/>
              <a:gdLst/>
              <a:ahLst/>
              <a:cxnLst/>
              <a:pathLst>
                <a:path w="737200" h="974700" fill="none">
                  <a:moveTo>
                    <a:pt x="0" y="0"/>
                  </a:moveTo>
                  <a:cubicBezTo>
                    <a:pt x="-405460" y="-77976"/>
                    <a:pt x="-331740" y="-896724"/>
                    <a:pt x="-737200" y="-974700"/>
                  </a:cubicBezTo>
                </a:path>
              </a:pathLst>
            </a:custGeom>
            <a:noFill/>
            <a:ln w="7600" cap="flat">
              <a:noFill/>
              <a:bevel/>
            </a:ln>
          </p:spPr>
        </p:sp>
        <p:sp>
          <p:nvSpPr>
            <p:cNvPr id="312" name="FlexibleLine"/>
            <p:cNvSpPr/>
            <p:nvPr/>
          </p:nvSpPr>
          <p:spPr>
            <a:xfrm>
              <a:off x="5820740" y="2664633"/>
              <a:ext cx="212800" cy="368605"/>
            </a:xfrm>
            <a:custGeom>
              <a:avLst/>
              <a:gdLst/>
              <a:ahLst/>
              <a:cxnLst/>
              <a:pathLst>
                <a:path w="212800" h="368605" fill="none">
                  <a:moveTo>
                    <a:pt x="0" y="0"/>
                  </a:moveTo>
                  <a:cubicBezTo>
                    <a:pt x="117040" y="-29488"/>
                    <a:pt x="95760" y="-339117"/>
                    <a:pt x="212800" y="-36860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315" name="FlexibleLine"/>
            <p:cNvSpPr/>
            <p:nvPr/>
          </p:nvSpPr>
          <p:spPr>
            <a:xfrm>
              <a:off x="5820740" y="2664633"/>
              <a:ext cx="212800" cy="589005"/>
            </a:xfrm>
            <a:custGeom>
              <a:avLst/>
              <a:gdLst/>
              <a:ahLst/>
              <a:cxnLst/>
              <a:pathLst>
                <a:path w="212800" h="589005" fill="none">
                  <a:moveTo>
                    <a:pt x="0" y="0"/>
                  </a:moveTo>
                  <a:cubicBezTo>
                    <a:pt x="117040" y="-47120"/>
                    <a:pt x="95760" y="-541885"/>
                    <a:pt x="212800" y="-58900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318" name="FlexibleLine"/>
            <p:cNvSpPr/>
            <p:nvPr/>
          </p:nvSpPr>
          <p:spPr>
            <a:xfrm>
              <a:off x="5820740" y="2664633"/>
              <a:ext cx="212800" cy="809408"/>
            </a:xfrm>
            <a:custGeom>
              <a:avLst/>
              <a:gdLst/>
              <a:ahLst/>
              <a:cxnLst/>
              <a:pathLst>
                <a:path w="212800" h="809408" fill="none">
                  <a:moveTo>
                    <a:pt x="0" y="0"/>
                  </a:moveTo>
                  <a:cubicBezTo>
                    <a:pt x="117040" y="-64752"/>
                    <a:pt x="95760" y="-744653"/>
                    <a:pt x="212800" y="-809408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338" name="FlexibleLine"/>
            <p:cNvSpPr/>
            <p:nvPr/>
          </p:nvSpPr>
          <p:spPr>
            <a:xfrm>
              <a:off x="5735689" y="4669122"/>
              <a:ext cx="212800" cy="366699"/>
            </a:xfrm>
            <a:custGeom>
              <a:avLst/>
              <a:gdLst/>
              <a:ahLst/>
              <a:cxnLst/>
              <a:pathLst>
                <a:path w="212800" h="366699" fill="none">
                  <a:moveTo>
                    <a:pt x="0" y="0"/>
                  </a:moveTo>
                  <a:cubicBezTo>
                    <a:pt x="117040" y="-29336"/>
                    <a:pt x="95760" y="-337363"/>
                    <a:pt x="212800" y="-366699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343" name="FlexibleLine"/>
            <p:cNvSpPr/>
            <p:nvPr/>
          </p:nvSpPr>
          <p:spPr>
            <a:xfrm>
              <a:off x="5735689" y="4669122"/>
              <a:ext cx="212800" cy="625101"/>
            </a:xfrm>
            <a:custGeom>
              <a:avLst/>
              <a:gdLst/>
              <a:ahLst/>
              <a:cxnLst/>
              <a:pathLst>
                <a:path w="212800" h="625101" fill="none">
                  <a:moveTo>
                    <a:pt x="0" y="0"/>
                  </a:moveTo>
                  <a:cubicBezTo>
                    <a:pt x="117040" y="50008"/>
                    <a:pt x="95760" y="575093"/>
                    <a:pt x="212800" y="625101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369" name="FlexibleLine"/>
            <p:cNvSpPr/>
            <p:nvPr/>
          </p:nvSpPr>
          <p:spPr>
            <a:xfrm>
              <a:off x="2853503" y="4649036"/>
              <a:ext cx="212800" cy="478800"/>
            </a:xfrm>
            <a:custGeom>
              <a:avLst/>
              <a:gdLst/>
              <a:ahLst/>
              <a:cxnLst/>
              <a:pathLst>
                <a:path w="212800" h="478800" fill="none">
                  <a:moveTo>
                    <a:pt x="0" y="0"/>
                  </a:moveTo>
                  <a:cubicBezTo>
                    <a:pt x="-117040" y="-38304"/>
                    <a:pt x="-95760" y="-440496"/>
                    <a:pt x="-212800" y="-4788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374" name="FlexibleLine"/>
            <p:cNvSpPr/>
            <p:nvPr/>
          </p:nvSpPr>
          <p:spPr>
            <a:xfrm>
              <a:off x="2853503" y="4649036"/>
              <a:ext cx="212800" cy="258400"/>
            </a:xfrm>
            <a:custGeom>
              <a:avLst/>
              <a:gdLst/>
              <a:ahLst/>
              <a:cxnLst/>
              <a:pathLst>
                <a:path w="212800" h="258400" fill="none">
                  <a:moveTo>
                    <a:pt x="0" y="0"/>
                  </a:moveTo>
                  <a:cubicBezTo>
                    <a:pt x="-117040" y="-20672"/>
                    <a:pt x="-95760" y="-237728"/>
                    <a:pt x="-212800" y="-2584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379" name="FlexibleLine"/>
            <p:cNvSpPr/>
            <p:nvPr/>
          </p:nvSpPr>
          <p:spPr>
            <a:xfrm>
              <a:off x="2853503" y="4649036"/>
              <a:ext cx="212800" cy="38000"/>
            </a:xfrm>
            <a:custGeom>
              <a:avLst/>
              <a:gdLst/>
              <a:ahLst/>
              <a:cxnLst/>
              <a:pathLst>
                <a:path w="212800" h="38000" fill="none">
                  <a:moveTo>
                    <a:pt x="0" y="0"/>
                  </a:moveTo>
                  <a:cubicBezTo>
                    <a:pt x="-117040" y="-3040"/>
                    <a:pt x="-95760" y="-34960"/>
                    <a:pt x="-212800" y="-380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430" name="FlexibleLine"/>
            <p:cNvSpPr/>
            <p:nvPr/>
          </p:nvSpPr>
          <p:spPr>
            <a:xfrm>
              <a:off x="2876303" y="2699636"/>
              <a:ext cx="212800" cy="1029800"/>
            </a:xfrm>
            <a:custGeom>
              <a:avLst/>
              <a:gdLst/>
              <a:ahLst/>
              <a:cxnLst/>
              <a:pathLst>
                <a:path w="212800" h="1029800" fill="none">
                  <a:moveTo>
                    <a:pt x="0" y="0"/>
                  </a:moveTo>
                  <a:cubicBezTo>
                    <a:pt x="-117040" y="-82384"/>
                    <a:pt x="-95760" y="-947416"/>
                    <a:pt x="-212800" y="-10298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435" name="FlexibleLine"/>
            <p:cNvSpPr/>
            <p:nvPr/>
          </p:nvSpPr>
          <p:spPr>
            <a:xfrm>
              <a:off x="2876303" y="2699636"/>
              <a:ext cx="212800" cy="809400"/>
            </a:xfrm>
            <a:custGeom>
              <a:avLst/>
              <a:gdLst/>
              <a:ahLst/>
              <a:cxnLst/>
              <a:pathLst>
                <a:path w="212800" h="809400" fill="none">
                  <a:moveTo>
                    <a:pt x="0" y="0"/>
                  </a:moveTo>
                  <a:cubicBezTo>
                    <a:pt x="-117040" y="-64752"/>
                    <a:pt x="-95760" y="-744648"/>
                    <a:pt x="-212800" y="-8094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444" name="FlexibleLine"/>
            <p:cNvSpPr/>
            <p:nvPr/>
          </p:nvSpPr>
          <p:spPr>
            <a:xfrm>
              <a:off x="5820740" y="2664633"/>
              <a:ext cx="212800" cy="148205"/>
            </a:xfrm>
            <a:custGeom>
              <a:avLst/>
              <a:gdLst/>
              <a:ahLst/>
              <a:cxnLst/>
              <a:pathLst>
                <a:path w="212800" h="148205" fill="none">
                  <a:moveTo>
                    <a:pt x="0" y="0"/>
                  </a:moveTo>
                  <a:cubicBezTo>
                    <a:pt x="117040" y="-11856"/>
                    <a:pt x="95760" y="-136349"/>
                    <a:pt x="212800" y="-14820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48" name="FlexibleLine"/>
            <p:cNvSpPr/>
            <p:nvPr/>
          </p:nvSpPr>
          <p:spPr>
            <a:xfrm>
              <a:off x="5820740" y="2664626"/>
              <a:ext cx="212800" cy="72193"/>
            </a:xfrm>
            <a:custGeom>
              <a:avLst/>
              <a:gdLst/>
              <a:ahLst/>
              <a:cxnLst/>
              <a:pathLst>
                <a:path w="212800" h="72193" fill="none">
                  <a:moveTo>
                    <a:pt x="0" y="0"/>
                  </a:moveTo>
                  <a:cubicBezTo>
                    <a:pt x="117040" y="5775"/>
                    <a:pt x="95760" y="66417"/>
                    <a:pt x="212800" y="72193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52" name="FlexibleLine"/>
            <p:cNvSpPr/>
            <p:nvPr/>
          </p:nvSpPr>
          <p:spPr>
            <a:xfrm>
              <a:off x="5820740" y="2664633"/>
              <a:ext cx="212800" cy="292595"/>
            </a:xfrm>
            <a:custGeom>
              <a:avLst/>
              <a:gdLst/>
              <a:ahLst/>
              <a:cxnLst/>
              <a:pathLst>
                <a:path w="212800" h="292595" fill="none">
                  <a:moveTo>
                    <a:pt x="0" y="0"/>
                  </a:moveTo>
                  <a:cubicBezTo>
                    <a:pt x="117040" y="23408"/>
                    <a:pt x="95760" y="269187"/>
                    <a:pt x="212800" y="29259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56" name="FlexibleLine"/>
            <p:cNvSpPr/>
            <p:nvPr/>
          </p:nvSpPr>
          <p:spPr>
            <a:xfrm>
              <a:off x="5820740" y="2664633"/>
              <a:ext cx="212800" cy="512995"/>
            </a:xfrm>
            <a:custGeom>
              <a:avLst/>
              <a:gdLst/>
              <a:ahLst/>
              <a:cxnLst/>
              <a:pathLst>
                <a:path w="212800" h="512995" fill="none">
                  <a:moveTo>
                    <a:pt x="0" y="0"/>
                  </a:moveTo>
                  <a:cubicBezTo>
                    <a:pt x="117040" y="41040"/>
                    <a:pt x="95760" y="471955"/>
                    <a:pt x="212800" y="51299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60" name="FlexibleLine"/>
            <p:cNvSpPr/>
            <p:nvPr/>
          </p:nvSpPr>
          <p:spPr>
            <a:xfrm>
              <a:off x="5820740" y="2664633"/>
              <a:ext cx="212800" cy="733395"/>
            </a:xfrm>
            <a:custGeom>
              <a:avLst/>
              <a:gdLst/>
              <a:ahLst/>
              <a:cxnLst/>
              <a:pathLst>
                <a:path w="212800" h="733395" fill="none">
                  <a:moveTo>
                    <a:pt x="0" y="0"/>
                  </a:moveTo>
                  <a:cubicBezTo>
                    <a:pt x="117040" y="58672"/>
                    <a:pt x="95760" y="674723"/>
                    <a:pt x="212800" y="733395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64" name="FlexibleLine"/>
            <p:cNvSpPr/>
            <p:nvPr/>
          </p:nvSpPr>
          <p:spPr>
            <a:xfrm>
              <a:off x="5820740" y="2664626"/>
              <a:ext cx="212800" cy="953792"/>
            </a:xfrm>
            <a:custGeom>
              <a:avLst/>
              <a:gdLst/>
              <a:ahLst/>
              <a:cxnLst/>
              <a:pathLst>
                <a:path w="212800" h="953792" fill="none">
                  <a:moveTo>
                    <a:pt x="0" y="0"/>
                  </a:moveTo>
                  <a:cubicBezTo>
                    <a:pt x="117040" y="76303"/>
                    <a:pt x="95760" y="877488"/>
                    <a:pt x="212800" y="953792"/>
                  </a:cubicBezTo>
                </a:path>
              </a:pathLst>
            </a:custGeom>
            <a:solidFill>
              <a:srgbClr val="476482"/>
            </a:solidFill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468" name="FlexibleLine"/>
            <p:cNvSpPr/>
            <p:nvPr/>
          </p:nvSpPr>
          <p:spPr>
            <a:xfrm>
              <a:off x="6442489" y="4302422"/>
              <a:ext cx="212800" cy="387600"/>
            </a:xfrm>
            <a:custGeom>
              <a:avLst/>
              <a:gdLst/>
              <a:ahLst/>
              <a:cxnLst/>
              <a:pathLst>
                <a:path w="212800" h="387600" fill="none">
                  <a:moveTo>
                    <a:pt x="0" y="0"/>
                  </a:moveTo>
                  <a:cubicBezTo>
                    <a:pt x="117040" y="-31008"/>
                    <a:pt x="95760" y="-356592"/>
                    <a:pt x="212800" y="-3876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72" name="FlexibleLine"/>
            <p:cNvSpPr/>
            <p:nvPr/>
          </p:nvSpPr>
          <p:spPr>
            <a:xfrm>
              <a:off x="6442489" y="4302422"/>
              <a:ext cx="212800" cy="167200"/>
            </a:xfrm>
            <a:custGeom>
              <a:avLst/>
              <a:gdLst/>
              <a:ahLst/>
              <a:cxnLst/>
              <a:pathLst>
                <a:path w="212800" h="167200" fill="none">
                  <a:moveTo>
                    <a:pt x="0" y="0"/>
                  </a:moveTo>
                  <a:cubicBezTo>
                    <a:pt x="117040" y="-13376"/>
                    <a:pt x="95760" y="-153824"/>
                    <a:pt x="212800" y="-1672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76" name="FlexibleLine"/>
            <p:cNvSpPr/>
            <p:nvPr/>
          </p:nvSpPr>
          <p:spPr>
            <a:xfrm>
              <a:off x="6442489" y="4302422"/>
              <a:ext cx="212800" cy="53200"/>
            </a:xfrm>
            <a:custGeom>
              <a:avLst/>
              <a:gdLst/>
              <a:ahLst/>
              <a:cxnLst/>
              <a:pathLst>
                <a:path w="212800" h="53200" fill="none">
                  <a:moveTo>
                    <a:pt x="0" y="0"/>
                  </a:moveTo>
                  <a:cubicBezTo>
                    <a:pt x="117040" y="4256"/>
                    <a:pt x="95760" y="48944"/>
                    <a:pt x="212800" y="532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80" name="FlexibleLine"/>
            <p:cNvSpPr/>
            <p:nvPr/>
          </p:nvSpPr>
          <p:spPr>
            <a:xfrm>
              <a:off x="6442489" y="4302422"/>
              <a:ext cx="212800" cy="273600"/>
            </a:xfrm>
            <a:custGeom>
              <a:avLst/>
              <a:gdLst/>
              <a:ahLst/>
              <a:cxnLst/>
              <a:pathLst>
                <a:path w="212800" h="273600" fill="none">
                  <a:moveTo>
                    <a:pt x="0" y="0"/>
                  </a:moveTo>
                  <a:cubicBezTo>
                    <a:pt x="117040" y="21888"/>
                    <a:pt x="95760" y="251712"/>
                    <a:pt x="212800" y="2736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84" name="FlexibleLine"/>
            <p:cNvSpPr/>
            <p:nvPr/>
          </p:nvSpPr>
          <p:spPr>
            <a:xfrm>
              <a:off x="6442489" y="5294222"/>
              <a:ext cx="212800" cy="497800"/>
            </a:xfrm>
            <a:custGeom>
              <a:avLst/>
              <a:gdLst/>
              <a:ahLst/>
              <a:cxnLst/>
              <a:pathLst>
                <a:path w="212800" h="497800" fill="none">
                  <a:moveTo>
                    <a:pt x="0" y="0"/>
                  </a:moveTo>
                  <a:cubicBezTo>
                    <a:pt x="117040" y="-39824"/>
                    <a:pt x="95760" y="-457976"/>
                    <a:pt x="212800" y="-4978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88" name="FlexibleLine"/>
            <p:cNvSpPr/>
            <p:nvPr/>
          </p:nvSpPr>
          <p:spPr>
            <a:xfrm>
              <a:off x="6442489" y="5294222"/>
              <a:ext cx="212800" cy="277400"/>
            </a:xfrm>
            <a:custGeom>
              <a:avLst/>
              <a:gdLst/>
              <a:ahLst/>
              <a:cxnLst/>
              <a:pathLst>
                <a:path w="212800" h="277400" fill="none">
                  <a:moveTo>
                    <a:pt x="0" y="0"/>
                  </a:moveTo>
                  <a:cubicBezTo>
                    <a:pt x="117040" y="-22192"/>
                    <a:pt x="95760" y="-255208"/>
                    <a:pt x="212800" y="-2774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92" name="FlexibleLine"/>
            <p:cNvSpPr/>
            <p:nvPr/>
          </p:nvSpPr>
          <p:spPr>
            <a:xfrm>
              <a:off x="6442489" y="5294222"/>
              <a:ext cx="212800" cy="57000"/>
            </a:xfrm>
            <a:custGeom>
              <a:avLst/>
              <a:gdLst/>
              <a:ahLst/>
              <a:cxnLst/>
              <a:pathLst>
                <a:path w="212800" h="57000" fill="none">
                  <a:moveTo>
                    <a:pt x="0" y="0"/>
                  </a:moveTo>
                  <a:cubicBezTo>
                    <a:pt x="117040" y="-4560"/>
                    <a:pt x="95760" y="-52440"/>
                    <a:pt x="212800" y="-570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497" name="FlexibleLine"/>
            <p:cNvSpPr/>
            <p:nvPr/>
          </p:nvSpPr>
          <p:spPr>
            <a:xfrm>
              <a:off x="6442489" y="5294222"/>
              <a:ext cx="212800" cy="163400"/>
            </a:xfrm>
            <a:custGeom>
              <a:avLst/>
              <a:gdLst/>
              <a:ahLst/>
              <a:cxnLst/>
              <a:pathLst>
                <a:path w="212800" h="163400" fill="none">
                  <a:moveTo>
                    <a:pt x="0" y="0"/>
                  </a:moveTo>
                  <a:cubicBezTo>
                    <a:pt x="117040" y="13072"/>
                    <a:pt x="95760" y="150328"/>
                    <a:pt x="212800" y="1634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01" name="FlexibleLine"/>
            <p:cNvSpPr/>
            <p:nvPr/>
          </p:nvSpPr>
          <p:spPr>
            <a:xfrm>
              <a:off x="6442489" y="5294222"/>
              <a:ext cx="212800" cy="383800"/>
            </a:xfrm>
            <a:custGeom>
              <a:avLst/>
              <a:gdLst/>
              <a:ahLst/>
              <a:cxnLst/>
              <a:pathLst>
                <a:path w="212800" h="383800" fill="none">
                  <a:moveTo>
                    <a:pt x="0" y="0"/>
                  </a:moveTo>
                  <a:cubicBezTo>
                    <a:pt x="117040" y="30704"/>
                    <a:pt x="95760" y="353096"/>
                    <a:pt x="212800" y="383800"/>
                  </a:cubicBezTo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05" name="FlexibleLine"/>
            <p:cNvSpPr/>
            <p:nvPr/>
          </p:nvSpPr>
          <p:spPr>
            <a:xfrm>
              <a:off x="2853503" y="4649036"/>
              <a:ext cx="212800" cy="182400"/>
            </a:xfrm>
            <a:custGeom>
              <a:avLst/>
              <a:gdLst/>
              <a:ahLst/>
              <a:cxnLst/>
              <a:pathLst>
                <a:path w="212800" h="182400" fill="none">
                  <a:moveTo>
                    <a:pt x="0" y="0"/>
                  </a:moveTo>
                  <a:cubicBezTo>
                    <a:pt x="-117040" y="14592"/>
                    <a:pt x="-95760" y="167808"/>
                    <a:pt x="-212800" y="1824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509" name="FlexibleLine"/>
            <p:cNvSpPr/>
            <p:nvPr/>
          </p:nvSpPr>
          <p:spPr>
            <a:xfrm>
              <a:off x="2853503" y="4649036"/>
              <a:ext cx="212800" cy="402800"/>
            </a:xfrm>
            <a:custGeom>
              <a:avLst/>
              <a:gdLst/>
              <a:ahLst/>
              <a:cxnLst/>
              <a:pathLst>
                <a:path w="212800" h="402800" fill="none">
                  <a:moveTo>
                    <a:pt x="0" y="0"/>
                  </a:moveTo>
                  <a:cubicBezTo>
                    <a:pt x="-117040" y="32224"/>
                    <a:pt x="-95760" y="370576"/>
                    <a:pt x="-212800" y="4028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513" name="FlexibleLine"/>
            <p:cNvSpPr/>
            <p:nvPr/>
          </p:nvSpPr>
          <p:spPr>
            <a:xfrm>
              <a:off x="2853503" y="4649036"/>
              <a:ext cx="212800" cy="623200"/>
            </a:xfrm>
            <a:custGeom>
              <a:avLst/>
              <a:gdLst/>
              <a:ahLst/>
              <a:cxnLst/>
              <a:pathLst>
                <a:path w="212800" h="623200" fill="none">
                  <a:moveTo>
                    <a:pt x="0" y="0"/>
                  </a:moveTo>
                  <a:cubicBezTo>
                    <a:pt x="-117040" y="49856"/>
                    <a:pt x="-95760" y="573344"/>
                    <a:pt x="-212800" y="623200"/>
                  </a:cubicBezTo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525" name="FlexibleLine"/>
            <p:cNvSpPr/>
            <p:nvPr/>
          </p:nvSpPr>
          <p:spPr>
            <a:xfrm>
              <a:off x="2876303" y="2699636"/>
              <a:ext cx="212800" cy="589000"/>
            </a:xfrm>
            <a:custGeom>
              <a:avLst/>
              <a:gdLst/>
              <a:ahLst/>
              <a:cxnLst/>
              <a:pathLst>
                <a:path w="212800" h="589000" fill="none">
                  <a:moveTo>
                    <a:pt x="0" y="0"/>
                  </a:moveTo>
                  <a:cubicBezTo>
                    <a:pt x="-117040" y="-47120"/>
                    <a:pt x="-95760" y="-541880"/>
                    <a:pt x="-212800" y="-5890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29" name="FlexibleLine"/>
            <p:cNvSpPr/>
            <p:nvPr/>
          </p:nvSpPr>
          <p:spPr>
            <a:xfrm>
              <a:off x="2876303" y="2699636"/>
              <a:ext cx="212800" cy="368600"/>
            </a:xfrm>
            <a:custGeom>
              <a:avLst/>
              <a:gdLst/>
              <a:ahLst/>
              <a:cxnLst/>
              <a:pathLst>
                <a:path w="212800" h="368600" fill="none">
                  <a:moveTo>
                    <a:pt x="0" y="0"/>
                  </a:moveTo>
                  <a:cubicBezTo>
                    <a:pt x="-117040" y="-29488"/>
                    <a:pt x="-95760" y="-339112"/>
                    <a:pt x="-212800" y="-3686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33" name="FlexibleLine"/>
            <p:cNvSpPr/>
            <p:nvPr/>
          </p:nvSpPr>
          <p:spPr>
            <a:xfrm>
              <a:off x="2876303" y="2699636"/>
              <a:ext cx="212800" cy="148200"/>
            </a:xfrm>
            <a:custGeom>
              <a:avLst/>
              <a:gdLst/>
              <a:ahLst/>
              <a:cxnLst/>
              <a:pathLst>
                <a:path w="212800" h="148200" fill="none">
                  <a:moveTo>
                    <a:pt x="0" y="0"/>
                  </a:moveTo>
                  <a:cubicBezTo>
                    <a:pt x="-117040" y="-11856"/>
                    <a:pt x="-95760" y="-136344"/>
                    <a:pt x="-212800" y="-1482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37" name="FlexibleLine"/>
            <p:cNvSpPr/>
            <p:nvPr/>
          </p:nvSpPr>
          <p:spPr>
            <a:xfrm>
              <a:off x="2876303" y="2699636"/>
              <a:ext cx="212800" cy="72200"/>
            </a:xfrm>
            <a:custGeom>
              <a:avLst/>
              <a:gdLst/>
              <a:ahLst/>
              <a:cxnLst/>
              <a:pathLst>
                <a:path w="212800" h="72200" fill="none">
                  <a:moveTo>
                    <a:pt x="0" y="0"/>
                  </a:moveTo>
                  <a:cubicBezTo>
                    <a:pt x="-117040" y="5776"/>
                    <a:pt x="-95760" y="66424"/>
                    <a:pt x="-212800" y="722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41" name="FlexibleLine"/>
            <p:cNvSpPr/>
            <p:nvPr/>
          </p:nvSpPr>
          <p:spPr>
            <a:xfrm>
              <a:off x="2876303" y="2699636"/>
              <a:ext cx="212800" cy="292600"/>
            </a:xfrm>
            <a:custGeom>
              <a:avLst/>
              <a:gdLst/>
              <a:ahLst/>
              <a:cxnLst/>
              <a:pathLst>
                <a:path w="212800" h="292600" fill="none">
                  <a:moveTo>
                    <a:pt x="0" y="0"/>
                  </a:moveTo>
                  <a:cubicBezTo>
                    <a:pt x="-117040" y="23408"/>
                    <a:pt x="-95760" y="269192"/>
                    <a:pt x="-212800" y="2926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45" name="FlexibleLine"/>
            <p:cNvSpPr/>
            <p:nvPr/>
          </p:nvSpPr>
          <p:spPr>
            <a:xfrm>
              <a:off x="2876303" y="2699636"/>
              <a:ext cx="212800" cy="513000"/>
            </a:xfrm>
            <a:custGeom>
              <a:avLst/>
              <a:gdLst/>
              <a:ahLst/>
              <a:cxnLst/>
              <a:pathLst>
                <a:path w="212800" h="513000" fill="none">
                  <a:moveTo>
                    <a:pt x="0" y="0"/>
                  </a:moveTo>
                  <a:cubicBezTo>
                    <a:pt x="-117040" y="41040"/>
                    <a:pt x="-95760" y="471960"/>
                    <a:pt x="-212800" y="5130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49" name="FlexibleLine"/>
            <p:cNvSpPr/>
            <p:nvPr/>
          </p:nvSpPr>
          <p:spPr>
            <a:xfrm>
              <a:off x="2876303" y="2699636"/>
              <a:ext cx="212800" cy="733400"/>
            </a:xfrm>
            <a:custGeom>
              <a:avLst/>
              <a:gdLst/>
              <a:ahLst/>
              <a:cxnLst/>
              <a:pathLst>
                <a:path w="212800" h="733400" fill="none">
                  <a:moveTo>
                    <a:pt x="0" y="0"/>
                  </a:moveTo>
                  <a:cubicBezTo>
                    <a:pt x="-117040" y="58672"/>
                    <a:pt x="-95760" y="674728"/>
                    <a:pt x="-212800" y="7334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53" name="FlexibleLine"/>
            <p:cNvSpPr/>
            <p:nvPr/>
          </p:nvSpPr>
          <p:spPr>
            <a:xfrm>
              <a:off x="2876303" y="2699636"/>
              <a:ext cx="212800" cy="953800"/>
            </a:xfrm>
            <a:custGeom>
              <a:avLst/>
              <a:gdLst/>
              <a:ahLst/>
              <a:cxnLst/>
              <a:pathLst>
                <a:path w="212800" h="953800" fill="none">
                  <a:moveTo>
                    <a:pt x="0" y="0"/>
                  </a:moveTo>
                  <a:cubicBezTo>
                    <a:pt x="-117040" y="76304"/>
                    <a:pt x="-95760" y="877496"/>
                    <a:pt x="-212800" y="9538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557" name="FlexibleLine"/>
            <p:cNvSpPr/>
            <p:nvPr/>
          </p:nvSpPr>
          <p:spPr>
            <a:xfrm>
              <a:off x="2876303" y="2699636"/>
              <a:ext cx="212800" cy="1174200"/>
            </a:xfrm>
            <a:custGeom>
              <a:avLst/>
              <a:gdLst/>
              <a:ahLst/>
              <a:cxnLst/>
              <a:pathLst>
                <a:path w="212800" h="1174200" fill="none">
                  <a:moveTo>
                    <a:pt x="0" y="0"/>
                  </a:moveTo>
                  <a:cubicBezTo>
                    <a:pt x="-117040" y="93936"/>
                    <a:pt x="-95760" y="1080264"/>
                    <a:pt x="-212800" y="1174200"/>
                  </a:cubicBezTo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grpSp>
          <p:nvGrpSpPr>
            <p:cNvPr id="285" name="Main Idea"/>
            <p:cNvGrpSpPr/>
            <p:nvPr/>
          </p:nvGrpSpPr>
          <p:grpSpPr>
            <a:xfrm>
              <a:off x="3780703" y="3526136"/>
              <a:ext cx="623200" cy="296400"/>
              <a:chOff x="3780703" y="3526136"/>
              <a:chExt cx="623200" cy="296400"/>
            </a:xfrm>
          </p:grpSpPr>
          <p:sp>
            <p:nvSpPr>
              <p:cNvPr id="4327" name="Rectangle balloon"/>
              <p:cNvSpPr/>
              <p:nvPr/>
            </p:nvSpPr>
            <p:spPr>
              <a:xfrm>
                <a:off x="3780703" y="3526136"/>
                <a:ext cx="623200" cy="296400"/>
              </a:xfrm>
              <a:custGeom>
                <a:avLst/>
                <a:gdLst/>
                <a:ahLst/>
                <a:cxnLst/>
                <a:pathLst>
                  <a:path w="623200" h="296400">
                    <a:moveTo>
                      <a:pt x="53352" y="0"/>
                    </a:moveTo>
                    <a:lnTo>
                      <a:pt x="569848" y="0"/>
                    </a:lnTo>
                    <a:cubicBezTo>
                      <a:pt x="599314" y="0"/>
                      <a:pt x="623200" y="23886"/>
                      <a:pt x="623200" y="53352"/>
                    </a:cubicBezTo>
                    <a:lnTo>
                      <a:pt x="623200" y="243048"/>
                    </a:lnTo>
                    <a:cubicBezTo>
                      <a:pt x="623200" y="272514"/>
                      <a:pt x="599314" y="296400"/>
                      <a:pt x="569848" y="296400"/>
                    </a:cubicBezTo>
                    <a:lnTo>
                      <a:pt x="53352" y="296400"/>
                    </a:lnTo>
                    <a:cubicBezTo>
                      <a:pt x="23886" y="296400"/>
                      <a:pt x="0" y="272514"/>
                      <a:pt x="0" y="243048"/>
                    </a:cubicBezTo>
                    <a:lnTo>
                      <a:pt x="0" y="53352"/>
                    </a:lnTo>
                    <a:cubicBezTo>
                      <a:pt x="0" y="23886"/>
                      <a:pt x="23886" y="0"/>
                      <a:pt x="53352" y="0"/>
                    </a:cubicBezTo>
                    <a:close/>
                  </a:path>
                </a:pathLst>
              </a:custGeom>
              <a:pattFill prst="diagBrick">
                <a:fgClr>
                  <a:srgbClr val="CFB8B3"/>
                </a:fgClr>
                <a:bgClr>
                  <a:srgbClr val="E5DAD8"/>
                </a:bgClr>
              </a:pattFill>
              <a:ln w="7600" cap="flat">
                <a:solidFill>
                  <a:srgbClr val="B58B80"/>
                </a:solidFill>
                <a:bevel/>
              </a:ln>
            </p:spPr>
          </p:sp>
          <p:sp>
            <p:nvSpPr>
              <p:cNvPr id="2948" name="Text 2948"/>
              <p:cNvSpPr txBox="1"/>
              <p:nvPr/>
            </p:nvSpPr>
            <p:spPr>
              <a:xfrm>
                <a:off x="3871903" y="3617336"/>
                <a:ext cx="509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Main Idea</a:t>
                </a:r>
              </a:p>
            </p:txBody>
          </p:sp>
        </p:grpSp>
        <p:sp>
          <p:nvSpPr>
            <p:cNvPr id="298" name="FlexibleLine"/>
            <p:cNvSpPr/>
            <p:nvPr/>
          </p:nvSpPr>
          <p:spPr>
            <a:xfrm>
              <a:off x="4092303" y="3674336"/>
              <a:ext cx="737200" cy="1009706"/>
            </a:xfrm>
            <a:custGeom>
              <a:avLst/>
              <a:gdLst/>
              <a:ahLst/>
              <a:cxnLst/>
              <a:pathLst>
                <a:path w="737200" h="1009706" fill="none">
                  <a:moveTo>
                    <a:pt x="0" y="0"/>
                  </a:moveTo>
                  <a:cubicBezTo>
                    <a:pt x="405460" y="-80777"/>
                    <a:pt x="331740" y="-928933"/>
                    <a:pt x="737200" y="-1009706"/>
                  </a:cubicBezTo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  <p:sp>
          <p:nvSpPr>
            <p:cNvPr id="303" name="FlexibleLine"/>
            <p:cNvSpPr/>
            <p:nvPr/>
          </p:nvSpPr>
          <p:spPr>
            <a:xfrm>
              <a:off x="4092303" y="3674339"/>
              <a:ext cx="737200" cy="994787"/>
            </a:xfrm>
            <a:custGeom>
              <a:avLst/>
              <a:gdLst/>
              <a:ahLst/>
              <a:cxnLst/>
              <a:pathLst>
                <a:path w="737200" h="994787" fill="none">
                  <a:moveTo>
                    <a:pt x="0" y="0"/>
                  </a:moveTo>
                  <a:cubicBezTo>
                    <a:pt x="405460" y="79583"/>
                    <a:pt x="331740" y="915207"/>
                    <a:pt x="737200" y="994787"/>
                  </a:cubicBezTo>
                </a:path>
              </a:pathLst>
            </a:custGeom>
            <a:noFill/>
            <a:ln w="7600" cap="flat">
              <a:noFill/>
              <a:bevel/>
            </a:ln>
          </p:spPr>
        </p:sp>
        <p:sp>
          <p:nvSpPr>
            <p:cNvPr id="5573" name="Mind map leaf"/>
            <p:cNvSpPr/>
            <p:nvPr/>
          </p:nvSpPr>
          <p:spPr>
            <a:xfrm>
              <a:off x="3932703" y="3605939"/>
              <a:ext cx="896800" cy="1063187"/>
            </a:xfrm>
            <a:custGeom>
              <a:avLst/>
              <a:gdLst/>
              <a:ahLst/>
              <a:cxnLst/>
              <a:pathLst>
                <a:path w="896800" h="1063187">
                  <a:moveTo>
                    <a:pt x="-187503" y="0"/>
                  </a:moveTo>
                  <a:lnTo>
                    <a:pt x="187503" y="0"/>
                  </a:lnTo>
                  <a:cubicBezTo>
                    <a:pt x="187503" y="0"/>
                    <a:pt x="194956" y="82271"/>
                    <a:pt x="277813" y="268961"/>
                  </a:cubicBezTo>
                  <a:cubicBezTo>
                    <a:pt x="311563" y="345004"/>
                    <a:pt x="399370" y="571166"/>
                    <a:pt x="482517" y="727778"/>
                  </a:cubicBezTo>
                  <a:cubicBezTo>
                    <a:pt x="553068" y="860662"/>
                    <a:pt x="639565" y="937323"/>
                    <a:pt x="706717" y="980917"/>
                  </a:cubicBezTo>
                  <a:cubicBezTo>
                    <a:pt x="765206" y="1018886"/>
                    <a:pt x="896800" y="1063187"/>
                    <a:pt x="896800" y="1063187"/>
                  </a:cubicBezTo>
                  <a:cubicBezTo>
                    <a:pt x="896800" y="1063187"/>
                    <a:pt x="653104" y="1050533"/>
                    <a:pt x="506887" y="879662"/>
                  </a:cubicBezTo>
                  <a:cubicBezTo>
                    <a:pt x="327964" y="670573"/>
                    <a:pt x="292435" y="509445"/>
                    <a:pt x="121849" y="278454"/>
                  </a:cubicBezTo>
                  <a:cubicBezTo>
                    <a:pt x="-16936" y="90528"/>
                    <a:pt x="-187503" y="0"/>
                    <a:pt x="-187503" y="0"/>
                  </a:cubicBezTo>
                  <a:close/>
                </a:path>
              </a:pathLst>
            </a:custGeom>
            <a:solidFill>
              <a:srgbClr val="16A58A"/>
            </a:solidFill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5574" name="Mind map leaf"/>
            <p:cNvSpPr/>
            <p:nvPr/>
          </p:nvSpPr>
          <p:spPr>
            <a:xfrm flipV="true">
              <a:off x="3932703" y="2664630"/>
              <a:ext cx="896800" cy="941306"/>
            </a:xfrm>
            <a:custGeom>
              <a:avLst/>
              <a:gdLst/>
              <a:ahLst/>
              <a:cxnLst/>
              <a:pathLst>
                <a:path w="896800" h="941306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194956" y="72839"/>
                    <a:pt x="277813" y="238128"/>
                  </a:cubicBezTo>
                  <a:cubicBezTo>
                    <a:pt x="311563" y="305453"/>
                    <a:pt x="399370" y="505688"/>
                    <a:pt x="482517" y="644346"/>
                  </a:cubicBezTo>
                  <a:cubicBezTo>
                    <a:pt x="553068" y="761999"/>
                    <a:pt x="639565" y="829867"/>
                    <a:pt x="706717" y="868467"/>
                  </a:cubicBezTo>
                  <a:cubicBezTo>
                    <a:pt x="765206" y="902082"/>
                    <a:pt x="896800" y="941306"/>
                    <a:pt x="896800" y="941306"/>
                  </a:cubicBezTo>
                  <a:cubicBezTo>
                    <a:pt x="896800" y="941306"/>
                    <a:pt x="653104" y="930103"/>
                    <a:pt x="506887" y="778818"/>
                  </a:cubicBezTo>
                  <a:cubicBezTo>
                    <a:pt x="327964" y="593699"/>
                    <a:pt x="292435" y="451043"/>
                    <a:pt x="121849" y="246533"/>
                  </a:cubicBezTo>
                  <a:cubicBezTo>
                    <a:pt x="-16936" y="80150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527294"/>
            </a:solidFill>
            <a:ln w="7600" cap="flat">
              <a:solidFill>
                <a:srgbClr val="527294"/>
              </a:solidFill>
              <a:bevel/>
            </a:ln>
          </p:spPr>
        </p:sp>
        <p:grpSp>
          <p:nvGrpSpPr>
            <p:cNvPr id="294" name="Main Topic"/>
            <p:cNvGrpSpPr/>
            <p:nvPr/>
          </p:nvGrpSpPr>
          <p:grpSpPr>
            <a:xfrm>
              <a:off x="4829503" y="2469563"/>
              <a:ext cx="991238" cy="390134"/>
              <a:chOff x="4829503" y="2469563"/>
              <a:chExt cx="991238" cy="390134"/>
            </a:xfrm>
          </p:grpSpPr>
          <p:sp>
            <p:nvSpPr>
              <p:cNvPr id="4335" name="Rectangle balloon"/>
              <p:cNvSpPr/>
              <p:nvPr/>
            </p:nvSpPr>
            <p:spPr>
              <a:xfrm>
                <a:off x="4829503" y="2469563"/>
                <a:ext cx="991238" cy="390134"/>
              </a:xfrm>
              <a:custGeom>
                <a:avLst/>
                <a:gdLst/>
                <a:ahLst/>
                <a:cxnLst/>
                <a:pathLst>
                  <a:path w="991238" h="390134">
                    <a:moveTo>
                      <a:pt x="70224" y="0"/>
                    </a:moveTo>
                    <a:lnTo>
                      <a:pt x="921014" y="0"/>
                    </a:lnTo>
                    <a:cubicBezTo>
                      <a:pt x="959796" y="0"/>
                      <a:pt x="991238" y="31439"/>
                      <a:pt x="991238" y="70224"/>
                    </a:cubicBezTo>
                    <a:lnTo>
                      <a:pt x="991238" y="319910"/>
                    </a:lnTo>
                    <a:cubicBezTo>
                      <a:pt x="991238" y="358694"/>
                      <a:pt x="959796" y="390134"/>
                      <a:pt x="921014" y="390134"/>
                    </a:cubicBezTo>
                    <a:lnTo>
                      <a:pt x="70224" y="390134"/>
                    </a:lnTo>
                    <a:cubicBezTo>
                      <a:pt x="31439" y="390134"/>
                      <a:pt x="0" y="358694"/>
                      <a:pt x="0" y="319910"/>
                    </a:cubicBezTo>
                    <a:lnTo>
                      <a:pt x="0" y="70224"/>
                    </a:lnTo>
                    <a:cubicBezTo>
                      <a:pt x="0" y="31439"/>
                      <a:pt x="31439" y="0"/>
                      <a:pt x="70224" y="0"/>
                    </a:cubicBezTo>
                    <a:close/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C3986D"/>
                </a:solidFill>
                <a:bevel/>
              </a:ln>
            </p:spPr>
          </p:sp>
          <p:grpSp>
            <p:nvGrpSpPr>
              <p:cNvPr id="596" name="Research"/>
              <p:cNvGrpSpPr/>
              <p:nvPr/>
            </p:nvGrpSpPr>
            <p:grpSpPr>
              <a:xfrm>
                <a:off x="4897903" y="2499963"/>
                <a:ext cx="337637" cy="329334"/>
                <a:chOff x="4897903" y="2499963"/>
                <a:chExt cx="337637" cy="329334"/>
              </a:xfrm>
            </p:grpSpPr>
            <p:grpSp>
              <p:nvGrpSpPr>
                <p:cNvPr id="597" name="Global"/>
                <p:cNvGrpSpPr/>
                <p:nvPr/>
              </p:nvGrpSpPr>
              <p:grpSpPr>
                <a:xfrm>
                  <a:off x="4897753" y="2499963"/>
                  <a:ext cx="312115" cy="298069"/>
                  <a:chOff x="4897753" y="2499963"/>
                  <a:chExt cx="312115" cy="298069"/>
                </a:xfrm>
              </p:grpSpPr>
              <p:grpSp>
                <p:nvGrpSpPr>
                  <p:cNvPr id="598" name=""/>
                  <p:cNvGrpSpPr/>
                  <p:nvPr/>
                </p:nvGrpSpPr>
                <p:grpSpPr>
                  <a:xfrm>
                    <a:off x="4897753" y="2499963"/>
                    <a:ext cx="312115" cy="298069"/>
                    <a:chOff x="4897753" y="2499963"/>
                    <a:chExt cx="312115" cy="298069"/>
                  </a:xfrm>
                </p:grpSpPr>
                <p:sp>
                  <p:nvSpPr>
                    <p:cNvPr id="599" name=""/>
                    <p:cNvSpPr/>
                    <p:nvPr/>
                  </p:nvSpPr>
                  <p:spPr>
                    <a:xfrm flipH="true">
                      <a:off x="4897753" y="2499963"/>
                      <a:ext cx="312115" cy="298069"/>
                    </a:xfrm>
                    <a:custGeom>
                      <a:avLst/>
                      <a:gdLst/>
                      <a:ahLst/>
                      <a:cxnLst/>
                      <a:pathLst>
                        <a:path w="312115" h="298069">
                          <a:moveTo>
                            <a:pt x="0" y="149034"/>
                          </a:moveTo>
                          <a:cubicBezTo>
                            <a:pt x="0" y="66663"/>
                            <a:pt x="69851" y="0"/>
                            <a:pt x="156058" y="0"/>
                          </a:cubicBezTo>
                          <a:cubicBezTo>
                            <a:pt x="242227" y="0"/>
                            <a:pt x="312115" y="66663"/>
                            <a:pt x="312115" y="149034"/>
                          </a:cubicBezTo>
                          <a:cubicBezTo>
                            <a:pt x="312115" y="231266"/>
                            <a:pt x="242227" y="298069"/>
                            <a:pt x="156058" y="298069"/>
                          </a:cubicBezTo>
                          <a:cubicBezTo>
                            <a:pt x="69851" y="298069"/>
                            <a:pt x="0" y="231266"/>
                            <a:pt x="0" y="14903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600" name=""/>
                  <p:cNvGrpSpPr/>
                  <p:nvPr/>
                </p:nvGrpSpPr>
                <p:grpSpPr>
                  <a:xfrm>
                    <a:off x="4903380" y="2501805"/>
                    <a:ext cx="304575" cy="289551"/>
                    <a:chOff x="4903380" y="2501805"/>
                    <a:chExt cx="304575" cy="289551"/>
                  </a:xfrm>
                </p:grpSpPr>
                <p:sp>
                  <p:nvSpPr>
                    <p:cNvPr id="601" name=""/>
                    <p:cNvSpPr/>
                    <p:nvPr/>
                  </p:nvSpPr>
                  <p:spPr>
                    <a:xfrm>
                      <a:off x="4977011" y="2561938"/>
                      <a:ext cx="22395" cy="22438"/>
                    </a:xfrm>
                    <a:custGeom>
                      <a:avLst/>
                      <a:gdLst/>
                      <a:ahLst/>
                      <a:cxnLst/>
                      <a:pathLst>
                        <a:path w="22395" h="22438">
                          <a:moveTo>
                            <a:pt x="1448" y="21905"/>
                          </a:moveTo>
                          <a:cubicBezTo>
                            <a:pt x="7435" y="21905"/>
                            <a:pt x="8695" y="20342"/>
                            <a:pt x="8695" y="19091"/>
                          </a:cubicBezTo>
                          <a:cubicBezTo>
                            <a:pt x="8695" y="17840"/>
                            <a:pt x="8695" y="15964"/>
                            <a:pt x="9956" y="14713"/>
                          </a:cubicBezTo>
                          <a:cubicBezTo>
                            <a:pt x="11226" y="13463"/>
                            <a:pt x="12477" y="12837"/>
                            <a:pt x="12477" y="12837"/>
                          </a:cubicBezTo>
                          <a:cubicBezTo>
                            <a:pt x="12477" y="12837"/>
                            <a:pt x="13738" y="13463"/>
                            <a:pt x="12477" y="16277"/>
                          </a:cubicBezTo>
                          <a:cubicBezTo>
                            <a:pt x="11226" y="19091"/>
                            <a:pt x="9956" y="20342"/>
                            <a:pt x="9956" y="20342"/>
                          </a:cubicBezTo>
                          <a:lnTo>
                            <a:pt x="14149" y="21080"/>
                          </a:lnTo>
                          <a:cubicBezTo>
                            <a:pt x="14149" y="21080"/>
                            <a:pt x="16574" y="19701"/>
                            <a:pt x="16574" y="20342"/>
                          </a:cubicBezTo>
                          <a:cubicBezTo>
                            <a:pt x="16574" y="20952"/>
                            <a:pt x="19098" y="19233"/>
                            <a:pt x="20044" y="19233"/>
                          </a:cubicBezTo>
                          <a:cubicBezTo>
                            <a:pt x="20989" y="19233"/>
                            <a:pt x="22246" y="16277"/>
                            <a:pt x="22246" y="16277"/>
                          </a:cubicBezTo>
                          <a:cubicBezTo>
                            <a:pt x="22246" y="16277"/>
                            <a:pt x="21458" y="15495"/>
                            <a:pt x="22246" y="14713"/>
                          </a:cubicBezTo>
                          <a:cubicBezTo>
                            <a:pt x="23034" y="13932"/>
                            <a:pt x="20985" y="11899"/>
                            <a:pt x="20985" y="11899"/>
                          </a:cubicBezTo>
                          <a:cubicBezTo>
                            <a:pt x="20985" y="11899"/>
                            <a:pt x="19567" y="10179"/>
                            <a:pt x="18464" y="8147"/>
                          </a:cubicBezTo>
                          <a:cubicBezTo>
                            <a:pt x="17361" y="6115"/>
                            <a:pt x="18149" y="8147"/>
                            <a:pt x="17361" y="6115"/>
                          </a:cubicBezTo>
                          <a:cubicBezTo>
                            <a:pt x="16574" y="4082"/>
                            <a:pt x="13672" y="643"/>
                            <a:pt x="14460" y="643"/>
                          </a:cubicBezTo>
                          <a:cubicBezTo>
                            <a:pt x="15247" y="643"/>
                            <a:pt x="13737" y="643"/>
                            <a:pt x="13737" y="643"/>
                          </a:cubicBezTo>
                          <a:cubicBezTo>
                            <a:pt x="13737" y="643"/>
                            <a:pt x="12312" y="-796"/>
                            <a:pt x="10737" y="455"/>
                          </a:cubicBezTo>
                          <a:cubicBezTo>
                            <a:pt x="9161" y="1706"/>
                            <a:pt x="8695" y="1268"/>
                            <a:pt x="8695" y="3457"/>
                          </a:cubicBezTo>
                          <a:cubicBezTo>
                            <a:pt x="8695" y="5646"/>
                            <a:pt x="8695" y="5958"/>
                            <a:pt x="8695" y="7522"/>
                          </a:cubicBezTo>
                          <a:cubicBezTo>
                            <a:pt x="8695" y="9085"/>
                            <a:pt x="6490" y="9710"/>
                            <a:pt x="6017" y="10805"/>
                          </a:cubicBezTo>
                          <a:cubicBezTo>
                            <a:pt x="5544" y="11899"/>
                            <a:pt x="3338" y="12837"/>
                            <a:pt x="2393" y="12837"/>
                          </a:cubicBezTo>
                          <a:cubicBezTo>
                            <a:pt x="1448" y="12837"/>
                            <a:pt x="-1073" y="13150"/>
                            <a:pt x="502" y="14713"/>
                          </a:cubicBezTo>
                          <a:cubicBezTo>
                            <a:pt x="2078" y="16277"/>
                            <a:pt x="3338" y="16277"/>
                            <a:pt x="3969" y="16277"/>
                          </a:cubicBezTo>
                          <a:cubicBezTo>
                            <a:pt x="4599" y="16277"/>
                            <a:pt x="1448" y="20029"/>
                            <a:pt x="1448" y="20967"/>
                          </a:cubicBezTo>
                          <a:cubicBezTo>
                            <a:pt x="1448" y="21905"/>
                            <a:pt x="1448" y="23156"/>
                            <a:pt x="1448" y="2190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2" name=""/>
                    <p:cNvSpPr/>
                    <p:nvPr/>
                  </p:nvSpPr>
                  <p:spPr>
                    <a:xfrm>
                      <a:off x="4970807" y="2501768"/>
                      <a:ext cx="237112" cy="266658"/>
                    </a:xfrm>
                    <a:custGeom>
                      <a:avLst/>
                      <a:gdLst/>
                      <a:ahLst/>
                      <a:cxnLst/>
                      <a:pathLst>
                        <a:path w="237112" h="266658">
                          <a:moveTo>
                            <a:pt x="110943" y="120035"/>
                          </a:moveTo>
                          <a:lnTo>
                            <a:pt x="111253" y="122723"/>
                          </a:lnTo>
                          <a:cubicBezTo>
                            <a:pt x="111253" y="122723"/>
                            <a:pt x="112903" y="125224"/>
                            <a:pt x="113533" y="125537"/>
                          </a:cubicBezTo>
                          <a:cubicBezTo>
                            <a:pt x="114163" y="125849"/>
                            <a:pt x="117944" y="127412"/>
                            <a:pt x="117944" y="128663"/>
                          </a:cubicBezTo>
                          <a:cubicBezTo>
                            <a:pt x="117944" y="129914"/>
                            <a:pt x="120309" y="132259"/>
                            <a:pt x="120309" y="132259"/>
                          </a:cubicBezTo>
                          <a:lnTo>
                            <a:pt x="122830" y="134761"/>
                          </a:lnTo>
                          <a:cubicBezTo>
                            <a:pt x="122830" y="134761"/>
                            <a:pt x="126138" y="139294"/>
                            <a:pt x="126138" y="141171"/>
                          </a:cubicBezTo>
                          <a:cubicBezTo>
                            <a:pt x="126138" y="143046"/>
                            <a:pt x="128029" y="143046"/>
                            <a:pt x="127713" y="142734"/>
                          </a:cubicBezTo>
                          <a:cubicBezTo>
                            <a:pt x="127713" y="142734"/>
                            <a:pt x="130550" y="143672"/>
                            <a:pt x="130550" y="144611"/>
                          </a:cubicBezTo>
                          <a:cubicBezTo>
                            <a:pt x="130550" y="145548"/>
                            <a:pt x="132756" y="150864"/>
                            <a:pt x="135907" y="150864"/>
                          </a:cubicBezTo>
                          <a:cubicBezTo>
                            <a:pt x="139058" y="150864"/>
                            <a:pt x="141028" y="154225"/>
                            <a:pt x="141028" y="154225"/>
                          </a:cubicBezTo>
                          <a:cubicBezTo>
                            <a:pt x="141028" y="154225"/>
                            <a:pt x="144415" y="156179"/>
                            <a:pt x="144415" y="156179"/>
                          </a:cubicBezTo>
                          <a:cubicBezTo>
                            <a:pt x="144415" y="156179"/>
                            <a:pt x="142165" y="161863"/>
                            <a:pt x="150088" y="158368"/>
                          </a:cubicBezTo>
                          <a:cubicBezTo>
                            <a:pt x="152924" y="157118"/>
                            <a:pt x="154814" y="154304"/>
                            <a:pt x="154814" y="154304"/>
                          </a:cubicBezTo>
                          <a:lnTo>
                            <a:pt x="160802" y="152740"/>
                          </a:lnTo>
                          <a:cubicBezTo>
                            <a:pt x="160802" y="152740"/>
                            <a:pt x="162062" y="153990"/>
                            <a:pt x="160802" y="158368"/>
                          </a:cubicBezTo>
                          <a:cubicBezTo>
                            <a:pt x="159541" y="162746"/>
                            <a:pt x="159935" y="167670"/>
                            <a:pt x="158596" y="169000"/>
                          </a:cubicBezTo>
                          <a:cubicBezTo>
                            <a:pt x="157257" y="170328"/>
                            <a:pt x="155444" y="171501"/>
                            <a:pt x="153554" y="175565"/>
                          </a:cubicBezTo>
                          <a:cubicBezTo>
                            <a:pt x="151663" y="179631"/>
                            <a:pt x="148512" y="183070"/>
                            <a:pt x="146936" y="185571"/>
                          </a:cubicBezTo>
                          <a:cubicBezTo>
                            <a:pt x="145361" y="188073"/>
                            <a:pt x="140319" y="193701"/>
                            <a:pt x="140319" y="198079"/>
                          </a:cubicBezTo>
                          <a:cubicBezTo>
                            <a:pt x="140319" y="202456"/>
                            <a:pt x="139373" y="204645"/>
                            <a:pt x="141894" y="207146"/>
                          </a:cubicBezTo>
                          <a:cubicBezTo>
                            <a:pt x="144415" y="209648"/>
                            <a:pt x="144415" y="210586"/>
                            <a:pt x="144415" y="214964"/>
                          </a:cubicBezTo>
                          <a:cubicBezTo>
                            <a:pt x="144415" y="219341"/>
                            <a:pt x="145203" y="221842"/>
                            <a:pt x="141028" y="224344"/>
                          </a:cubicBezTo>
                          <a:cubicBezTo>
                            <a:pt x="136852" y="226846"/>
                            <a:pt x="134647" y="230285"/>
                            <a:pt x="134647" y="231536"/>
                          </a:cubicBezTo>
                          <a:cubicBezTo>
                            <a:pt x="134647" y="232786"/>
                            <a:pt x="136222" y="238102"/>
                            <a:pt x="132126" y="244356"/>
                          </a:cubicBezTo>
                          <a:cubicBezTo>
                            <a:pt x="130276" y="247179"/>
                            <a:pt x="132126" y="244356"/>
                            <a:pt x="132126" y="244356"/>
                          </a:cubicBezTo>
                          <a:cubicBezTo>
                            <a:pt x="132126" y="244356"/>
                            <a:pt x="132126" y="247483"/>
                            <a:pt x="128029" y="254987"/>
                          </a:cubicBezTo>
                          <a:cubicBezTo>
                            <a:pt x="123932" y="262491"/>
                            <a:pt x="121412" y="261866"/>
                            <a:pt x="117944" y="262804"/>
                          </a:cubicBezTo>
                          <a:cubicBezTo>
                            <a:pt x="114479" y="263742"/>
                            <a:pt x="111958" y="266658"/>
                            <a:pt x="111958" y="266658"/>
                          </a:cubicBezTo>
                          <a:cubicBezTo>
                            <a:pt x="111958" y="266658"/>
                            <a:pt x="110697" y="267181"/>
                            <a:pt x="106915" y="260302"/>
                          </a:cubicBezTo>
                          <a:cubicBezTo>
                            <a:pt x="103134" y="253424"/>
                            <a:pt x="104080" y="260615"/>
                            <a:pt x="102189" y="257801"/>
                          </a:cubicBezTo>
                          <a:cubicBezTo>
                            <a:pt x="100298" y="254987"/>
                            <a:pt x="98092" y="249985"/>
                            <a:pt x="97776" y="249358"/>
                          </a:cubicBezTo>
                          <a:cubicBezTo>
                            <a:pt x="97462" y="248734"/>
                            <a:pt x="96832" y="248108"/>
                            <a:pt x="95256" y="245294"/>
                          </a:cubicBezTo>
                          <a:cubicBezTo>
                            <a:pt x="93681" y="242480"/>
                            <a:pt x="92734" y="242792"/>
                            <a:pt x="91002" y="241073"/>
                          </a:cubicBezTo>
                          <a:cubicBezTo>
                            <a:pt x="89269" y="239353"/>
                            <a:pt x="86960" y="232245"/>
                            <a:pt x="88008" y="224970"/>
                          </a:cubicBezTo>
                          <a:cubicBezTo>
                            <a:pt x="88323" y="222781"/>
                            <a:pt x="85172" y="217465"/>
                            <a:pt x="82336" y="214026"/>
                          </a:cubicBezTo>
                          <a:cubicBezTo>
                            <a:pt x="79500" y="210586"/>
                            <a:pt x="76349" y="208397"/>
                            <a:pt x="73513" y="207146"/>
                          </a:cubicBezTo>
                          <a:cubicBezTo>
                            <a:pt x="70676" y="205896"/>
                            <a:pt x="70361" y="200893"/>
                            <a:pt x="70046" y="199017"/>
                          </a:cubicBezTo>
                          <a:cubicBezTo>
                            <a:pt x="69731" y="197141"/>
                            <a:pt x="66028" y="190340"/>
                            <a:pt x="62956" y="191981"/>
                          </a:cubicBezTo>
                          <a:cubicBezTo>
                            <a:pt x="59884" y="193623"/>
                            <a:pt x="59017" y="194640"/>
                            <a:pt x="57283" y="191043"/>
                          </a:cubicBezTo>
                          <a:cubicBezTo>
                            <a:pt x="55550" y="187448"/>
                            <a:pt x="45151" y="195890"/>
                            <a:pt x="42945" y="198079"/>
                          </a:cubicBezTo>
                          <a:cubicBezTo>
                            <a:pt x="40740" y="200268"/>
                            <a:pt x="38218" y="196828"/>
                            <a:pt x="30971" y="199955"/>
                          </a:cubicBezTo>
                          <a:cubicBezTo>
                            <a:pt x="23722" y="203082"/>
                            <a:pt x="26559" y="199955"/>
                            <a:pt x="19624" y="198079"/>
                          </a:cubicBezTo>
                          <a:cubicBezTo>
                            <a:pt x="12692" y="196202"/>
                            <a:pt x="16159" y="192451"/>
                            <a:pt x="8282" y="189011"/>
                          </a:cubicBezTo>
                          <a:cubicBezTo>
                            <a:pt x="403" y="185571"/>
                            <a:pt x="3240" y="183696"/>
                            <a:pt x="3240" y="181819"/>
                          </a:cubicBezTo>
                          <a:cubicBezTo>
                            <a:pt x="3240" y="179943"/>
                            <a:pt x="3870" y="172439"/>
                            <a:pt x="1349" y="168062"/>
                          </a:cubicBezTo>
                          <a:cubicBezTo>
                            <a:pt x="-1172" y="163683"/>
                            <a:pt x="0" y="159463"/>
                            <a:pt x="1901" y="154225"/>
                          </a:cubicBezTo>
                          <a:cubicBezTo>
                            <a:pt x="4185" y="148988"/>
                            <a:pt x="6073" y="144923"/>
                            <a:pt x="8909" y="143046"/>
                          </a:cubicBezTo>
                          <a:cubicBezTo>
                            <a:pt x="11748" y="141171"/>
                            <a:pt x="7964" y="139920"/>
                            <a:pt x="8909" y="136793"/>
                          </a:cubicBezTo>
                          <a:cubicBezTo>
                            <a:pt x="9855" y="133667"/>
                            <a:pt x="16159" y="129289"/>
                            <a:pt x="16159" y="124599"/>
                          </a:cubicBezTo>
                          <a:cubicBezTo>
                            <a:pt x="16159" y="119908"/>
                            <a:pt x="17419" y="126475"/>
                            <a:pt x="21199" y="124599"/>
                          </a:cubicBezTo>
                          <a:cubicBezTo>
                            <a:pt x="24983" y="122723"/>
                            <a:pt x="29395" y="121159"/>
                            <a:pt x="32231" y="118345"/>
                          </a:cubicBezTo>
                          <a:cubicBezTo>
                            <a:pt x="35067" y="115531"/>
                            <a:pt x="37904" y="114906"/>
                            <a:pt x="41370" y="114280"/>
                          </a:cubicBezTo>
                          <a:cubicBezTo>
                            <a:pt x="44836" y="113655"/>
                            <a:pt x="49563" y="111779"/>
                            <a:pt x="51454" y="111779"/>
                          </a:cubicBezTo>
                          <a:cubicBezTo>
                            <a:pt x="53344" y="111779"/>
                            <a:pt x="53660" y="115218"/>
                            <a:pt x="53975" y="115844"/>
                          </a:cubicBezTo>
                          <a:cubicBezTo>
                            <a:pt x="54290" y="116469"/>
                            <a:pt x="50666" y="118658"/>
                            <a:pt x="53975" y="119596"/>
                          </a:cubicBezTo>
                          <a:cubicBezTo>
                            <a:pt x="57283" y="120534"/>
                            <a:pt x="62798" y="121785"/>
                            <a:pt x="64689" y="121785"/>
                          </a:cubicBezTo>
                          <a:cubicBezTo>
                            <a:pt x="66580" y="121785"/>
                            <a:pt x="76816" y="126500"/>
                            <a:pt x="77924" y="121785"/>
                          </a:cubicBezTo>
                          <a:cubicBezTo>
                            <a:pt x="79173" y="116466"/>
                            <a:pt x="82336" y="116469"/>
                            <a:pt x="86117" y="117407"/>
                          </a:cubicBezTo>
                          <a:cubicBezTo>
                            <a:pt x="89899" y="118345"/>
                            <a:pt x="92105" y="118970"/>
                            <a:pt x="95256" y="117407"/>
                          </a:cubicBezTo>
                          <a:cubicBezTo>
                            <a:pt x="98407" y="115844"/>
                            <a:pt x="102820" y="114280"/>
                            <a:pt x="108176" y="114280"/>
                          </a:cubicBezTo>
                          <a:cubicBezTo>
                            <a:pt x="113533" y="114280"/>
                            <a:pt x="111958" y="101773"/>
                            <a:pt x="111958" y="99897"/>
                          </a:cubicBezTo>
                          <a:cubicBezTo>
                            <a:pt x="111958" y="98021"/>
                            <a:pt x="108767" y="97434"/>
                            <a:pt x="106915" y="99271"/>
                          </a:cubicBezTo>
                          <a:cubicBezTo>
                            <a:pt x="105065" y="101109"/>
                            <a:pt x="105970" y="103023"/>
                            <a:pt x="102189" y="101460"/>
                          </a:cubicBezTo>
                          <a:cubicBezTo>
                            <a:pt x="98407" y="99897"/>
                            <a:pt x="97541" y="105759"/>
                            <a:pt x="91790" y="102711"/>
                          </a:cubicBezTo>
                          <a:cubicBezTo>
                            <a:pt x="86039" y="99663"/>
                            <a:pt x="89978" y="97005"/>
                            <a:pt x="85014" y="95363"/>
                          </a:cubicBezTo>
                          <a:cubicBezTo>
                            <a:pt x="80052" y="93722"/>
                            <a:pt x="76349" y="98646"/>
                            <a:pt x="77924" y="99271"/>
                          </a:cubicBezTo>
                          <a:cubicBezTo>
                            <a:pt x="79500" y="99897"/>
                            <a:pt x="86748" y="108965"/>
                            <a:pt x="79500" y="105212"/>
                          </a:cubicBezTo>
                          <a:cubicBezTo>
                            <a:pt x="72252" y="101460"/>
                            <a:pt x="75088" y="96770"/>
                            <a:pt x="72567" y="98333"/>
                          </a:cubicBezTo>
                          <a:cubicBezTo>
                            <a:pt x="70046" y="99897"/>
                            <a:pt x="72163" y="96948"/>
                            <a:pt x="68785" y="94581"/>
                          </a:cubicBezTo>
                          <a:cubicBezTo>
                            <a:pt x="64304" y="91441"/>
                            <a:pt x="58229" y="92080"/>
                            <a:pt x="58229" y="89735"/>
                          </a:cubicBezTo>
                          <a:cubicBezTo>
                            <a:pt x="58229" y="87390"/>
                            <a:pt x="54920" y="85201"/>
                            <a:pt x="53975" y="87077"/>
                          </a:cubicBezTo>
                          <a:cubicBezTo>
                            <a:pt x="53029" y="88953"/>
                            <a:pt x="53502" y="92236"/>
                            <a:pt x="58229" y="94112"/>
                          </a:cubicBezTo>
                          <a:cubicBezTo>
                            <a:pt x="62956" y="95989"/>
                            <a:pt x="66182" y="97626"/>
                            <a:pt x="66969" y="98407"/>
                          </a:cubicBezTo>
                          <a:cubicBezTo>
                            <a:pt x="67757" y="99189"/>
                            <a:pt x="67840" y="99897"/>
                            <a:pt x="65634" y="99897"/>
                          </a:cubicBezTo>
                          <a:cubicBezTo>
                            <a:pt x="63429" y="99897"/>
                            <a:pt x="68313" y="102868"/>
                            <a:pt x="65950" y="105212"/>
                          </a:cubicBezTo>
                          <a:cubicBezTo>
                            <a:pt x="63586" y="107557"/>
                            <a:pt x="60750" y="108183"/>
                            <a:pt x="61853" y="108026"/>
                          </a:cubicBezTo>
                          <a:cubicBezTo>
                            <a:pt x="62956" y="107870"/>
                            <a:pt x="68471" y="113655"/>
                            <a:pt x="58229" y="110059"/>
                          </a:cubicBezTo>
                          <a:cubicBezTo>
                            <a:pt x="47987" y="106463"/>
                            <a:pt x="57914" y="108026"/>
                            <a:pt x="60435" y="106620"/>
                          </a:cubicBezTo>
                          <a:cubicBezTo>
                            <a:pt x="62956" y="105212"/>
                            <a:pt x="70361" y="101148"/>
                            <a:pt x="55865" y="99897"/>
                          </a:cubicBezTo>
                          <a:cubicBezTo>
                            <a:pt x="41370" y="98646"/>
                            <a:pt x="51454" y="98959"/>
                            <a:pt x="49091" y="95363"/>
                          </a:cubicBezTo>
                          <a:cubicBezTo>
                            <a:pt x="46727" y="91767"/>
                            <a:pt x="42945" y="96145"/>
                            <a:pt x="42945" y="96770"/>
                          </a:cubicBezTo>
                          <a:cubicBezTo>
                            <a:pt x="42945" y="97396"/>
                            <a:pt x="38218" y="98333"/>
                            <a:pt x="36328" y="98333"/>
                          </a:cubicBezTo>
                          <a:cubicBezTo>
                            <a:pt x="34437" y="98333"/>
                            <a:pt x="35186" y="105095"/>
                            <a:pt x="30971" y="108026"/>
                          </a:cubicBezTo>
                          <a:cubicBezTo>
                            <a:pt x="26756" y="110958"/>
                            <a:pt x="29395" y="113343"/>
                            <a:pt x="28450" y="115844"/>
                          </a:cubicBezTo>
                          <a:cubicBezTo>
                            <a:pt x="27504" y="118345"/>
                            <a:pt x="23723" y="123348"/>
                            <a:pt x="13954" y="119596"/>
                          </a:cubicBezTo>
                          <a:cubicBezTo>
                            <a:pt x="4185" y="115844"/>
                            <a:pt x="11977" y="116342"/>
                            <a:pt x="9855" y="111779"/>
                          </a:cubicBezTo>
                          <a:cubicBezTo>
                            <a:pt x="6963" y="105559"/>
                            <a:pt x="15779" y="100787"/>
                            <a:pt x="14899" y="101460"/>
                          </a:cubicBezTo>
                          <a:cubicBezTo>
                            <a:pt x="14899" y="101460"/>
                            <a:pt x="25929" y="97083"/>
                            <a:pt x="24038" y="94112"/>
                          </a:cubicBezTo>
                          <a:cubicBezTo>
                            <a:pt x="22143" y="91141"/>
                            <a:pt x="22143" y="90517"/>
                            <a:pt x="18051" y="90517"/>
                          </a:cubicBezTo>
                          <a:cubicBezTo>
                            <a:pt x="13954" y="90517"/>
                            <a:pt x="15687" y="86295"/>
                            <a:pt x="21199" y="85201"/>
                          </a:cubicBezTo>
                          <a:cubicBezTo>
                            <a:pt x="26717" y="84106"/>
                            <a:pt x="27347" y="78791"/>
                            <a:pt x="31601" y="75508"/>
                          </a:cubicBezTo>
                          <a:cubicBezTo>
                            <a:pt x="35855" y="72225"/>
                            <a:pt x="32231" y="71443"/>
                            <a:pt x="37904" y="69567"/>
                          </a:cubicBezTo>
                          <a:cubicBezTo>
                            <a:pt x="43576" y="67691"/>
                            <a:pt x="37270" y="60243"/>
                            <a:pt x="43891" y="58623"/>
                          </a:cubicBezTo>
                          <a:cubicBezTo>
                            <a:pt x="47034" y="57854"/>
                            <a:pt x="47654" y="64934"/>
                            <a:pt x="49091" y="57529"/>
                          </a:cubicBezTo>
                          <a:cubicBezTo>
                            <a:pt x="49598" y="54914"/>
                            <a:pt x="45467" y="52057"/>
                            <a:pt x="44679" y="51275"/>
                          </a:cubicBezTo>
                          <a:cubicBezTo>
                            <a:pt x="43891" y="50493"/>
                            <a:pt x="40346" y="59795"/>
                            <a:pt x="37904" y="57372"/>
                          </a:cubicBezTo>
                          <a:cubicBezTo>
                            <a:pt x="35461" y="54949"/>
                            <a:pt x="33492" y="53620"/>
                            <a:pt x="35540" y="50181"/>
                          </a:cubicBezTo>
                          <a:cubicBezTo>
                            <a:pt x="37031" y="47677"/>
                            <a:pt x="46412" y="38611"/>
                            <a:pt x="47357" y="35172"/>
                          </a:cubicBezTo>
                          <a:cubicBezTo>
                            <a:pt x="48303" y="31732"/>
                            <a:pt x="49878" y="28918"/>
                            <a:pt x="55865" y="25479"/>
                          </a:cubicBezTo>
                          <a:cubicBezTo>
                            <a:pt x="61853" y="22039"/>
                            <a:pt x="73513" y="16098"/>
                            <a:pt x="77924" y="18287"/>
                          </a:cubicBezTo>
                          <a:cubicBezTo>
                            <a:pt x="82336" y="20476"/>
                            <a:pt x="85487" y="23915"/>
                            <a:pt x="89426" y="17505"/>
                          </a:cubicBezTo>
                          <a:cubicBezTo>
                            <a:pt x="93365" y="11095"/>
                            <a:pt x="93995" y="13909"/>
                            <a:pt x="93995" y="13909"/>
                          </a:cubicBezTo>
                          <a:cubicBezTo>
                            <a:pt x="88605" y="10448"/>
                            <a:pt x="85644" y="7656"/>
                            <a:pt x="84542" y="5154"/>
                          </a:cubicBezTo>
                          <a:cubicBezTo>
                            <a:pt x="83439" y="2653"/>
                            <a:pt x="88953" y="1715"/>
                            <a:pt x="88638" y="5154"/>
                          </a:cubicBezTo>
                          <a:cubicBezTo>
                            <a:pt x="87879" y="13443"/>
                            <a:pt x="106915" y="11877"/>
                            <a:pt x="106915" y="11877"/>
                          </a:cubicBezTo>
                          <a:lnTo>
                            <a:pt x="106915" y="11877"/>
                          </a:lnTo>
                          <a:cubicBezTo>
                            <a:pt x="106915" y="11877"/>
                            <a:pt x="101243" y="10783"/>
                            <a:pt x="100456" y="8750"/>
                          </a:cubicBezTo>
                          <a:cubicBezTo>
                            <a:pt x="99668" y="6718"/>
                            <a:pt x="104395" y="7187"/>
                            <a:pt x="108176" y="7969"/>
                          </a:cubicBezTo>
                          <a:cubicBezTo>
                            <a:pt x="111958" y="8750"/>
                            <a:pt x="110224" y="5936"/>
                            <a:pt x="106915" y="5154"/>
                          </a:cubicBezTo>
                          <a:cubicBezTo>
                            <a:pt x="103607" y="4373"/>
                            <a:pt x="105655" y="1402"/>
                            <a:pt x="105025" y="2028"/>
                          </a:cubicBezTo>
                          <a:cubicBezTo>
                            <a:pt x="104395" y="2653"/>
                            <a:pt x="101085" y="1871"/>
                            <a:pt x="101085" y="1871"/>
                          </a:cubicBezTo>
                          <a:lnTo>
                            <a:pt x="99195" y="0"/>
                          </a:lnTo>
                          <a:cubicBezTo>
                            <a:pt x="99195" y="0"/>
                            <a:pt x="137482" y="777"/>
                            <a:pt x="176558" y="27667"/>
                          </a:cubicBezTo>
                          <a:cubicBezTo>
                            <a:pt x="215633" y="54558"/>
                            <a:pt x="229184" y="94894"/>
                            <a:pt x="234226" y="111779"/>
                          </a:cubicBezTo>
                          <a:cubicBezTo>
                            <a:pt x="234226" y="111779"/>
                            <a:pt x="234226" y="111779"/>
                            <a:pt x="234226" y="111779"/>
                          </a:cubicBezTo>
                          <a:cubicBezTo>
                            <a:pt x="234226" y="111779"/>
                            <a:pt x="232493" y="110372"/>
                            <a:pt x="232650" y="111779"/>
                          </a:cubicBezTo>
                          <a:cubicBezTo>
                            <a:pt x="232808" y="113186"/>
                            <a:pt x="237112" y="129914"/>
                            <a:pt x="237112" y="133329"/>
                          </a:cubicBezTo>
                          <a:cubicBezTo>
                            <a:pt x="237112" y="136168"/>
                            <a:pt x="236117" y="140545"/>
                            <a:pt x="236117" y="141796"/>
                          </a:cubicBezTo>
                          <a:cubicBezTo>
                            <a:pt x="236117" y="143046"/>
                            <a:pt x="235644" y="136011"/>
                            <a:pt x="232650" y="133329"/>
                          </a:cubicBezTo>
                          <a:cubicBezTo>
                            <a:pt x="229657" y="130071"/>
                            <a:pt x="232650" y="141796"/>
                            <a:pt x="232650" y="141796"/>
                          </a:cubicBezTo>
                          <a:cubicBezTo>
                            <a:pt x="232650" y="141796"/>
                            <a:pt x="237112" y="156179"/>
                            <a:pt x="237112" y="158681"/>
                          </a:cubicBezTo>
                          <a:cubicBezTo>
                            <a:pt x="237112" y="161182"/>
                            <a:pt x="236117" y="169625"/>
                            <a:pt x="236117" y="163997"/>
                          </a:cubicBezTo>
                          <a:cubicBezTo>
                            <a:pt x="236117" y="163997"/>
                            <a:pt x="235801" y="179631"/>
                            <a:pt x="234226" y="179943"/>
                          </a:cubicBezTo>
                          <a:cubicBezTo>
                            <a:pt x="232650" y="180256"/>
                            <a:pt x="235424" y="164225"/>
                            <a:pt x="231075" y="154304"/>
                          </a:cubicBezTo>
                          <a:cubicBezTo>
                            <a:pt x="229142" y="149896"/>
                            <a:pt x="234226" y="156179"/>
                            <a:pt x="234226" y="154304"/>
                          </a:cubicBezTo>
                          <a:cubicBezTo>
                            <a:pt x="234226" y="152427"/>
                            <a:pt x="231160" y="141794"/>
                            <a:pt x="231075" y="140233"/>
                          </a:cubicBezTo>
                          <a:cubicBezTo>
                            <a:pt x="230693" y="133329"/>
                            <a:pt x="231643" y="128381"/>
                            <a:pt x="230383" y="126192"/>
                          </a:cubicBezTo>
                          <a:cubicBezTo>
                            <a:pt x="229123" y="124003"/>
                            <a:pt x="227901" y="124961"/>
                            <a:pt x="224930" y="118501"/>
                          </a:cubicBezTo>
                          <a:cubicBezTo>
                            <a:pt x="222691" y="113637"/>
                            <a:pt x="220045" y="111466"/>
                            <a:pt x="220991" y="111779"/>
                          </a:cubicBezTo>
                          <a:cubicBezTo>
                            <a:pt x="220991" y="111779"/>
                            <a:pt x="217469" y="107334"/>
                            <a:pt x="216264" y="114906"/>
                          </a:cubicBezTo>
                          <a:cubicBezTo>
                            <a:pt x="215319" y="120847"/>
                            <a:pt x="214058" y="127726"/>
                            <a:pt x="212167" y="131165"/>
                          </a:cubicBezTo>
                          <a:cubicBezTo>
                            <a:pt x="208644" y="137573"/>
                            <a:pt x="213838" y="147917"/>
                            <a:pt x="210907" y="149613"/>
                          </a:cubicBezTo>
                          <a:cubicBezTo>
                            <a:pt x="207125" y="151802"/>
                            <a:pt x="207440" y="144611"/>
                            <a:pt x="205550" y="141796"/>
                          </a:cubicBezTo>
                          <a:cubicBezTo>
                            <a:pt x="205550" y="141796"/>
                            <a:pt x="198932" y="128351"/>
                            <a:pt x="198932" y="125849"/>
                          </a:cubicBezTo>
                          <a:cubicBezTo>
                            <a:pt x="198932" y="123348"/>
                            <a:pt x="198448" y="121883"/>
                            <a:pt x="197187" y="121883"/>
                          </a:cubicBezTo>
                          <a:cubicBezTo>
                            <a:pt x="195637" y="121883"/>
                            <a:pt x="194085" y="122498"/>
                            <a:pt x="191369" y="120534"/>
                          </a:cubicBezTo>
                          <a:cubicBezTo>
                            <a:pt x="184512" y="115575"/>
                            <a:pt x="187256" y="118506"/>
                            <a:pt x="187570" y="117881"/>
                          </a:cubicBezTo>
                          <a:cubicBezTo>
                            <a:pt x="187886" y="117255"/>
                            <a:pt x="184121" y="117407"/>
                            <a:pt x="184121" y="114280"/>
                          </a:cubicBezTo>
                          <a:cubicBezTo>
                            <a:pt x="184121" y="111153"/>
                            <a:pt x="173722" y="118657"/>
                            <a:pt x="168995" y="116469"/>
                          </a:cubicBezTo>
                          <a:cubicBezTo>
                            <a:pt x="164269" y="114280"/>
                            <a:pt x="165213" y="113029"/>
                            <a:pt x="163953" y="113029"/>
                          </a:cubicBezTo>
                          <a:cubicBezTo>
                            <a:pt x="162692" y="113029"/>
                            <a:pt x="161274" y="113186"/>
                            <a:pt x="160172" y="114280"/>
                          </a:cubicBezTo>
                          <a:cubicBezTo>
                            <a:pt x="159069" y="115375"/>
                            <a:pt x="156391" y="115531"/>
                            <a:pt x="153869" y="114280"/>
                          </a:cubicBezTo>
                          <a:cubicBezTo>
                            <a:pt x="151349" y="113029"/>
                            <a:pt x="146708" y="106041"/>
                            <a:pt x="143785" y="110528"/>
                          </a:cubicBezTo>
                          <a:cubicBezTo>
                            <a:pt x="143785" y="110528"/>
                            <a:pt x="145378" y="115726"/>
                            <a:pt x="150088" y="118033"/>
                          </a:cubicBezTo>
                          <a:cubicBezTo>
                            <a:pt x="152348" y="119140"/>
                            <a:pt x="159339" y="121883"/>
                            <a:pt x="163953" y="117573"/>
                          </a:cubicBezTo>
                          <a:cubicBezTo>
                            <a:pt x="166754" y="114957"/>
                            <a:pt x="163638" y="119284"/>
                            <a:pt x="168995" y="120534"/>
                          </a:cubicBezTo>
                          <a:cubicBezTo>
                            <a:pt x="174352" y="121785"/>
                            <a:pt x="172777" y="131165"/>
                            <a:pt x="166474" y="137106"/>
                          </a:cubicBezTo>
                          <a:cubicBezTo>
                            <a:pt x="160172" y="143046"/>
                            <a:pt x="160487" y="145861"/>
                            <a:pt x="156705" y="147737"/>
                          </a:cubicBezTo>
                          <a:cubicBezTo>
                            <a:pt x="153311" y="149421"/>
                            <a:pt x="149142" y="151802"/>
                            <a:pt x="147567" y="153366"/>
                          </a:cubicBezTo>
                          <a:cubicBezTo>
                            <a:pt x="145991" y="154929"/>
                            <a:pt x="143471" y="156492"/>
                            <a:pt x="141264" y="147112"/>
                          </a:cubicBezTo>
                          <a:cubicBezTo>
                            <a:pt x="139058" y="137732"/>
                            <a:pt x="140161" y="140389"/>
                            <a:pt x="134962" y="139295"/>
                          </a:cubicBezTo>
                          <a:cubicBezTo>
                            <a:pt x="129762" y="138201"/>
                            <a:pt x="128660" y="132416"/>
                            <a:pt x="126296" y="130696"/>
                          </a:cubicBezTo>
                          <a:cubicBezTo>
                            <a:pt x="123932" y="128977"/>
                            <a:pt x="114975" y="120651"/>
                            <a:pt x="114975" y="120651"/>
                          </a:cubicBezTo>
                          <a:lnTo>
                            <a:pt x="110943" y="120035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3" name=""/>
                    <p:cNvSpPr/>
                    <p:nvPr/>
                  </p:nvSpPr>
                  <p:spPr>
                    <a:xfrm>
                      <a:off x="4934155" y="2503601"/>
                      <a:ext cx="91140" cy="65736"/>
                    </a:xfrm>
                    <a:custGeom>
                      <a:avLst/>
                      <a:gdLst/>
                      <a:ahLst/>
                      <a:cxnLst/>
                      <a:pathLst>
                        <a:path w="91140" h="65736">
                          <a:moveTo>
                            <a:pt x="84375" y="1133"/>
                          </a:moveTo>
                          <a:cubicBezTo>
                            <a:pt x="84375" y="1133"/>
                            <a:pt x="72085" y="5511"/>
                            <a:pt x="69879" y="6762"/>
                          </a:cubicBezTo>
                          <a:cubicBezTo>
                            <a:pt x="67673" y="8012"/>
                            <a:pt x="67988" y="10201"/>
                            <a:pt x="64207" y="10201"/>
                          </a:cubicBezTo>
                          <a:cubicBezTo>
                            <a:pt x="60425" y="10201"/>
                            <a:pt x="60425" y="10827"/>
                            <a:pt x="59165" y="13015"/>
                          </a:cubicBezTo>
                          <a:cubicBezTo>
                            <a:pt x="57904" y="15204"/>
                            <a:pt x="56328" y="16142"/>
                            <a:pt x="54438" y="16767"/>
                          </a:cubicBezTo>
                          <a:cubicBezTo>
                            <a:pt x="52547" y="17393"/>
                            <a:pt x="51444" y="17862"/>
                            <a:pt x="50656" y="19582"/>
                          </a:cubicBezTo>
                          <a:cubicBezTo>
                            <a:pt x="49868" y="21301"/>
                            <a:pt x="45570" y="24897"/>
                            <a:pt x="43724" y="24897"/>
                          </a:cubicBezTo>
                          <a:cubicBezTo>
                            <a:pt x="41833" y="24897"/>
                            <a:pt x="41360" y="26148"/>
                            <a:pt x="41360" y="27242"/>
                          </a:cubicBezTo>
                          <a:cubicBezTo>
                            <a:pt x="41360" y="28337"/>
                            <a:pt x="41833" y="28649"/>
                            <a:pt x="35688" y="32868"/>
                          </a:cubicBezTo>
                          <a:cubicBezTo>
                            <a:pt x="29543" y="37092"/>
                            <a:pt x="26701" y="38052"/>
                            <a:pt x="24501" y="39593"/>
                          </a:cubicBezTo>
                          <a:cubicBezTo>
                            <a:pt x="19144" y="43345"/>
                            <a:pt x="19459" y="43971"/>
                            <a:pt x="13472" y="48348"/>
                          </a:cubicBezTo>
                          <a:cubicBezTo>
                            <a:pt x="6473" y="53465"/>
                            <a:pt x="4018" y="63044"/>
                            <a:pt x="1812" y="65233"/>
                          </a:cubicBezTo>
                          <a:cubicBezTo>
                            <a:pt x="-394" y="67422"/>
                            <a:pt x="-886" y="61590"/>
                            <a:pt x="1812" y="55853"/>
                          </a:cubicBezTo>
                          <a:cubicBezTo>
                            <a:pt x="4018" y="51162"/>
                            <a:pt x="12054" y="41313"/>
                            <a:pt x="15047" y="38342"/>
                          </a:cubicBezTo>
                          <a:cubicBezTo>
                            <a:pt x="18041" y="35372"/>
                            <a:pt x="33876" y="22318"/>
                            <a:pt x="35688" y="20520"/>
                          </a:cubicBezTo>
                          <a:cubicBezTo>
                            <a:pt x="37500" y="18722"/>
                            <a:pt x="69249" y="2071"/>
                            <a:pt x="84375" y="508"/>
                          </a:cubicBezTo>
                          <a:cubicBezTo>
                            <a:pt x="99501" y="-1055"/>
                            <a:pt x="84375" y="1133"/>
                            <a:pt x="84375" y="113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4" name=""/>
                    <p:cNvSpPr/>
                    <p:nvPr/>
                  </p:nvSpPr>
                  <p:spPr>
                    <a:xfrm>
                      <a:off x="4903357" y="2564283"/>
                      <a:ext cx="22395" cy="53028"/>
                    </a:xfrm>
                    <a:custGeom>
                      <a:avLst/>
                      <a:gdLst/>
                      <a:ahLst/>
                      <a:cxnLst/>
                      <a:pathLst>
                        <a:path w="22395" h="53028">
                          <a:moveTo>
                            <a:pt x="17691" y="8885"/>
                          </a:moveTo>
                          <a:cubicBezTo>
                            <a:pt x="17691" y="8885"/>
                            <a:pt x="14899" y="14118"/>
                            <a:pt x="13073" y="18406"/>
                          </a:cubicBezTo>
                          <a:cubicBezTo>
                            <a:pt x="12337" y="20134"/>
                            <a:pt x="13703" y="25910"/>
                            <a:pt x="12127" y="29037"/>
                          </a:cubicBezTo>
                          <a:cubicBezTo>
                            <a:pt x="10552" y="32164"/>
                            <a:pt x="10245" y="34434"/>
                            <a:pt x="10245" y="34434"/>
                          </a:cubicBezTo>
                          <a:cubicBezTo>
                            <a:pt x="10245" y="34434"/>
                            <a:pt x="8694" y="39975"/>
                            <a:pt x="8661" y="43420"/>
                          </a:cubicBezTo>
                          <a:cubicBezTo>
                            <a:pt x="8627" y="46916"/>
                            <a:pt x="4661" y="48330"/>
                            <a:pt x="4661" y="45516"/>
                          </a:cubicBezTo>
                          <a:cubicBezTo>
                            <a:pt x="4661" y="42702"/>
                            <a:pt x="5902" y="37821"/>
                            <a:pt x="6928" y="35134"/>
                          </a:cubicBezTo>
                          <a:cubicBezTo>
                            <a:pt x="8156" y="31918"/>
                            <a:pt x="4351" y="40274"/>
                            <a:pt x="4351" y="40899"/>
                          </a:cubicBezTo>
                          <a:lnTo>
                            <a:pt x="1559" y="52904"/>
                          </a:lnTo>
                          <a:cubicBezTo>
                            <a:pt x="613" y="53842"/>
                            <a:pt x="0" y="51081"/>
                            <a:pt x="0" y="51081"/>
                          </a:cubicBezTo>
                          <a:cubicBezTo>
                            <a:pt x="0" y="51081"/>
                            <a:pt x="3420" y="25507"/>
                            <a:pt x="22344" y="0"/>
                          </a:cubicBezTo>
                          <a:cubicBezTo>
                            <a:pt x="22951" y="-762"/>
                            <a:pt x="17691" y="8885"/>
                            <a:pt x="17691" y="888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5" name=""/>
                    <p:cNvSpPr/>
                    <p:nvPr/>
                  </p:nvSpPr>
                  <p:spPr>
                    <a:xfrm>
                      <a:off x="4906923" y="2699580"/>
                      <a:ext cx="101651" cy="91772"/>
                    </a:xfrm>
                    <a:custGeom>
                      <a:avLst/>
                      <a:gdLst/>
                      <a:ahLst/>
                      <a:cxnLst/>
                      <a:pathLst>
                        <a:path w="101651" h="91772">
                          <a:moveTo>
                            <a:pt x="0" y="148"/>
                          </a:moveTo>
                          <a:cubicBezTo>
                            <a:pt x="1411" y="148"/>
                            <a:pt x="0" y="148"/>
                            <a:pt x="3932" y="2312"/>
                          </a:cubicBezTo>
                          <a:cubicBezTo>
                            <a:pt x="5034" y="2919"/>
                            <a:pt x="9305" y="7634"/>
                            <a:pt x="10092" y="8416"/>
                          </a:cubicBezTo>
                          <a:cubicBezTo>
                            <a:pt x="10880" y="9198"/>
                            <a:pt x="15056" y="10879"/>
                            <a:pt x="22376" y="22167"/>
                          </a:cubicBezTo>
                          <a:cubicBezTo>
                            <a:pt x="22376" y="22167"/>
                            <a:pt x="30087" y="24199"/>
                            <a:pt x="31348" y="26076"/>
                          </a:cubicBezTo>
                          <a:cubicBezTo>
                            <a:pt x="32608" y="27952"/>
                            <a:pt x="35129" y="25138"/>
                            <a:pt x="37020" y="26076"/>
                          </a:cubicBezTo>
                          <a:cubicBezTo>
                            <a:pt x="38911" y="27014"/>
                            <a:pt x="53101" y="28890"/>
                            <a:pt x="53101" y="42961"/>
                          </a:cubicBezTo>
                          <a:cubicBezTo>
                            <a:pt x="53101" y="42961"/>
                            <a:pt x="53564" y="47494"/>
                            <a:pt x="58764" y="52654"/>
                          </a:cubicBezTo>
                          <a:cubicBezTo>
                            <a:pt x="63963" y="57813"/>
                            <a:pt x="63491" y="62034"/>
                            <a:pt x="63491" y="65473"/>
                          </a:cubicBezTo>
                          <a:cubicBezTo>
                            <a:pt x="63491" y="68913"/>
                            <a:pt x="75150" y="77981"/>
                            <a:pt x="83343" y="82671"/>
                          </a:cubicBezTo>
                          <a:cubicBezTo>
                            <a:pt x="91537" y="87361"/>
                            <a:pt x="101143" y="91901"/>
                            <a:pt x="101651" y="91772"/>
                          </a:cubicBezTo>
                          <a:cubicBezTo>
                            <a:pt x="102099" y="91578"/>
                            <a:pt x="32923" y="77356"/>
                            <a:pt x="0" y="148"/>
                          </a:cubicBezTo>
                          <a:cubicBezTo>
                            <a:pt x="0" y="-429"/>
                            <a:pt x="0" y="148"/>
                            <a:pt x="0" y="14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6" name=""/>
                    <p:cNvSpPr/>
                    <p:nvPr/>
                  </p:nvSpPr>
                  <p:spPr>
                    <a:xfrm>
                      <a:off x="5120959" y="2711437"/>
                      <a:ext cx="13664" cy="28581"/>
                    </a:xfrm>
                    <a:custGeom>
                      <a:avLst/>
                      <a:gdLst/>
                      <a:ahLst/>
                      <a:cxnLst/>
                      <a:pathLst>
                        <a:path w="13664" h="28581">
                          <a:moveTo>
                            <a:pt x="11280" y="0"/>
                          </a:moveTo>
                          <a:cubicBezTo>
                            <a:pt x="11280" y="0"/>
                            <a:pt x="15062" y="4983"/>
                            <a:pt x="13171" y="5921"/>
                          </a:cubicBezTo>
                          <a:cubicBezTo>
                            <a:pt x="11280" y="6859"/>
                            <a:pt x="11280" y="11862"/>
                            <a:pt x="11280" y="8736"/>
                          </a:cubicBezTo>
                          <a:cubicBezTo>
                            <a:pt x="11280" y="8736"/>
                            <a:pt x="10965" y="15927"/>
                            <a:pt x="8444" y="20305"/>
                          </a:cubicBezTo>
                          <a:cubicBezTo>
                            <a:pt x="5923" y="24682"/>
                            <a:pt x="8759" y="27496"/>
                            <a:pt x="4033" y="28434"/>
                          </a:cubicBezTo>
                          <a:cubicBezTo>
                            <a:pt x="-694" y="29372"/>
                            <a:pt x="-64" y="26246"/>
                            <a:pt x="-64" y="23744"/>
                          </a:cubicBezTo>
                          <a:cubicBezTo>
                            <a:pt x="-64" y="21243"/>
                            <a:pt x="2772" y="15927"/>
                            <a:pt x="1984" y="13895"/>
                          </a:cubicBezTo>
                          <a:cubicBezTo>
                            <a:pt x="1196" y="11862"/>
                            <a:pt x="2142" y="8423"/>
                            <a:pt x="5293" y="7172"/>
                          </a:cubicBezTo>
                          <a:cubicBezTo>
                            <a:pt x="8444" y="5921"/>
                            <a:pt x="9232" y="2013"/>
                            <a:pt x="11280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6DD6F7"/>
                        </a:gs>
                        <a:gs pos="100000">
                          <a:srgbClr val="0DBBF1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  <p:grpSp>
                <p:nvGrpSpPr>
                  <p:cNvPr id="607" name=""/>
                  <p:cNvGrpSpPr/>
                  <p:nvPr/>
                </p:nvGrpSpPr>
                <p:grpSpPr>
                  <a:xfrm>
                    <a:off x="5021359" y="2534150"/>
                    <a:ext cx="97503" cy="58302"/>
                    <a:chOff x="5021359" y="2534150"/>
                    <a:chExt cx="97503" cy="58302"/>
                  </a:xfrm>
                </p:grpSpPr>
                <p:sp>
                  <p:nvSpPr>
                    <p:cNvPr id="608" name=""/>
                    <p:cNvSpPr/>
                    <p:nvPr/>
                  </p:nvSpPr>
                  <p:spPr>
                    <a:xfrm>
                      <a:off x="5060101" y="2577394"/>
                      <a:ext cx="30684" cy="15079"/>
                    </a:xfrm>
                    <a:custGeom>
                      <a:avLst/>
                      <a:gdLst/>
                      <a:ahLst/>
                      <a:cxnLst/>
                      <a:pathLst>
                        <a:path w="30684" h="15079">
                          <a:moveTo>
                            <a:pt x="4586" y="2238"/>
                          </a:moveTo>
                          <a:cubicBezTo>
                            <a:pt x="4586" y="2238"/>
                            <a:pt x="3442" y="3010"/>
                            <a:pt x="8484" y="509"/>
                          </a:cubicBezTo>
                          <a:cubicBezTo>
                            <a:pt x="13526" y="-1993"/>
                            <a:pt x="7538" y="3948"/>
                            <a:pt x="7538" y="3948"/>
                          </a:cubicBezTo>
                          <a:lnTo>
                            <a:pt x="9744" y="4886"/>
                          </a:lnTo>
                          <a:cubicBezTo>
                            <a:pt x="9744" y="4886"/>
                            <a:pt x="14156" y="2698"/>
                            <a:pt x="15416" y="2698"/>
                          </a:cubicBezTo>
                          <a:cubicBezTo>
                            <a:pt x="16677" y="2698"/>
                            <a:pt x="21719" y="3010"/>
                            <a:pt x="23925" y="3948"/>
                          </a:cubicBezTo>
                          <a:cubicBezTo>
                            <a:pt x="26130" y="4886"/>
                            <a:pt x="32433" y="4574"/>
                            <a:pt x="30227" y="6763"/>
                          </a:cubicBezTo>
                          <a:cubicBezTo>
                            <a:pt x="28021" y="8951"/>
                            <a:pt x="23925" y="9733"/>
                            <a:pt x="22507" y="9733"/>
                          </a:cubicBezTo>
                          <a:cubicBezTo>
                            <a:pt x="21089" y="9733"/>
                            <a:pt x="17937" y="10515"/>
                            <a:pt x="16677" y="10515"/>
                          </a:cubicBezTo>
                          <a:cubicBezTo>
                            <a:pt x="15416" y="10515"/>
                            <a:pt x="13210" y="10202"/>
                            <a:pt x="11950" y="11453"/>
                          </a:cubicBezTo>
                          <a:cubicBezTo>
                            <a:pt x="10690" y="12704"/>
                            <a:pt x="3442" y="14580"/>
                            <a:pt x="3442" y="14580"/>
                          </a:cubicBezTo>
                          <a:cubicBezTo>
                            <a:pt x="3442" y="14580"/>
                            <a:pt x="1551" y="16299"/>
                            <a:pt x="606" y="13016"/>
                          </a:cubicBezTo>
                          <a:cubicBezTo>
                            <a:pt x="-340" y="9733"/>
                            <a:pt x="-182" y="9108"/>
                            <a:pt x="606" y="8326"/>
                          </a:cubicBezTo>
                          <a:cubicBezTo>
                            <a:pt x="1393" y="7539"/>
                            <a:pt x="606" y="8639"/>
                            <a:pt x="606" y="6763"/>
                          </a:cubicBezTo>
                          <a:cubicBezTo>
                            <a:pt x="606" y="4886"/>
                            <a:pt x="3442" y="3948"/>
                            <a:pt x="3442" y="3948"/>
                          </a:cubicBezTo>
                          <a:lnTo>
                            <a:pt x="4586" y="2238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09" name=""/>
                    <p:cNvSpPr/>
                    <p:nvPr/>
                  </p:nvSpPr>
                  <p:spPr>
                    <a:xfrm>
                      <a:off x="5098213" y="2568018"/>
                      <a:ext cx="20680" cy="23964"/>
                    </a:xfrm>
                    <a:custGeom>
                      <a:avLst/>
                      <a:gdLst/>
                      <a:ahLst/>
                      <a:cxnLst/>
                      <a:pathLst>
                        <a:path w="20680" h="23964">
                          <a:moveTo>
                            <a:pt x="5982" y="1441"/>
                          </a:moveTo>
                          <a:cubicBezTo>
                            <a:pt x="5037" y="1441"/>
                            <a:pt x="5667" y="816"/>
                            <a:pt x="3777" y="2067"/>
                          </a:cubicBezTo>
                          <a:cubicBezTo>
                            <a:pt x="1886" y="3317"/>
                            <a:pt x="940" y="3630"/>
                            <a:pt x="625" y="4255"/>
                          </a:cubicBezTo>
                          <a:cubicBezTo>
                            <a:pt x="310" y="4881"/>
                            <a:pt x="1413" y="5975"/>
                            <a:pt x="625" y="6757"/>
                          </a:cubicBezTo>
                          <a:cubicBezTo>
                            <a:pt x="-163" y="7539"/>
                            <a:pt x="-320" y="9884"/>
                            <a:pt x="625" y="9884"/>
                          </a:cubicBezTo>
                          <a:cubicBezTo>
                            <a:pt x="1571" y="9884"/>
                            <a:pt x="3777" y="10509"/>
                            <a:pt x="3777" y="11134"/>
                          </a:cubicBezTo>
                          <a:cubicBezTo>
                            <a:pt x="3777" y="11760"/>
                            <a:pt x="5982" y="12698"/>
                            <a:pt x="5982" y="13323"/>
                          </a:cubicBezTo>
                          <a:cubicBezTo>
                            <a:pt x="5982" y="13949"/>
                            <a:pt x="7716" y="15043"/>
                            <a:pt x="7716" y="15043"/>
                          </a:cubicBezTo>
                          <a:cubicBezTo>
                            <a:pt x="7716" y="15043"/>
                            <a:pt x="7716" y="14730"/>
                            <a:pt x="7716" y="15825"/>
                          </a:cubicBezTo>
                          <a:cubicBezTo>
                            <a:pt x="7716" y="16919"/>
                            <a:pt x="9921" y="19108"/>
                            <a:pt x="9921" y="19108"/>
                          </a:cubicBezTo>
                          <a:cubicBezTo>
                            <a:pt x="9921" y="19108"/>
                            <a:pt x="9921" y="21140"/>
                            <a:pt x="9921" y="21766"/>
                          </a:cubicBezTo>
                          <a:cubicBezTo>
                            <a:pt x="9921" y="22391"/>
                            <a:pt x="11970" y="23964"/>
                            <a:pt x="13861" y="23964"/>
                          </a:cubicBezTo>
                          <a:cubicBezTo>
                            <a:pt x="15751" y="23964"/>
                            <a:pt x="18587" y="23964"/>
                            <a:pt x="19533" y="23964"/>
                          </a:cubicBezTo>
                          <a:cubicBezTo>
                            <a:pt x="20478" y="23964"/>
                            <a:pt x="20478" y="23964"/>
                            <a:pt x="20636" y="22860"/>
                          </a:cubicBezTo>
                          <a:cubicBezTo>
                            <a:pt x="20793" y="21766"/>
                            <a:pt x="19690" y="19420"/>
                            <a:pt x="18587" y="18326"/>
                          </a:cubicBezTo>
                          <a:cubicBezTo>
                            <a:pt x="17484" y="17232"/>
                            <a:pt x="16381" y="14887"/>
                            <a:pt x="16381" y="14887"/>
                          </a:cubicBezTo>
                          <a:lnTo>
                            <a:pt x="19533" y="13010"/>
                          </a:lnTo>
                          <a:cubicBezTo>
                            <a:pt x="19690" y="13792"/>
                            <a:pt x="16381" y="10822"/>
                            <a:pt x="16381" y="10822"/>
                          </a:cubicBezTo>
                          <a:lnTo>
                            <a:pt x="14806" y="13949"/>
                          </a:lnTo>
                          <a:lnTo>
                            <a:pt x="11970" y="10509"/>
                          </a:lnTo>
                          <a:cubicBezTo>
                            <a:pt x="11970" y="10509"/>
                            <a:pt x="9134" y="9258"/>
                            <a:pt x="8188" y="9258"/>
                          </a:cubicBezTo>
                          <a:cubicBezTo>
                            <a:pt x="7243" y="9258"/>
                            <a:pt x="7716" y="5975"/>
                            <a:pt x="7716" y="5975"/>
                          </a:cubicBezTo>
                          <a:lnTo>
                            <a:pt x="9449" y="3786"/>
                          </a:lnTo>
                          <a:lnTo>
                            <a:pt x="12442" y="4255"/>
                          </a:lnTo>
                          <a:lnTo>
                            <a:pt x="12600" y="2692"/>
                          </a:lnTo>
                          <a:lnTo>
                            <a:pt x="11812" y="1441"/>
                          </a:lnTo>
                          <a:cubicBezTo>
                            <a:pt x="11812" y="1441"/>
                            <a:pt x="11182" y="1910"/>
                            <a:pt x="9921" y="659"/>
                          </a:cubicBezTo>
                          <a:cubicBezTo>
                            <a:pt x="8661" y="-591"/>
                            <a:pt x="7716" y="-279"/>
                            <a:pt x="5982" y="144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10" name=""/>
                    <p:cNvSpPr/>
                    <p:nvPr/>
                  </p:nvSpPr>
                  <p:spPr>
                    <a:xfrm>
                      <a:off x="5021327" y="2534161"/>
                      <a:ext cx="27327" cy="32538"/>
                    </a:xfrm>
                    <a:custGeom>
                      <a:avLst/>
                      <a:gdLst/>
                      <a:ahLst/>
                      <a:cxnLst/>
                      <a:pathLst>
                        <a:path w="27327" h="32538">
                          <a:moveTo>
                            <a:pt x="15431" y="-34"/>
                          </a:moveTo>
                          <a:cubicBezTo>
                            <a:pt x="15431" y="-34"/>
                            <a:pt x="10389" y="-34"/>
                            <a:pt x="10389" y="1529"/>
                          </a:cubicBezTo>
                          <a:cubicBezTo>
                            <a:pt x="10389" y="3093"/>
                            <a:pt x="5977" y="9346"/>
                            <a:pt x="5032" y="10284"/>
                          </a:cubicBezTo>
                          <a:cubicBezTo>
                            <a:pt x="4087" y="11222"/>
                            <a:pt x="11650" y="15287"/>
                            <a:pt x="6608" y="19352"/>
                          </a:cubicBezTo>
                          <a:cubicBezTo>
                            <a:pt x="1566" y="23417"/>
                            <a:pt x="7553" y="25606"/>
                            <a:pt x="7553" y="25606"/>
                          </a:cubicBezTo>
                          <a:lnTo>
                            <a:pt x="3141" y="27169"/>
                          </a:lnTo>
                          <a:cubicBezTo>
                            <a:pt x="3141" y="27169"/>
                            <a:pt x="2196" y="29045"/>
                            <a:pt x="1251" y="29045"/>
                          </a:cubicBezTo>
                          <a:cubicBezTo>
                            <a:pt x="305" y="29045"/>
                            <a:pt x="0" y="32485"/>
                            <a:pt x="0" y="32485"/>
                          </a:cubicBezTo>
                          <a:cubicBezTo>
                            <a:pt x="0" y="32485"/>
                            <a:pt x="8814" y="28420"/>
                            <a:pt x="10389" y="28420"/>
                          </a:cubicBezTo>
                          <a:cubicBezTo>
                            <a:pt x="11965" y="28420"/>
                            <a:pt x="14171" y="27794"/>
                            <a:pt x="14171" y="23417"/>
                          </a:cubicBezTo>
                          <a:cubicBezTo>
                            <a:pt x="14171" y="19039"/>
                            <a:pt x="15746" y="18101"/>
                            <a:pt x="16377" y="18414"/>
                          </a:cubicBezTo>
                          <a:cubicBezTo>
                            <a:pt x="17007" y="18727"/>
                            <a:pt x="19055" y="15756"/>
                            <a:pt x="19055" y="15756"/>
                          </a:cubicBezTo>
                          <a:cubicBezTo>
                            <a:pt x="19055" y="15756"/>
                            <a:pt x="22340" y="11858"/>
                            <a:pt x="25830" y="10284"/>
                          </a:cubicBezTo>
                          <a:cubicBezTo>
                            <a:pt x="29297" y="8721"/>
                            <a:pt x="26618" y="7627"/>
                            <a:pt x="19055" y="12160"/>
                          </a:cubicBezTo>
                          <a:cubicBezTo>
                            <a:pt x="11492" y="16694"/>
                            <a:pt x="12122" y="10910"/>
                            <a:pt x="12122" y="8877"/>
                          </a:cubicBezTo>
                          <a:cubicBezTo>
                            <a:pt x="12122" y="6845"/>
                            <a:pt x="12910" y="4031"/>
                            <a:pt x="14171" y="2780"/>
                          </a:cubicBezTo>
                          <a:cubicBezTo>
                            <a:pt x="15431" y="1529"/>
                            <a:pt x="15431" y="-34"/>
                            <a:pt x="15431" y="-3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7600" cap="flat">
                      <a:noFill/>
                      <a:bevel/>
                    </a:ln>
                  </p:spPr>
                </p:sp>
              </p:grpSp>
            </p:grpSp>
            <p:grpSp>
              <p:nvGrpSpPr>
                <p:cNvPr id="611" name=""/>
                <p:cNvGrpSpPr/>
                <p:nvPr/>
              </p:nvGrpSpPr>
              <p:grpSpPr>
                <a:xfrm>
                  <a:off x="5054957" y="2648998"/>
                  <a:ext cx="180514" cy="180137"/>
                  <a:chOff x="5054957" y="2648998"/>
                  <a:chExt cx="180514" cy="180137"/>
                </a:xfrm>
              </p:grpSpPr>
              <p:sp>
                <p:nvSpPr>
                  <p:cNvPr id="612" name=""/>
                  <p:cNvSpPr/>
                  <p:nvPr/>
                </p:nvSpPr>
                <p:spPr>
                  <a:xfrm>
                    <a:off x="5155011" y="2750023"/>
                    <a:ext cx="80445" cy="79107"/>
                  </a:xfrm>
                  <a:custGeom>
                    <a:avLst/>
                    <a:gdLst/>
                    <a:ahLst/>
                    <a:cxnLst/>
                    <a:pathLst>
                      <a:path w="80445" h="79107">
                        <a:moveTo>
                          <a:pt x="14392" y="0"/>
                        </a:moveTo>
                        <a:cubicBezTo>
                          <a:pt x="14392" y="0"/>
                          <a:pt x="76185" y="61505"/>
                          <a:pt x="78307" y="63934"/>
                        </a:cubicBezTo>
                        <a:cubicBezTo>
                          <a:pt x="81380" y="67451"/>
                          <a:pt x="81098" y="73579"/>
                          <a:pt x="77693" y="76581"/>
                        </a:cubicBezTo>
                        <a:cubicBezTo>
                          <a:pt x="74013" y="79825"/>
                          <a:pt x="68740" y="79832"/>
                          <a:pt x="64840" y="77290"/>
                        </a:cubicBezTo>
                        <a:lnTo>
                          <a:pt x="0" y="13524"/>
                        </a:lnTo>
                        <a:lnTo>
                          <a:pt x="1439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13" name=""/>
                  <p:cNvSpPr/>
                  <p:nvPr/>
                </p:nvSpPr>
                <p:spPr>
                  <a:xfrm>
                    <a:off x="5155032" y="2750031"/>
                    <a:ext cx="14511" cy="13629"/>
                  </a:xfrm>
                  <a:custGeom>
                    <a:avLst/>
                    <a:gdLst/>
                    <a:ahLst/>
                    <a:cxnLst/>
                    <a:pathLst>
                      <a:path w="14511" h="13629">
                        <a:moveTo>
                          <a:pt x="12369" y="576"/>
                        </a:moveTo>
                        <a:cubicBezTo>
                          <a:pt x="14015" y="-540"/>
                          <a:pt x="16152" y="-549"/>
                          <a:pt x="12495" y="4424"/>
                        </a:cubicBezTo>
                        <a:cubicBezTo>
                          <a:pt x="12495" y="4424"/>
                          <a:pt x="9106" y="9664"/>
                          <a:pt x="2925" y="12827"/>
                        </a:cubicBezTo>
                        <a:cubicBezTo>
                          <a:pt x="2925" y="12827"/>
                          <a:pt x="-2006" y="15458"/>
                          <a:pt x="894" y="11206"/>
                        </a:cubicBezTo>
                        <a:cubicBezTo>
                          <a:pt x="894" y="11206"/>
                          <a:pt x="3164" y="7829"/>
                          <a:pt x="5451" y="5561"/>
                        </a:cubicBezTo>
                        <a:cubicBezTo>
                          <a:pt x="7205" y="3822"/>
                          <a:pt x="9973" y="2202"/>
                          <a:pt x="12369" y="57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1F1F1F"/>
                      </a:gs>
                      <a:gs pos="63000">
                        <a:srgbClr val="616161"/>
                      </a:gs>
                      <a:gs pos="94000">
                        <a:srgbClr val="161616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614" name=""/>
                  <p:cNvSpPr/>
                  <p:nvPr/>
                </p:nvSpPr>
                <p:spPr>
                  <a:xfrm>
                    <a:off x="5151724" y="2746311"/>
                    <a:ext cx="14485" cy="14435"/>
                  </a:xfrm>
                  <a:custGeom>
                    <a:avLst/>
                    <a:gdLst/>
                    <a:ahLst/>
                    <a:cxnLst/>
                    <a:pathLst>
                      <a:path w="14485" h="14435">
                        <a:moveTo>
                          <a:pt x="8130" y="0"/>
                        </a:moveTo>
                        <a:lnTo>
                          <a:pt x="14205" y="6024"/>
                        </a:lnTo>
                        <a:cubicBezTo>
                          <a:pt x="14205" y="6024"/>
                          <a:pt x="14698" y="6484"/>
                          <a:pt x="14323" y="7417"/>
                        </a:cubicBezTo>
                        <a:cubicBezTo>
                          <a:pt x="13585" y="9256"/>
                          <a:pt x="11891" y="12024"/>
                          <a:pt x="6906" y="14397"/>
                        </a:cubicBezTo>
                        <a:cubicBezTo>
                          <a:pt x="6906" y="14397"/>
                          <a:pt x="6458" y="14545"/>
                          <a:pt x="6159" y="14248"/>
                        </a:cubicBezTo>
                        <a:cubicBezTo>
                          <a:pt x="6159" y="14248"/>
                          <a:pt x="0" y="8063"/>
                          <a:pt x="0" y="8063"/>
                        </a:cubicBezTo>
                        <a:lnTo>
                          <a:pt x="813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656565"/>
                      </a:gs>
                      <a:gs pos="14000">
                        <a:srgbClr val="656565"/>
                      </a:gs>
                      <a:gs pos="40000">
                        <a:srgbClr val="FFFFFF"/>
                      </a:gs>
                      <a:gs pos="60000">
                        <a:srgbClr val="848484"/>
                      </a:gs>
                      <a:gs pos="100000">
                        <a:srgbClr val="000000"/>
                      </a:gs>
                    </a:gsLst>
                    <a:lin ang="81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615" name=""/>
                  <p:cNvSpPr/>
                  <p:nvPr/>
                </p:nvSpPr>
                <p:spPr>
                  <a:xfrm>
                    <a:off x="5054944" y="2648995"/>
                    <a:ext cx="119365" cy="118402"/>
                  </a:xfrm>
                  <a:custGeom>
                    <a:avLst/>
                    <a:gdLst/>
                    <a:ahLst/>
                    <a:cxnLst/>
                    <a:pathLst>
                      <a:path w="119365" h="118402">
                        <a:moveTo>
                          <a:pt x="0" y="59201"/>
                        </a:moveTo>
                        <a:cubicBezTo>
                          <a:pt x="0" y="26489"/>
                          <a:pt x="26704" y="0"/>
                          <a:pt x="59682" y="0"/>
                        </a:cubicBezTo>
                        <a:cubicBezTo>
                          <a:pt x="92633" y="0"/>
                          <a:pt x="119365" y="26489"/>
                          <a:pt x="119365" y="59201"/>
                        </a:cubicBezTo>
                        <a:cubicBezTo>
                          <a:pt x="119365" y="91886"/>
                          <a:pt x="92633" y="118402"/>
                          <a:pt x="59682" y="118402"/>
                        </a:cubicBezTo>
                        <a:cubicBezTo>
                          <a:pt x="26704" y="118402"/>
                          <a:pt x="0" y="91886"/>
                          <a:pt x="0" y="59201"/>
                        </a:cubicBezTo>
                        <a:close/>
                      </a:path>
                    </a:pathLst>
                  </a:custGeom>
                  <a:solidFill>
                    <a:srgbClr val="20202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16" name=""/>
                  <p:cNvSpPr/>
                  <p:nvPr/>
                </p:nvSpPr>
                <p:spPr>
                  <a:xfrm>
                    <a:off x="5065040" y="2659019"/>
                    <a:ext cx="99172" cy="98353"/>
                  </a:xfrm>
                  <a:custGeom>
                    <a:avLst/>
                    <a:gdLst/>
                    <a:ahLst/>
                    <a:cxnLst/>
                    <a:pathLst>
                      <a:path w="99172" h="98353">
                        <a:moveTo>
                          <a:pt x="0" y="49177"/>
                        </a:moveTo>
                        <a:cubicBezTo>
                          <a:pt x="0" y="22004"/>
                          <a:pt x="22187" y="0"/>
                          <a:pt x="49586" y="0"/>
                        </a:cubicBezTo>
                        <a:cubicBezTo>
                          <a:pt x="76963" y="0"/>
                          <a:pt x="99172" y="22004"/>
                          <a:pt x="99172" y="49177"/>
                        </a:cubicBezTo>
                        <a:cubicBezTo>
                          <a:pt x="99172" y="76327"/>
                          <a:pt x="76963" y="98353"/>
                          <a:pt x="49586" y="98353"/>
                        </a:cubicBezTo>
                        <a:cubicBezTo>
                          <a:pt x="22187" y="98353"/>
                          <a:pt x="0" y="76327"/>
                          <a:pt x="0" y="49177"/>
                        </a:cubicBezTo>
                        <a:close/>
                      </a:path>
                    </a:pathLst>
                  </a:custGeom>
                  <a:noFill/>
                  <a:ln w="7600" cap="flat">
                    <a:solidFill>
                      <a:srgbClr val="000000"/>
                    </a:solidFill>
                    <a:bevel/>
                  </a:ln>
                </p:spPr>
              </p:sp>
              <p:sp>
                <p:nvSpPr>
                  <p:cNvPr id="617" name=""/>
                  <p:cNvSpPr/>
                  <p:nvPr/>
                </p:nvSpPr>
                <p:spPr>
                  <a:xfrm>
                    <a:off x="5056561" y="2650610"/>
                    <a:ext cx="116130" cy="115170"/>
                  </a:xfrm>
                  <a:custGeom>
                    <a:avLst/>
                    <a:gdLst/>
                    <a:ahLst/>
                    <a:cxnLst/>
                    <a:pathLst>
                      <a:path w="116130" h="115170">
                        <a:moveTo>
                          <a:pt x="0" y="57585"/>
                        </a:moveTo>
                        <a:cubicBezTo>
                          <a:pt x="0" y="25766"/>
                          <a:pt x="25981" y="0"/>
                          <a:pt x="58065" y="0"/>
                        </a:cubicBezTo>
                        <a:cubicBezTo>
                          <a:pt x="90122" y="0"/>
                          <a:pt x="116130" y="25766"/>
                          <a:pt x="116130" y="57585"/>
                        </a:cubicBezTo>
                        <a:cubicBezTo>
                          <a:pt x="116130" y="89378"/>
                          <a:pt x="90122" y="115170"/>
                          <a:pt x="58065" y="115170"/>
                        </a:cubicBezTo>
                        <a:cubicBezTo>
                          <a:pt x="25981" y="115170"/>
                          <a:pt x="0" y="89378"/>
                          <a:pt x="0" y="57585"/>
                        </a:cubicBezTo>
                        <a:close/>
                      </a:path>
                    </a:pathLst>
                  </a:custGeom>
                  <a:solidFill>
                    <a:srgbClr val="80808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18" name=""/>
                  <p:cNvSpPr/>
                  <p:nvPr/>
                </p:nvSpPr>
                <p:spPr>
                  <a:xfrm>
                    <a:off x="5057267" y="2651309"/>
                    <a:ext cx="114720" cy="113772"/>
                  </a:xfrm>
                  <a:custGeom>
                    <a:avLst/>
                    <a:gdLst/>
                    <a:ahLst/>
                    <a:cxnLst/>
                    <a:pathLst>
                      <a:path w="114720" h="113772">
                        <a:moveTo>
                          <a:pt x="0" y="56886"/>
                        </a:moveTo>
                        <a:cubicBezTo>
                          <a:pt x="0" y="25453"/>
                          <a:pt x="25665" y="0"/>
                          <a:pt x="57360" y="0"/>
                        </a:cubicBezTo>
                        <a:cubicBezTo>
                          <a:pt x="89028" y="0"/>
                          <a:pt x="114720" y="25453"/>
                          <a:pt x="114720" y="56886"/>
                        </a:cubicBezTo>
                        <a:cubicBezTo>
                          <a:pt x="114720" y="88292"/>
                          <a:pt x="89028" y="113772"/>
                          <a:pt x="57360" y="113772"/>
                        </a:cubicBezTo>
                        <a:cubicBezTo>
                          <a:pt x="25665" y="113772"/>
                          <a:pt x="0" y="88292"/>
                          <a:pt x="0" y="5688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19" name=""/>
                  <p:cNvSpPr/>
                  <p:nvPr/>
                </p:nvSpPr>
                <p:spPr>
                  <a:xfrm>
                    <a:off x="5065070" y="2659048"/>
                    <a:ext cx="99112" cy="98294"/>
                  </a:xfrm>
                  <a:custGeom>
                    <a:avLst/>
                    <a:gdLst/>
                    <a:ahLst/>
                    <a:cxnLst/>
                    <a:pathLst>
                      <a:path w="99112" h="98294">
                        <a:moveTo>
                          <a:pt x="0" y="49147"/>
                        </a:moveTo>
                        <a:cubicBezTo>
                          <a:pt x="0" y="21990"/>
                          <a:pt x="22174" y="0"/>
                          <a:pt x="49556" y="0"/>
                        </a:cubicBezTo>
                        <a:cubicBezTo>
                          <a:pt x="76917" y="0"/>
                          <a:pt x="99112" y="21990"/>
                          <a:pt x="99112" y="49147"/>
                        </a:cubicBezTo>
                        <a:cubicBezTo>
                          <a:pt x="99112" y="76281"/>
                          <a:pt x="76917" y="98294"/>
                          <a:pt x="49556" y="98294"/>
                        </a:cubicBezTo>
                        <a:cubicBezTo>
                          <a:pt x="22174" y="98294"/>
                          <a:pt x="0" y="76281"/>
                          <a:pt x="0" y="49147"/>
                        </a:cubicBezTo>
                        <a:close/>
                      </a:path>
                    </a:pathLst>
                  </a:custGeom>
                  <a:solidFill>
                    <a:srgbClr val="C0C0C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0" name=""/>
                  <p:cNvSpPr/>
                  <p:nvPr/>
                </p:nvSpPr>
                <p:spPr>
                  <a:xfrm flipH="true">
                    <a:off x="5066703" y="2660668"/>
                    <a:ext cx="95846" cy="95055"/>
                  </a:xfrm>
                  <a:custGeom>
                    <a:avLst/>
                    <a:gdLst/>
                    <a:ahLst/>
                    <a:cxnLst/>
                    <a:pathLst>
                      <a:path w="95846" h="95055">
                        <a:moveTo>
                          <a:pt x="0" y="47527"/>
                        </a:moveTo>
                        <a:cubicBezTo>
                          <a:pt x="0" y="21266"/>
                          <a:pt x="21443" y="0"/>
                          <a:pt x="47923" y="0"/>
                        </a:cubicBezTo>
                        <a:cubicBezTo>
                          <a:pt x="74381" y="0"/>
                          <a:pt x="95846" y="21266"/>
                          <a:pt x="95846" y="47527"/>
                        </a:cubicBezTo>
                        <a:cubicBezTo>
                          <a:pt x="95846" y="73767"/>
                          <a:pt x="74381" y="95055"/>
                          <a:pt x="47923" y="95055"/>
                        </a:cubicBezTo>
                        <a:cubicBezTo>
                          <a:pt x="21443" y="95055"/>
                          <a:pt x="0" y="73767"/>
                          <a:pt x="0" y="47527"/>
                        </a:cubicBezTo>
                        <a:close/>
                      </a:path>
                    </a:pathLst>
                  </a:custGeom>
                  <a:solidFill>
                    <a:srgbClr val="E9F4F9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1" name=""/>
                  <p:cNvSpPr/>
                  <p:nvPr/>
                </p:nvSpPr>
                <p:spPr>
                  <a:xfrm>
                    <a:off x="5136857" y="2659259"/>
                    <a:ext cx="25046" cy="31141"/>
                  </a:xfrm>
                  <a:custGeom>
                    <a:avLst/>
                    <a:gdLst/>
                    <a:ahLst/>
                    <a:cxnLst/>
                    <a:pathLst>
                      <a:path w="25046" h="31141">
                        <a:moveTo>
                          <a:pt x="1537" y="4466"/>
                        </a:moveTo>
                        <a:cubicBezTo>
                          <a:pt x="1537" y="4466"/>
                          <a:pt x="18185" y="12350"/>
                          <a:pt x="25046" y="31141"/>
                        </a:cubicBezTo>
                        <a:cubicBezTo>
                          <a:pt x="25046" y="31141"/>
                          <a:pt x="24913" y="27056"/>
                          <a:pt x="21424" y="18900"/>
                        </a:cubicBezTo>
                        <a:cubicBezTo>
                          <a:pt x="21424" y="18900"/>
                          <a:pt x="14945" y="5183"/>
                          <a:pt x="2235" y="363"/>
                        </a:cubicBezTo>
                        <a:cubicBezTo>
                          <a:pt x="2235" y="363"/>
                          <a:pt x="857" y="0"/>
                          <a:pt x="0" y="0"/>
                        </a:cubicBezTo>
                        <a:cubicBezTo>
                          <a:pt x="0" y="0"/>
                          <a:pt x="1438" y="1994"/>
                          <a:pt x="1537" y="446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2" name=""/>
                  <p:cNvSpPr/>
                  <p:nvPr/>
                </p:nvSpPr>
                <p:spPr>
                  <a:xfrm flipH="true" flipV="true">
                    <a:off x="5067396" y="2725479"/>
                    <a:ext cx="25046" cy="31141"/>
                  </a:xfrm>
                  <a:custGeom>
                    <a:avLst/>
                    <a:gdLst/>
                    <a:ahLst/>
                    <a:cxnLst/>
                    <a:pathLst>
                      <a:path w="25046" h="31141">
                        <a:moveTo>
                          <a:pt x="2492" y="5182"/>
                        </a:moveTo>
                        <a:cubicBezTo>
                          <a:pt x="2492" y="5182"/>
                          <a:pt x="18185" y="12350"/>
                          <a:pt x="25046" y="31141"/>
                        </a:cubicBezTo>
                        <a:cubicBezTo>
                          <a:pt x="25046" y="31141"/>
                          <a:pt x="24913" y="27056"/>
                          <a:pt x="21424" y="18900"/>
                        </a:cubicBezTo>
                        <a:cubicBezTo>
                          <a:pt x="21424" y="18900"/>
                          <a:pt x="14945" y="5183"/>
                          <a:pt x="2235" y="363"/>
                        </a:cubicBezTo>
                        <a:cubicBezTo>
                          <a:pt x="2235" y="363"/>
                          <a:pt x="857" y="0"/>
                          <a:pt x="0" y="0"/>
                        </a:cubicBezTo>
                        <a:cubicBezTo>
                          <a:pt x="0" y="0"/>
                          <a:pt x="2975" y="2819"/>
                          <a:pt x="2492" y="518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5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3" name=""/>
                  <p:cNvSpPr/>
                  <p:nvPr/>
                </p:nvSpPr>
                <p:spPr>
                  <a:xfrm>
                    <a:off x="5138469" y="2670126"/>
                    <a:ext cx="22149" cy="76463"/>
                  </a:xfrm>
                  <a:custGeom>
                    <a:avLst/>
                    <a:gdLst/>
                    <a:ahLst/>
                    <a:cxnLst/>
                    <a:pathLst>
                      <a:path w="22149" h="76463">
                        <a:moveTo>
                          <a:pt x="8784" y="6302"/>
                        </a:moveTo>
                        <a:cubicBezTo>
                          <a:pt x="8784" y="6302"/>
                          <a:pt x="31028" y="24468"/>
                          <a:pt x="18130" y="58205"/>
                        </a:cubicBezTo>
                        <a:cubicBezTo>
                          <a:pt x="18130" y="58205"/>
                          <a:pt x="17420" y="60577"/>
                          <a:pt x="13084" y="66064"/>
                        </a:cubicBezTo>
                        <a:cubicBezTo>
                          <a:pt x="13084" y="66064"/>
                          <a:pt x="7143" y="73853"/>
                          <a:pt x="1919" y="76463"/>
                        </a:cubicBezTo>
                        <a:cubicBezTo>
                          <a:pt x="1321" y="76742"/>
                          <a:pt x="10467" y="66175"/>
                          <a:pt x="13084" y="56178"/>
                        </a:cubicBezTo>
                        <a:cubicBezTo>
                          <a:pt x="13084" y="56178"/>
                          <a:pt x="19999" y="39112"/>
                          <a:pt x="11028" y="17054"/>
                        </a:cubicBezTo>
                        <a:cubicBezTo>
                          <a:pt x="11028" y="17054"/>
                          <a:pt x="5807" y="6846"/>
                          <a:pt x="0" y="0"/>
                        </a:cubicBezTo>
                        <a:cubicBezTo>
                          <a:pt x="0" y="0"/>
                          <a:pt x="6916" y="4263"/>
                          <a:pt x="8784" y="6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4" name=""/>
                  <p:cNvSpPr/>
                  <p:nvPr/>
                </p:nvSpPr>
                <p:spPr>
                  <a:xfrm>
                    <a:off x="5132683" y="2657935"/>
                    <a:ext cx="4579" cy="5445"/>
                  </a:xfrm>
                  <a:custGeom>
                    <a:avLst/>
                    <a:gdLst/>
                    <a:ahLst/>
                    <a:cxnLst/>
                    <a:pathLst>
                      <a:path w="4579" h="5445">
                        <a:moveTo>
                          <a:pt x="2785" y="989"/>
                        </a:moveTo>
                        <a:cubicBezTo>
                          <a:pt x="2785" y="989"/>
                          <a:pt x="3878" y="2070"/>
                          <a:pt x="4579" y="5437"/>
                        </a:cubicBezTo>
                        <a:cubicBezTo>
                          <a:pt x="4579" y="5437"/>
                          <a:pt x="3383" y="4745"/>
                          <a:pt x="2290" y="4350"/>
                        </a:cubicBezTo>
                        <a:cubicBezTo>
                          <a:pt x="2290" y="4350"/>
                          <a:pt x="1086" y="792"/>
                          <a:pt x="-6" y="0"/>
                        </a:cubicBezTo>
                        <a:cubicBezTo>
                          <a:pt x="-6" y="0"/>
                          <a:pt x="2087" y="297"/>
                          <a:pt x="2785" y="9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5" name=""/>
                  <p:cNvSpPr/>
                  <p:nvPr/>
                </p:nvSpPr>
                <p:spPr>
                  <a:xfrm rot="-900000" flipH="true">
                    <a:off x="5134640" y="2668491"/>
                    <a:ext cx="6165" cy="11870"/>
                  </a:xfrm>
                  <a:custGeom>
                    <a:avLst/>
                    <a:gdLst/>
                    <a:ahLst/>
                    <a:cxnLst/>
                    <a:pathLst>
                      <a:path w="6165" h="11870">
                        <a:moveTo>
                          <a:pt x="2358" y="2957"/>
                        </a:moveTo>
                        <a:cubicBezTo>
                          <a:pt x="1462" y="4243"/>
                          <a:pt x="1063" y="4935"/>
                          <a:pt x="465" y="7012"/>
                        </a:cubicBezTo>
                        <a:cubicBezTo>
                          <a:pt x="-260" y="9533"/>
                          <a:pt x="67" y="11870"/>
                          <a:pt x="67" y="11870"/>
                        </a:cubicBezTo>
                        <a:cubicBezTo>
                          <a:pt x="67" y="11870"/>
                          <a:pt x="3753" y="2264"/>
                          <a:pt x="6144" y="0"/>
                        </a:cubicBezTo>
                        <a:cubicBezTo>
                          <a:pt x="6144" y="0"/>
                          <a:pt x="4003" y="598"/>
                          <a:pt x="2358" y="2957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8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6" name=""/>
                  <p:cNvSpPr/>
                  <p:nvPr/>
                </p:nvSpPr>
                <p:spPr>
                  <a:xfrm>
                    <a:off x="5157813" y="2763328"/>
                    <a:ext cx="66467" cy="63280"/>
                  </a:xfrm>
                  <a:custGeom>
                    <a:avLst/>
                    <a:gdLst/>
                    <a:ahLst/>
                    <a:cxnLst/>
                    <a:pathLst>
                      <a:path w="66467" h="63280">
                        <a:moveTo>
                          <a:pt x="1755" y="0"/>
                        </a:moveTo>
                        <a:cubicBezTo>
                          <a:pt x="1755" y="0"/>
                          <a:pt x="61119" y="56773"/>
                          <a:pt x="66467" y="62525"/>
                        </a:cubicBezTo>
                        <a:cubicBezTo>
                          <a:pt x="66467" y="62801"/>
                          <a:pt x="64047" y="62816"/>
                          <a:pt x="63669" y="63280"/>
                        </a:cubicBezTo>
                        <a:cubicBezTo>
                          <a:pt x="62156" y="62775"/>
                          <a:pt x="61201" y="61040"/>
                          <a:pt x="59255" y="59524"/>
                        </a:cubicBezTo>
                        <a:lnTo>
                          <a:pt x="0" y="497"/>
                        </a:lnTo>
                        <a:lnTo>
                          <a:pt x="1755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8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7" name=""/>
                  <p:cNvSpPr/>
                  <p:nvPr/>
                </p:nvSpPr>
                <p:spPr>
                  <a:xfrm>
                    <a:off x="5169404" y="2751078"/>
                    <a:ext cx="63570" cy="65771"/>
                  </a:xfrm>
                  <a:custGeom>
                    <a:avLst/>
                    <a:gdLst/>
                    <a:ahLst/>
                    <a:cxnLst/>
                    <a:pathLst>
                      <a:path w="63570" h="65771">
                        <a:moveTo>
                          <a:pt x="384" y="0"/>
                        </a:moveTo>
                        <a:lnTo>
                          <a:pt x="62418" y="62520"/>
                        </a:lnTo>
                        <a:cubicBezTo>
                          <a:pt x="62418" y="62520"/>
                          <a:pt x="63915" y="63583"/>
                          <a:pt x="63570" y="65771"/>
                        </a:cubicBezTo>
                        <a:lnTo>
                          <a:pt x="0" y="1493"/>
                        </a:lnTo>
                        <a:cubicBezTo>
                          <a:pt x="0" y="1493"/>
                          <a:pt x="384" y="258"/>
                          <a:pt x="38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7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8" name=""/>
                  <p:cNvSpPr/>
                  <p:nvPr/>
                </p:nvSpPr>
                <p:spPr>
                  <a:xfrm>
                    <a:off x="5170938" y="2758949"/>
                    <a:ext cx="60260" cy="60290"/>
                  </a:xfrm>
                  <a:custGeom>
                    <a:avLst/>
                    <a:gdLst/>
                    <a:ahLst/>
                    <a:cxnLst/>
                    <a:pathLst>
                      <a:path w="60260" h="60290">
                        <a:moveTo>
                          <a:pt x="363" y="0"/>
                        </a:moveTo>
                        <a:lnTo>
                          <a:pt x="51174" y="50273"/>
                        </a:lnTo>
                        <a:cubicBezTo>
                          <a:pt x="51174" y="50273"/>
                          <a:pt x="56849" y="55901"/>
                          <a:pt x="60260" y="60290"/>
                        </a:cubicBezTo>
                        <a:lnTo>
                          <a:pt x="0" y="1126"/>
                        </a:lnTo>
                        <a:cubicBezTo>
                          <a:pt x="0" y="1126"/>
                          <a:pt x="363" y="238"/>
                          <a:pt x="36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29" name=""/>
                  <p:cNvSpPr/>
                  <p:nvPr/>
                </p:nvSpPr>
                <p:spPr>
                  <a:xfrm>
                    <a:off x="5169239" y="2757278"/>
                    <a:ext cx="1507" cy="2403"/>
                  </a:xfrm>
                  <a:custGeom>
                    <a:avLst/>
                    <a:gdLst/>
                    <a:ahLst/>
                    <a:cxnLst/>
                    <a:pathLst>
                      <a:path w="1507" h="2403">
                        <a:moveTo>
                          <a:pt x="363" y="0"/>
                        </a:moveTo>
                        <a:lnTo>
                          <a:pt x="1488" y="1007"/>
                        </a:lnTo>
                        <a:cubicBezTo>
                          <a:pt x="1501" y="1029"/>
                          <a:pt x="736" y="2003"/>
                          <a:pt x="1366" y="2378"/>
                        </a:cubicBezTo>
                        <a:lnTo>
                          <a:pt x="0" y="1126"/>
                        </a:lnTo>
                        <a:cubicBezTo>
                          <a:pt x="0" y="1126"/>
                          <a:pt x="363" y="238"/>
                          <a:pt x="36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6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30" name=""/>
                  <p:cNvSpPr/>
                  <p:nvPr/>
                </p:nvSpPr>
                <p:spPr>
                  <a:xfrm>
                    <a:off x="5222512" y="2816117"/>
                    <a:ext cx="12265" cy="12281"/>
                  </a:xfrm>
                  <a:custGeom>
                    <a:avLst/>
                    <a:gdLst/>
                    <a:ahLst/>
                    <a:cxnLst/>
                    <a:pathLst>
                      <a:path w="12265" h="12281">
                        <a:moveTo>
                          <a:pt x="11075" y="-18"/>
                        </a:moveTo>
                        <a:cubicBezTo>
                          <a:pt x="11075" y="-18"/>
                          <a:pt x="12714" y="10987"/>
                          <a:pt x="-22" y="11237"/>
                        </a:cubicBezTo>
                        <a:cubicBezTo>
                          <a:pt x="-22" y="11237"/>
                          <a:pt x="3887" y="14364"/>
                          <a:pt x="10066" y="9736"/>
                        </a:cubicBezTo>
                        <a:cubicBezTo>
                          <a:pt x="10066" y="9736"/>
                          <a:pt x="14227" y="5860"/>
                          <a:pt x="11075" y="-1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29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31" name=""/>
                  <p:cNvSpPr/>
                  <p:nvPr/>
                </p:nvSpPr>
                <p:spPr>
                  <a:xfrm>
                    <a:off x="5070620" y="2665088"/>
                    <a:ext cx="52931" cy="82448"/>
                  </a:xfrm>
                  <a:custGeom>
                    <a:avLst/>
                    <a:gdLst/>
                    <a:ahLst/>
                    <a:cxnLst/>
                    <a:pathLst>
                      <a:path w="52931" h="82448">
                        <a:moveTo>
                          <a:pt x="52931" y="1172"/>
                        </a:moveTo>
                        <a:cubicBezTo>
                          <a:pt x="52931" y="1172"/>
                          <a:pt x="8167" y="35240"/>
                          <a:pt x="24559" y="82448"/>
                        </a:cubicBezTo>
                        <a:cubicBezTo>
                          <a:pt x="24559" y="82448"/>
                          <a:pt x="-7280" y="66504"/>
                          <a:pt x="1547" y="26799"/>
                        </a:cubicBezTo>
                        <a:cubicBezTo>
                          <a:pt x="1547" y="26799"/>
                          <a:pt x="15102" y="-6634"/>
                          <a:pt x="52931" y="117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92000"/>
                    </a:srgbClr>
                  </a:solidFill>
                  <a:ln w="7600" cap="flat">
                    <a:noFill/>
                    <a:bevel/>
                  </a:ln>
                </p:spPr>
              </p:sp>
            </p:grpSp>
          </p:grpSp>
          <p:sp>
            <p:nvSpPr>
              <p:cNvPr id="2949" name="Text 2949"/>
              <p:cNvSpPr txBox="1"/>
              <p:nvPr/>
            </p:nvSpPr>
            <p:spPr>
              <a:xfrm>
                <a:off x="5265940" y="2550630"/>
                <a:ext cx="5548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Preliminary </a:t>
                </a:r>
              </a:p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Research</a:t>
                </a:r>
              </a:p>
            </p:txBody>
          </p:sp>
        </p:grpSp>
        <p:grpSp>
          <p:nvGrpSpPr>
            <p:cNvPr id="299" name="Main Topic"/>
            <p:cNvGrpSpPr/>
            <p:nvPr/>
          </p:nvGrpSpPr>
          <p:grpSpPr>
            <a:xfrm>
              <a:off x="4829503" y="4459133"/>
              <a:ext cx="906186" cy="419978"/>
              <a:chOff x="4829503" y="4459133"/>
              <a:chExt cx="906186" cy="419978"/>
            </a:xfrm>
          </p:grpSpPr>
          <p:sp>
            <p:nvSpPr>
              <p:cNvPr id="4338" name="Rectangle balloon"/>
              <p:cNvSpPr/>
              <p:nvPr/>
            </p:nvSpPr>
            <p:spPr>
              <a:xfrm>
                <a:off x="4829503" y="4459133"/>
                <a:ext cx="906186" cy="419978"/>
              </a:xfrm>
              <a:custGeom>
                <a:avLst/>
                <a:gdLst/>
                <a:ahLst/>
                <a:cxnLst/>
                <a:pathLst>
                  <a:path w="906186" h="419978">
                    <a:moveTo>
                      <a:pt x="75596" y="0"/>
                    </a:moveTo>
                    <a:lnTo>
                      <a:pt x="830596" y="0"/>
                    </a:lnTo>
                    <a:cubicBezTo>
                      <a:pt x="872343" y="0"/>
                      <a:pt x="906186" y="33844"/>
                      <a:pt x="906186" y="75596"/>
                    </a:cubicBezTo>
                    <a:lnTo>
                      <a:pt x="906186" y="344382"/>
                    </a:lnTo>
                    <a:cubicBezTo>
                      <a:pt x="906186" y="386134"/>
                      <a:pt x="872343" y="419978"/>
                      <a:pt x="830596" y="419978"/>
                    </a:cubicBezTo>
                    <a:lnTo>
                      <a:pt x="75596" y="419978"/>
                    </a:lnTo>
                    <a:cubicBezTo>
                      <a:pt x="33844" y="419978"/>
                      <a:pt x="0" y="386134"/>
                      <a:pt x="0" y="344382"/>
                    </a:cubicBezTo>
                    <a:lnTo>
                      <a:pt x="0" y="75596"/>
                    </a:lnTo>
                    <a:cubicBezTo>
                      <a:pt x="0" y="33844"/>
                      <a:pt x="33844" y="0"/>
                      <a:pt x="75596" y="0"/>
                    </a:cubicBezTo>
                    <a:close/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grpSp>
            <p:nvGrpSpPr>
              <p:cNvPr id="656" name="Tablet"/>
              <p:cNvGrpSpPr/>
              <p:nvPr/>
            </p:nvGrpSpPr>
            <p:grpSpPr>
              <a:xfrm>
                <a:off x="4897903" y="4489533"/>
                <a:ext cx="282989" cy="359178"/>
                <a:chOff x="4897903" y="4489533"/>
                <a:chExt cx="282989" cy="359178"/>
              </a:xfrm>
            </p:grpSpPr>
            <p:grpSp>
              <p:nvGrpSpPr>
                <p:cNvPr id="657" name=""/>
                <p:cNvGrpSpPr/>
                <p:nvPr/>
              </p:nvGrpSpPr>
              <p:grpSpPr>
                <a:xfrm>
                  <a:off x="4951503" y="4489533"/>
                  <a:ext cx="229389" cy="359178"/>
                  <a:chOff x="4951503" y="4489533"/>
                  <a:chExt cx="229389" cy="359178"/>
                </a:xfrm>
              </p:grpSpPr>
              <p:sp>
                <p:nvSpPr>
                  <p:cNvPr id="658" name=""/>
                  <p:cNvSpPr/>
                  <p:nvPr/>
                </p:nvSpPr>
                <p:spPr>
                  <a:xfrm>
                    <a:off x="4953915" y="4548491"/>
                    <a:ext cx="226961" cy="300221"/>
                  </a:xfrm>
                  <a:custGeom>
                    <a:avLst/>
                    <a:gdLst/>
                    <a:ahLst/>
                    <a:cxnLst/>
                    <a:pathLst>
                      <a:path w="226961" h="300221">
                        <a:moveTo>
                          <a:pt x="497" y="0"/>
                        </a:moveTo>
                        <a:lnTo>
                          <a:pt x="226432" y="0"/>
                        </a:lnTo>
                        <a:cubicBezTo>
                          <a:pt x="226713" y="0"/>
                          <a:pt x="226961" y="0"/>
                          <a:pt x="226961" y="438"/>
                        </a:cubicBezTo>
                        <a:lnTo>
                          <a:pt x="226961" y="299765"/>
                        </a:lnTo>
                        <a:cubicBezTo>
                          <a:pt x="226961" y="300221"/>
                          <a:pt x="226713" y="300221"/>
                          <a:pt x="226432" y="300221"/>
                        </a:cubicBezTo>
                        <a:lnTo>
                          <a:pt x="497" y="300221"/>
                        </a:lnTo>
                        <a:cubicBezTo>
                          <a:pt x="0" y="300221"/>
                          <a:pt x="0" y="300221"/>
                          <a:pt x="0" y="299765"/>
                        </a:cubicBezTo>
                        <a:lnTo>
                          <a:pt x="0" y="438"/>
                        </a:lnTo>
                        <a:cubicBezTo>
                          <a:pt x="0" y="0"/>
                          <a:pt x="0" y="0"/>
                          <a:pt x="497" y="0"/>
                        </a:cubicBezTo>
                        <a:close/>
                      </a:path>
                    </a:pathLst>
                  </a:custGeom>
                  <a:solidFill>
                    <a:srgbClr val="A0A0A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59" name=""/>
                  <p:cNvSpPr/>
                  <p:nvPr/>
                </p:nvSpPr>
                <p:spPr>
                  <a:xfrm>
                    <a:off x="4951503" y="4546681"/>
                    <a:ext cx="226680" cy="300221"/>
                  </a:xfrm>
                  <a:custGeom>
                    <a:avLst/>
                    <a:gdLst/>
                    <a:ahLst/>
                    <a:cxnLst/>
                    <a:pathLst>
                      <a:path w="226680" h="300221">
                        <a:moveTo>
                          <a:pt x="497" y="0"/>
                        </a:moveTo>
                        <a:lnTo>
                          <a:pt x="226151" y="0"/>
                        </a:lnTo>
                        <a:cubicBezTo>
                          <a:pt x="226431" y="0"/>
                          <a:pt x="226680" y="0"/>
                          <a:pt x="226680" y="438"/>
                        </a:cubicBezTo>
                        <a:lnTo>
                          <a:pt x="226680" y="299765"/>
                        </a:lnTo>
                        <a:cubicBezTo>
                          <a:pt x="226680" y="300221"/>
                          <a:pt x="226431" y="300221"/>
                          <a:pt x="226151" y="300221"/>
                        </a:cubicBezTo>
                        <a:lnTo>
                          <a:pt x="497" y="300221"/>
                        </a:lnTo>
                        <a:cubicBezTo>
                          <a:pt x="0" y="300221"/>
                          <a:pt x="0" y="300221"/>
                          <a:pt x="0" y="299765"/>
                        </a:cubicBezTo>
                        <a:lnTo>
                          <a:pt x="0" y="438"/>
                        </a:lnTo>
                        <a:cubicBezTo>
                          <a:pt x="0" y="0"/>
                          <a:pt x="0" y="0"/>
                          <a:pt x="497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2E2E2"/>
                      </a:gs>
                      <a:gs pos="1000">
                        <a:srgbClr val="F4F4F4"/>
                      </a:gs>
                    </a:gsLst>
                    <a:lin ang="10800000" scaled="0"/>
                  </a:gradFill>
                  <a:ln w="7600" cap="flat">
                    <a:solidFill>
                      <a:srgbClr val="D9DADC"/>
                    </a:solidFill>
                    <a:bevel/>
                  </a:ln>
                </p:spPr>
              </p:sp>
              <p:sp>
                <p:nvSpPr>
                  <p:cNvPr id="660" name=""/>
                  <p:cNvSpPr/>
                  <p:nvPr/>
                </p:nvSpPr>
                <p:spPr>
                  <a:xfrm>
                    <a:off x="4962215" y="4552645"/>
                    <a:ext cx="205788" cy="287023"/>
                  </a:xfrm>
                  <a:custGeom>
                    <a:avLst/>
                    <a:gdLst/>
                    <a:ahLst/>
                    <a:cxnLst/>
                    <a:pathLst>
                      <a:path w="205788" h="287023">
                        <a:moveTo>
                          <a:pt x="0" y="0"/>
                        </a:moveTo>
                        <a:lnTo>
                          <a:pt x="205788" y="0"/>
                        </a:lnTo>
                        <a:lnTo>
                          <a:pt x="205788" y="287023"/>
                        </a:lnTo>
                        <a:lnTo>
                          <a:pt x="0" y="28702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94000"/>
                    </a:srgbClr>
                  </a:solidFill>
                  <a:ln w="7600" cap="flat">
                    <a:solidFill>
                      <a:srgbClr val="FFFFFF"/>
                    </a:solidFill>
                    <a:bevel/>
                  </a:ln>
                </p:spPr>
              </p:sp>
              <p:grpSp>
                <p:nvGrpSpPr>
                  <p:cNvPr id="661" name=""/>
                  <p:cNvGrpSpPr/>
                  <p:nvPr/>
                </p:nvGrpSpPr>
                <p:grpSpPr>
                  <a:xfrm>
                    <a:off x="5031087" y="4489457"/>
                    <a:ext cx="62652" cy="75310"/>
                    <a:chOff x="5031087" y="4489457"/>
                    <a:chExt cx="62652" cy="75310"/>
                  </a:xfrm>
                </p:grpSpPr>
                <p:sp>
                  <p:nvSpPr>
                    <p:cNvPr id="662" name=""/>
                    <p:cNvSpPr/>
                    <p:nvPr/>
                  </p:nvSpPr>
                  <p:spPr>
                    <a:xfrm>
                      <a:off x="5031157" y="4519412"/>
                      <a:ext cx="62512" cy="44451"/>
                    </a:xfrm>
                    <a:custGeom>
                      <a:avLst/>
                      <a:gdLst/>
                      <a:ahLst/>
                      <a:cxnLst/>
                      <a:pathLst>
                        <a:path w="62512" h="44451">
                          <a:moveTo>
                            <a:pt x="2987" y="0"/>
                          </a:moveTo>
                          <a:lnTo>
                            <a:pt x="59516" y="0"/>
                          </a:lnTo>
                          <a:cubicBezTo>
                            <a:pt x="61170" y="0"/>
                            <a:pt x="62512" y="1337"/>
                            <a:pt x="62512" y="3002"/>
                          </a:cubicBezTo>
                          <a:lnTo>
                            <a:pt x="62512" y="41413"/>
                          </a:lnTo>
                          <a:cubicBezTo>
                            <a:pt x="62512" y="43077"/>
                            <a:pt x="61170" y="44451"/>
                            <a:pt x="59516" y="44451"/>
                          </a:cubicBezTo>
                          <a:lnTo>
                            <a:pt x="2987" y="44451"/>
                          </a:lnTo>
                          <a:cubicBezTo>
                            <a:pt x="1333" y="44451"/>
                            <a:pt x="0" y="43077"/>
                            <a:pt x="0" y="41413"/>
                          </a:cubicBezTo>
                          <a:lnTo>
                            <a:pt x="0" y="3002"/>
                          </a:lnTo>
                          <a:cubicBezTo>
                            <a:pt x="0" y="1337"/>
                            <a:pt x="1333" y="0"/>
                            <a:pt x="2987" y="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7D7D7D"/>
                        </a:gs>
                        <a:gs pos="22000">
                          <a:srgbClr val="BFBFBF"/>
                        </a:gs>
                        <a:gs pos="30000">
                          <a:srgbClr val="737373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3" name=""/>
                    <p:cNvSpPr/>
                    <p:nvPr/>
                  </p:nvSpPr>
                  <p:spPr>
                    <a:xfrm>
                      <a:off x="5044061" y="4489457"/>
                      <a:ext cx="36339" cy="73049"/>
                    </a:xfrm>
                    <a:custGeom>
                      <a:avLst/>
                      <a:gdLst/>
                      <a:ahLst/>
                      <a:cxnLst/>
                      <a:pathLst>
                        <a:path w="36339" h="73049">
                          <a:moveTo>
                            <a:pt x="3691" y="70118"/>
                          </a:moveTo>
                          <a:cubicBezTo>
                            <a:pt x="3691" y="70118"/>
                            <a:pt x="7414" y="67793"/>
                            <a:pt x="7414" y="66243"/>
                          </a:cubicBezTo>
                          <a:cubicBezTo>
                            <a:pt x="7414" y="64693"/>
                            <a:pt x="13062" y="29555"/>
                            <a:pt x="12549" y="27488"/>
                          </a:cubicBezTo>
                          <a:cubicBezTo>
                            <a:pt x="12035" y="25421"/>
                            <a:pt x="10751" y="25421"/>
                            <a:pt x="7671" y="24129"/>
                          </a:cubicBezTo>
                          <a:cubicBezTo>
                            <a:pt x="4589" y="22837"/>
                            <a:pt x="1765" y="21029"/>
                            <a:pt x="738" y="18057"/>
                          </a:cubicBezTo>
                          <a:cubicBezTo>
                            <a:pt x="-289" y="15086"/>
                            <a:pt x="-1958" y="7206"/>
                            <a:pt x="8569" y="2168"/>
                          </a:cubicBezTo>
                          <a:cubicBezTo>
                            <a:pt x="19096" y="-2870"/>
                            <a:pt x="30136" y="1651"/>
                            <a:pt x="33474" y="6948"/>
                          </a:cubicBezTo>
                          <a:cubicBezTo>
                            <a:pt x="36812" y="12244"/>
                            <a:pt x="37839" y="18057"/>
                            <a:pt x="33089" y="21287"/>
                          </a:cubicBezTo>
                          <a:cubicBezTo>
                            <a:pt x="28339" y="24517"/>
                            <a:pt x="23589" y="25292"/>
                            <a:pt x="23589" y="27100"/>
                          </a:cubicBezTo>
                          <a:cubicBezTo>
                            <a:pt x="23589" y="28909"/>
                            <a:pt x="28596" y="65339"/>
                            <a:pt x="28596" y="65339"/>
                          </a:cubicBezTo>
                          <a:cubicBezTo>
                            <a:pt x="28596" y="65339"/>
                            <a:pt x="30393" y="69472"/>
                            <a:pt x="31934" y="70118"/>
                          </a:cubicBezTo>
                          <a:cubicBezTo>
                            <a:pt x="33474" y="70764"/>
                            <a:pt x="31549" y="73606"/>
                            <a:pt x="31549" y="72960"/>
                          </a:cubicBezTo>
                          <a:cubicBezTo>
                            <a:pt x="31549" y="72314"/>
                            <a:pt x="26157" y="70377"/>
                            <a:pt x="25643" y="66501"/>
                          </a:cubicBezTo>
                          <a:cubicBezTo>
                            <a:pt x="25130" y="62626"/>
                            <a:pt x="21278" y="26713"/>
                            <a:pt x="21278" y="26713"/>
                          </a:cubicBezTo>
                          <a:cubicBezTo>
                            <a:pt x="21278" y="26713"/>
                            <a:pt x="19802" y="23548"/>
                            <a:pt x="28853" y="20899"/>
                          </a:cubicBezTo>
                          <a:cubicBezTo>
                            <a:pt x="37903" y="18251"/>
                            <a:pt x="31292" y="5268"/>
                            <a:pt x="24359" y="3460"/>
                          </a:cubicBezTo>
                          <a:cubicBezTo>
                            <a:pt x="17427" y="1651"/>
                            <a:pt x="8826" y="2168"/>
                            <a:pt x="4076" y="9919"/>
                          </a:cubicBezTo>
                          <a:cubicBezTo>
                            <a:pt x="-674" y="17670"/>
                            <a:pt x="7799" y="22191"/>
                            <a:pt x="9981" y="22579"/>
                          </a:cubicBezTo>
                          <a:cubicBezTo>
                            <a:pt x="12164" y="22966"/>
                            <a:pt x="16400" y="23225"/>
                            <a:pt x="14603" y="33043"/>
                          </a:cubicBezTo>
                          <a:cubicBezTo>
                            <a:pt x="12806" y="42861"/>
                            <a:pt x="10366" y="66501"/>
                            <a:pt x="10366" y="66501"/>
                          </a:cubicBezTo>
                          <a:cubicBezTo>
                            <a:pt x="10366" y="66501"/>
                            <a:pt x="8441" y="71539"/>
                            <a:pt x="5809" y="72250"/>
                          </a:cubicBezTo>
                          <a:cubicBezTo>
                            <a:pt x="3177" y="72960"/>
                            <a:pt x="3691" y="70118"/>
                            <a:pt x="3691" y="701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7000">
                          <a:srgbClr val="D1D1D1"/>
                        </a:gs>
                        <a:gs pos="100000">
                          <a:srgbClr val="A4A4A4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4" name=""/>
                    <p:cNvSpPr/>
                    <p:nvPr/>
                  </p:nvSpPr>
                  <p:spPr>
                    <a:xfrm>
                      <a:off x="5031087" y="4519468"/>
                      <a:ext cx="62652" cy="5963"/>
                    </a:xfrm>
                    <a:custGeom>
                      <a:avLst/>
                      <a:gdLst/>
                      <a:ahLst/>
                      <a:cxnLst/>
                      <a:pathLst>
                        <a:path w="62652" h="5963">
                          <a:moveTo>
                            <a:pt x="2930" y="0"/>
                          </a:moveTo>
                          <a:lnTo>
                            <a:pt x="59698" y="0"/>
                          </a:lnTo>
                          <a:cubicBezTo>
                            <a:pt x="61329" y="0"/>
                            <a:pt x="62652" y="1326"/>
                            <a:pt x="62652" y="2967"/>
                          </a:cubicBezTo>
                          <a:lnTo>
                            <a:pt x="62652" y="2967"/>
                          </a:lnTo>
                          <a:cubicBezTo>
                            <a:pt x="62652" y="4608"/>
                            <a:pt x="61329" y="5938"/>
                            <a:pt x="59698" y="5938"/>
                          </a:cubicBezTo>
                          <a:lnTo>
                            <a:pt x="2930" y="5938"/>
                          </a:lnTo>
                          <a:cubicBezTo>
                            <a:pt x="1298" y="5938"/>
                            <a:pt x="0" y="4608"/>
                            <a:pt x="0" y="2967"/>
                          </a:cubicBezTo>
                          <a:lnTo>
                            <a:pt x="0" y="2967"/>
                          </a:lnTo>
                          <a:cubicBezTo>
                            <a:pt x="0" y="1326"/>
                            <a:pt x="1298" y="0"/>
                            <a:pt x="2930" y="0"/>
                          </a:cubicBezTo>
                          <a:close/>
                        </a:path>
                      </a:pathLst>
                    </a:custGeom>
                    <a:noFill/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5" name=""/>
                    <p:cNvSpPr/>
                    <p:nvPr/>
                  </p:nvSpPr>
                  <p:spPr>
                    <a:xfrm>
                      <a:off x="5031199" y="4557646"/>
                      <a:ext cx="17608" cy="6867"/>
                    </a:xfrm>
                    <a:custGeom>
                      <a:avLst/>
                      <a:gdLst/>
                      <a:ahLst/>
                      <a:cxnLst/>
                      <a:pathLst>
                        <a:path w="17608" h="6867">
                          <a:moveTo>
                            <a:pt x="249" y="-8"/>
                          </a:moveTo>
                          <a:lnTo>
                            <a:pt x="17066" y="-8"/>
                          </a:lnTo>
                          <a:cubicBezTo>
                            <a:pt x="17066" y="-8"/>
                            <a:pt x="18478" y="4255"/>
                            <a:pt x="16681" y="6064"/>
                          </a:cubicBezTo>
                          <a:cubicBezTo>
                            <a:pt x="14884" y="7872"/>
                            <a:pt x="16681" y="6064"/>
                            <a:pt x="16681" y="6064"/>
                          </a:cubicBezTo>
                          <a:lnTo>
                            <a:pt x="2174" y="6064"/>
                          </a:lnTo>
                          <a:cubicBezTo>
                            <a:pt x="2174" y="6064"/>
                            <a:pt x="-907" y="5676"/>
                            <a:pt x="249" y="-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00000"/>
                        </a:gs>
                        <a:gs pos="15000">
                          <a:srgbClr val="4A4A4A"/>
                        </a:gs>
                        <a:gs pos="11000">
                          <a:srgbClr val="A1A1A1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6" name=""/>
                    <p:cNvSpPr/>
                    <p:nvPr/>
                  </p:nvSpPr>
                  <p:spPr>
                    <a:xfrm flipH="true">
                      <a:off x="5076103" y="4557901"/>
                      <a:ext cx="17608" cy="6867"/>
                    </a:xfrm>
                    <a:custGeom>
                      <a:avLst/>
                      <a:gdLst/>
                      <a:ahLst/>
                      <a:cxnLst/>
                      <a:pathLst>
                        <a:path w="17608" h="6867">
                          <a:moveTo>
                            <a:pt x="249" y="-8"/>
                          </a:moveTo>
                          <a:lnTo>
                            <a:pt x="17066" y="-8"/>
                          </a:lnTo>
                          <a:cubicBezTo>
                            <a:pt x="17066" y="-8"/>
                            <a:pt x="18478" y="4255"/>
                            <a:pt x="16681" y="6064"/>
                          </a:cubicBezTo>
                          <a:cubicBezTo>
                            <a:pt x="14884" y="7872"/>
                            <a:pt x="16681" y="6064"/>
                            <a:pt x="16681" y="6064"/>
                          </a:cubicBezTo>
                          <a:lnTo>
                            <a:pt x="2174" y="6064"/>
                          </a:lnTo>
                          <a:cubicBezTo>
                            <a:pt x="2174" y="6064"/>
                            <a:pt x="-907" y="5676"/>
                            <a:pt x="249" y="-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00000"/>
                        </a:gs>
                        <a:gs pos="15000">
                          <a:srgbClr val="4A4A4A"/>
                        </a:gs>
                        <a:gs pos="11000">
                          <a:srgbClr val="A1A1A1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  <p:sp>
                  <p:nvSpPr>
                    <p:cNvPr id="667" name=""/>
                    <p:cNvSpPr/>
                    <p:nvPr/>
                  </p:nvSpPr>
                  <p:spPr>
                    <a:xfrm>
                      <a:off x="5053693" y="4560105"/>
                      <a:ext cx="17439" cy="1950"/>
                    </a:xfrm>
                    <a:custGeom>
                      <a:avLst/>
                      <a:gdLst/>
                      <a:ahLst/>
                      <a:cxnLst/>
                      <a:pathLst>
                        <a:path w="17439" h="1950">
                          <a:moveTo>
                            <a:pt x="425" y="-12"/>
                          </a:moveTo>
                          <a:lnTo>
                            <a:pt x="16986" y="-12"/>
                          </a:lnTo>
                          <a:cubicBezTo>
                            <a:pt x="17234" y="-12"/>
                            <a:pt x="17439" y="190"/>
                            <a:pt x="17439" y="440"/>
                          </a:cubicBezTo>
                          <a:lnTo>
                            <a:pt x="17439" y="1473"/>
                          </a:lnTo>
                          <a:cubicBezTo>
                            <a:pt x="17439" y="1723"/>
                            <a:pt x="17234" y="1926"/>
                            <a:pt x="16986" y="1926"/>
                          </a:cubicBezTo>
                          <a:lnTo>
                            <a:pt x="425" y="1926"/>
                          </a:lnTo>
                          <a:cubicBezTo>
                            <a:pt x="177" y="1926"/>
                            <a:pt x="-24" y="1723"/>
                            <a:pt x="-24" y="1473"/>
                          </a:cubicBezTo>
                          <a:lnTo>
                            <a:pt x="-24" y="440"/>
                          </a:lnTo>
                          <a:cubicBezTo>
                            <a:pt x="-24" y="190"/>
                            <a:pt x="177" y="-12"/>
                            <a:pt x="425" y="-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00000"/>
                        </a:gs>
                        <a:gs pos="15000">
                          <a:srgbClr val="4A4A4A"/>
                        </a:gs>
                        <a:gs pos="11000">
                          <a:srgbClr val="A1A1A1"/>
                        </a:gs>
                        <a:gs pos="100000">
                          <a:srgbClr val="000000"/>
                        </a:gs>
                      </a:gsLst>
                      <a:lin ang="5400000" scaled="0"/>
                    </a:gradFill>
                    <a:ln w="7600" cap="flat">
                      <a:solidFill>
                        <a:srgbClr val="000000"/>
                      </a:solidFill>
                      <a:bevel/>
                    </a:ln>
                  </p:spPr>
                </p:sp>
                <p:sp>
                  <p:nvSpPr>
                    <p:cNvPr id="668" name=""/>
                    <p:cNvSpPr/>
                    <p:nvPr/>
                  </p:nvSpPr>
                  <p:spPr>
                    <a:xfrm>
                      <a:off x="5044931" y="4490022"/>
                      <a:ext cx="34794" cy="71241"/>
                    </a:xfrm>
                    <a:custGeom>
                      <a:avLst/>
                      <a:gdLst/>
                      <a:ahLst/>
                      <a:cxnLst/>
                      <a:pathLst>
                        <a:path w="34794" h="71241">
                          <a:moveTo>
                            <a:pt x="3847" y="70070"/>
                          </a:moveTo>
                          <a:cubicBezTo>
                            <a:pt x="3847" y="70070"/>
                            <a:pt x="3591" y="71362"/>
                            <a:pt x="5259" y="70070"/>
                          </a:cubicBezTo>
                          <a:cubicBezTo>
                            <a:pt x="6928" y="68778"/>
                            <a:pt x="8469" y="67745"/>
                            <a:pt x="8854" y="64515"/>
                          </a:cubicBezTo>
                          <a:cubicBezTo>
                            <a:pt x="9239" y="61285"/>
                            <a:pt x="13732" y="27569"/>
                            <a:pt x="13732" y="27569"/>
                          </a:cubicBezTo>
                          <a:cubicBezTo>
                            <a:pt x="13732" y="27569"/>
                            <a:pt x="13219" y="23822"/>
                            <a:pt x="10266" y="22918"/>
                          </a:cubicBezTo>
                          <a:cubicBezTo>
                            <a:pt x="7313" y="22014"/>
                            <a:pt x="3334" y="19688"/>
                            <a:pt x="2050" y="17492"/>
                          </a:cubicBezTo>
                          <a:cubicBezTo>
                            <a:pt x="766" y="15296"/>
                            <a:pt x="-112" y="5091"/>
                            <a:pt x="11678" y="1603"/>
                          </a:cubicBezTo>
                          <a:cubicBezTo>
                            <a:pt x="23489" y="-1885"/>
                            <a:pt x="31448" y="6899"/>
                            <a:pt x="31448" y="7416"/>
                          </a:cubicBezTo>
                          <a:cubicBezTo>
                            <a:pt x="31448" y="7933"/>
                            <a:pt x="36327" y="15167"/>
                            <a:pt x="32219" y="18397"/>
                          </a:cubicBezTo>
                          <a:cubicBezTo>
                            <a:pt x="28111" y="21626"/>
                            <a:pt x="21178" y="23176"/>
                            <a:pt x="21178" y="25631"/>
                          </a:cubicBezTo>
                          <a:cubicBezTo>
                            <a:pt x="21178" y="28085"/>
                            <a:pt x="25158" y="63998"/>
                            <a:pt x="25671" y="65290"/>
                          </a:cubicBezTo>
                          <a:cubicBezTo>
                            <a:pt x="26185" y="66582"/>
                            <a:pt x="29138" y="71362"/>
                            <a:pt x="30293" y="71241"/>
                          </a:cubicBezTo>
                          <a:cubicBezTo>
                            <a:pt x="31448" y="71103"/>
                            <a:pt x="30935" y="70070"/>
                            <a:pt x="30935" y="70070"/>
                          </a:cubicBezTo>
                          <a:cubicBezTo>
                            <a:pt x="30935" y="70070"/>
                            <a:pt x="27725" y="66840"/>
                            <a:pt x="27212" y="65290"/>
                          </a:cubicBezTo>
                          <a:cubicBezTo>
                            <a:pt x="26698" y="63740"/>
                            <a:pt x="22205" y="26018"/>
                            <a:pt x="22205" y="26018"/>
                          </a:cubicBezTo>
                          <a:cubicBezTo>
                            <a:pt x="22205" y="26018"/>
                            <a:pt x="24002" y="23564"/>
                            <a:pt x="28881" y="21755"/>
                          </a:cubicBezTo>
                          <a:cubicBezTo>
                            <a:pt x="33759" y="19947"/>
                            <a:pt x="35235" y="17557"/>
                            <a:pt x="34658" y="11162"/>
                          </a:cubicBezTo>
                          <a:cubicBezTo>
                            <a:pt x="34080" y="4768"/>
                            <a:pt x="22719" y="-2144"/>
                            <a:pt x="11678" y="569"/>
                          </a:cubicBezTo>
                          <a:cubicBezTo>
                            <a:pt x="638" y="3282"/>
                            <a:pt x="-1416" y="15167"/>
                            <a:pt x="766" y="17880"/>
                          </a:cubicBezTo>
                          <a:cubicBezTo>
                            <a:pt x="2949" y="20593"/>
                            <a:pt x="6672" y="22530"/>
                            <a:pt x="10780" y="24339"/>
                          </a:cubicBezTo>
                          <a:cubicBezTo>
                            <a:pt x="14888" y="26147"/>
                            <a:pt x="7570" y="64644"/>
                            <a:pt x="7570" y="64644"/>
                          </a:cubicBezTo>
                          <a:cubicBezTo>
                            <a:pt x="7570" y="64644"/>
                            <a:pt x="6415" y="68003"/>
                            <a:pt x="3847" y="70070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6000">
                          <a:srgbClr val="E6E6E6"/>
                        </a:gs>
                        <a:gs pos="67000">
                          <a:srgbClr val="F6F6F6"/>
                        </a:gs>
                        <a:gs pos="87000">
                          <a:srgbClr val="FAFAFA"/>
                        </a:gs>
                        <a:gs pos="100000">
                          <a:srgbClr val="FFFFFF"/>
                        </a:gs>
                        <a:gs pos="100000">
                          <a:srgbClr val="EFEFEF"/>
                        </a:gs>
                      </a:gsLst>
                      <a:lin ang="5400000" scaled="0"/>
                    </a:gradFill>
                    <a:ln w="7600" cap="flat">
                      <a:noFill/>
                      <a:bevel/>
                    </a:ln>
                  </p:spPr>
                </p:sp>
              </p:grpSp>
            </p:grpSp>
            <p:sp>
              <p:nvSpPr>
                <p:cNvPr id="669" name=""/>
                <p:cNvSpPr/>
                <p:nvPr/>
              </p:nvSpPr>
              <p:spPr>
                <a:xfrm>
                  <a:off x="4985483" y="4621291"/>
                  <a:ext cx="38091" cy="36405"/>
                </a:xfrm>
                <a:custGeom>
                  <a:avLst/>
                  <a:gdLst/>
                  <a:ahLst/>
                  <a:cxnLst/>
                  <a:pathLst>
                    <a:path w="38091" h="36405">
                      <a:moveTo>
                        <a:pt x="0" y="0"/>
                      </a:moveTo>
                      <a:lnTo>
                        <a:pt x="38091" y="0"/>
                      </a:lnTo>
                      <a:lnTo>
                        <a:pt x="38091" y="36405"/>
                      </a:lnTo>
                      <a:lnTo>
                        <a:pt x="0" y="364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2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670" name=""/>
                <p:cNvSpPr/>
                <p:nvPr/>
              </p:nvSpPr>
              <p:spPr>
                <a:xfrm>
                  <a:off x="4986279" y="4603794"/>
                  <a:ext cx="47242" cy="50151"/>
                </a:xfrm>
                <a:custGeom>
                  <a:avLst/>
                  <a:gdLst/>
                  <a:ahLst/>
                  <a:cxnLst/>
                  <a:pathLst>
                    <a:path w="47242" h="50151">
                      <a:moveTo>
                        <a:pt x="0" y="26386"/>
                      </a:moveTo>
                      <a:lnTo>
                        <a:pt x="17210" y="36997"/>
                      </a:lnTo>
                      <a:lnTo>
                        <a:pt x="47242" y="0"/>
                      </a:lnTo>
                      <a:lnTo>
                        <a:pt x="18648" y="50151"/>
                      </a:lnTo>
                      <a:lnTo>
                        <a:pt x="0" y="26386"/>
                      </a:lnTo>
                      <a:close/>
                    </a:path>
                  </a:pathLst>
                </a:custGeom>
                <a:solidFill>
                  <a:srgbClr val="FF1418"/>
                </a:solidFill>
                <a:ln w="7600" cap="flat">
                  <a:solidFill>
                    <a:srgbClr val="FF1418"/>
                  </a:solidFill>
                  <a:bevel/>
                </a:ln>
              </p:spPr>
            </p:sp>
            <p:sp>
              <p:nvSpPr>
                <p:cNvPr id="671" name=""/>
                <p:cNvSpPr/>
                <p:nvPr/>
              </p:nvSpPr>
              <p:spPr>
                <a:xfrm>
                  <a:off x="5044123" y="4625195"/>
                  <a:ext cx="104588" cy="23536"/>
                </a:xfrm>
                <a:custGeom>
                  <a:avLst/>
                  <a:gdLst/>
                  <a:ahLst/>
                  <a:cxnLst/>
                  <a:pathLst>
                    <a:path w="104588" h="23536">
                      <a:moveTo>
                        <a:pt x="0" y="0"/>
                      </a:moveTo>
                      <a:lnTo>
                        <a:pt x="104588" y="0"/>
                      </a:lnTo>
                      <a:lnTo>
                        <a:pt x="104588" y="23536"/>
                      </a:lnTo>
                      <a:lnTo>
                        <a:pt x="0" y="235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7600" cap="flat">
                  <a:solidFill>
                    <a:srgbClr val="E0E0E0"/>
                  </a:solidFill>
                  <a:bevel/>
                </a:ln>
              </p:spPr>
            </p:sp>
            <p:sp>
              <p:nvSpPr>
                <p:cNvPr id="672" name=""/>
                <p:cNvSpPr/>
                <p:nvPr/>
              </p:nvSpPr>
              <p:spPr>
                <a:xfrm>
                  <a:off x="4984587" y="4688686"/>
                  <a:ext cx="38092" cy="36404"/>
                </a:xfrm>
                <a:custGeom>
                  <a:avLst/>
                  <a:gdLst/>
                  <a:ahLst/>
                  <a:cxnLst/>
                  <a:pathLst>
                    <a:path w="38092" h="36404">
                      <a:moveTo>
                        <a:pt x="0" y="0"/>
                      </a:moveTo>
                      <a:lnTo>
                        <a:pt x="38092" y="0"/>
                      </a:lnTo>
                      <a:lnTo>
                        <a:pt x="38092" y="36404"/>
                      </a:lnTo>
                      <a:lnTo>
                        <a:pt x="0" y="364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2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673" name=""/>
                <p:cNvSpPr/>
                <p:nvPr/>
              </p:nvSpPr>
              <p:spPr>
                <a:xfrm>
                  <a:off x="5043228" y="4692589"/>
                  <a:ext cx="104588" cy="23536"/>
                </a:xfrm>
                <a:custGeom>
                  <a:avLst/>
                  <a:gdLst/>
                  <a:ahLst/>
                  <a:cxnLst/>
                  <a:pathLst>
                    <a:path w="104588" h="23536">
                      <a:moveTo>
                        <a:pt x="0" y="0"/>
                      </a:moveTo>
                      <a:lnTo>
                        <a:pt x="104588" y="0"/>
                      </a:lnTo>
                      <a:lnTo>
                        <a:pt x="104588" y="23536"/>
                      </a:lnTo>
                      <a:lnTo>
                        <a:pt x="0" y="235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7600" cap="flat">
                  <a:solidFill>
                    <a:srgbClr val="E0E0E0"/>
                  </a:solidFill>
                  <a:bevel/>
                </a:ln>
              </p:spPr>
            </p:sp>
            <p:sp>
              <p:nvSpPr>
                <p:cNvPr id="674" name=""/>
                <p:cNvSpPr/>
                <p:nvPr/>
              </p:nvSpPr>
              <p:spPr>
                <a:xfrm>
                  <a:off x="4984583" y="4758768"/>
                  <a:ext cx="38092" cy="36404"/>
                </a:xfrm>
                <a:custGeom>
                  <a:avLst/>
                  <a:gdLst/>
                  <a:ahLst/>
                  <a:cxnLst/>
                  <a:pathLst>
                    <a:path w="38092" h="36404">
                      <a:moveTo>
                        <a:pt x="0" y="0"/>
                      </a:moveTo>
                      <a:lnTo>
                        <a:pt x="38092" y="0"/>
                      </a:lnTo>
                      <a:lnTo>
                        <a:pt x="38092" y="36404"/>
                      </a:lnTo>
                      <a:lnTo>
                        <a:pt x="0" y="364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200" cap="flat">
                  <a:solidFill>
                    <a:srgbClr val="8B4513"/>
                  </a:solidFill>
                  <a:bevel/>
                </a:ln>
              </p:spPr>
            </p:sp>
            <p:sp>
              <p:nvSpPr>
                <p:cNvPr id="675" name=""/>
                <p:cNvSpPr/>
                <p:nvPr/>
              </p:nvSpPr>
              <p:spPr>
                <a:xfrm>
                  <a:off x="5043223" y="4762670"/>
                  <a:ext cx="104588" cy="23536"/>
                </a:xfrm>
                <a:custGeom>
                  <a:avLst/>
                  <a:gdLst/>
                  <a:ahLst/>
                  <a:cxnLst/>
                  <a:pathLst>
                    <a:path w="104588" h="23536">
                      <a:moveTo>
                        <a:pt x="0" y="0"/>
                      </a:moveTo>
                      <a:lnTo>
                        <a:pt x="104588" y="0"/>
                      </a:lnTo>
                      <a:lnTo>
                        <a:pt x="104588" y="23536"/>
                      </a:lnTo>
                      <a:lnTo>
                        <a:pt x="0" y="235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7600" cap="flat">
                  <a:solidFill>
                    <a:srgbClr val="E0E0E0"/>
                  </a:solidFill>
                  <a:bevel/>
                </a:ln>
              </p:spPr>
            </p:sp>
            <p:grpSp>
              <p:nvGrpSpPr>
                <p:cNvPr id="676" name="Pencil"/>
                <p:cNvGrpSpPr/>
                <p:nvPr/>
              </p:nvGrpSpPr>
              <p:grpSpPr>
                <a:xfrm rot="6600000">
                  <a:off x="4930523" y="4647881"/>
                  <a:ext cx="109077" cy="223348"/>
                  <a:chOff x="4930523" y="4647881"/>
                  <a:chExt cx="109077" cy="223348"/>
                </a:xfrm>
              </p:grpSpPr>
              <p:sp>
                <p:nvSpPr>
                  <p:cNvPr id="677" name=""/>
                  <p:cNvSpPr/>
                  <p:nvPr/>
                </p:nvSpPr>
                <p:spPr>
                  <a:xfrm>
                    <a:off x="4931236" y="4841028"/>
                    <a:ext cx="22797" cy="30201"/>
                  </a:xfrm>
                  <a:custGeom>
                    <a:avLst/>
                    <a:gdLst/>
                    <a:ahLst/>
                    <a:cxnLst/>
                    <a:pathLst>
                      <a:path w="22797" h="30201">
                        <a:moveTo>
                          <a:pt x="3562" y="0"/>
                        </a:moveTo>
                        <a:lnTo>
                          <a:pt x="0" y="29499"/>
                        </a:lnTo>
                        <a:lnTo>
                          <a:pt x="1781" y="30201"/>
                        </a:lnTo>
                        <a:lnTo>
                          <a:pt x="22797" y="7045"/>
                        </a:lnTo>
                        <a:lnTo>
                          <a:pt x="3562" y="0"/>
                        </a:lnTo>
                        <a:close/>
                      </a:path>
                    </a:pathLst>
                  </a:custGeom>
                  <a:solidFill>
                    <a:srgbClr val="9B845A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78" name=""/>
                  <p:cNvSpPr/>
                  <p:nvPr/>
                </p:nvSpPr>
                <p:spPr>
                  <a:xfrm>
                    <a:off x="4934798" y="4672112"/>
                    <a:ext cx="82997" cy="171725"/>
                  </a:xfrm>
                  <a:custGeom>
                    <a:avLst/>
                    <a:gdLst/>
                    <a:ahLst/>
                    <a:cxnLst/>
                    <a:pathLst>
                      <a:path w="82997" h="171725">
                        <a:moveTo>
                          <a:pt x="0" y="168916"/>
                        </a:moveTo>
                        <a:lnTo>
                          <a:pt x="78366" y="0"/>
                        </a:lnTo>
                        <a:lnTo>
                          <a:pt x="82997" y="1405"/>
                        </a:lnTo>
                        <a:lnTo>
                          <a:pt x="3918" y="171725"/>
                        </a:lnTo>
                        <a:lnTo>
                          <a:pt x="0" y="168916"/>
                        </a:lnTo>
                        <a:close/>
                      </a:path>
                    </a:pathLst>
                  </a:custGeom>
                  <a:solidFill>
                    <a:srgbClr val="FBD149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79" name=""/>
                  <p:cNvSpPr/>
                  <p:nvPr/>
                </p:nvSpPr>
                <p:spPr>
                  <a:xfrm>
                    <a:off x="4931236" y="4843135"/>
                    <a:ext cx="17810" cy="28094"/>
                  </a:xfrm>
                  <a:custGeom>
                    <a:avLst/>
                    <a:gdLst/>
                    <a:ahLst/>
                    <a:cxnLst/>
                    <a:pathLst>
                      <a:path w="17810" h="28094">
                        <a:moveTo>
                          <a:pt x="7480" y="0"/>
                        </a:moveTo>
                        <a:lnTo>
                          <a:pt x="0" y="27392"/>
                        </a:lnTo>
                        <a:lnTo>
                          <a:pt x="1781" y="28094"/>
                        </a:lnTo>
                        <a:lnTo>
                          <a:pt x="17810" y="3161"/>
                        </a:lnTo>
                        <a:lnTo>
                          <a:pt x="748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21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80" name=""/>
                  <p:cNvSpPr/>
                  <p:nvPr/>
                </p:nvSpPr>
                <p:spPr>
                  <a:xfrm>
                    <a:off x="4938716" y="4673517"/>
                    <a:ext cx="88696" cy="173405"/>
                  </a:xfrm>
                  <a:custGeom>
                    <a:avLst/>
                    <a:gdLst/>
                    <a:ahLst/>
                    <a:cxnLst/>
                    <a:pathLst>
                      <a:path w="88696" h="173405">
                        <a:moveTo>
                          <a:pt x="0" y="170321"/>
                        </a:moveTo>
                        <a:lnTo>
                          <a:pt x="79078" y="0"/>
                        </a:lnTo>
                        <a:lnTo>
                          <a:pt x="88696" y="4214"/>
                        </a:lnTo>
                        <a:lnTo>
                          <a:pt x="10330" y="173405"/>
                        </a:lnTo>
                        <a:lnTo>
                          <a:pt x="0" y="170321"/>
                        </a:lnTo>
                        <a:close/>
                      </a:path>
                    </a:pathLst>
                  </a:custGeom>
                  <a:solidFill>
                    <a:srgbClr val="E88D33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81" name=""/>
                  <p:cNvSpPr/>
                  <p:nvPr/>
                </p:nvSpPr>
                <p:spPr>
                  <a:xfrm>
                    <a:off x="4949046" y="4677731"/>
                    <a:ext cx="82017" cy="170365"/>
                  </a:xfrm>
                  <a:custGeom>
                    <a:avLst/>
                    <a:gdLst/>
                    <a:ahLst/>
                    <a:cxnLst/>
                    <a:pathLst>
                      <a:path w="82017" h="170365">
                        <a:moveTo>
                          <a:pt x="0" y="168565"/>
                        </a:moveTo>
                        <a:lnTo>
                          <a:pt x="78366" y="0"/>
                        </a:lnTo>
                        <a:lnTo>
                          <a:pt x="82017" y="1844"/>
                        </a:lnTo>
                        <a:lnTo>
                          <a:pt x="4987" y="170365"/>
                        </a:lnTo>
                        <a:cubicBezTo>
                          <a:pt x="4987" y="170365"/>
                          <a:pt x="712" y="170671"/>
                          <a:pt x="0" y="168565"/>
                        </a:cubicBezTo>
                        <a:close/>
                      </a:path>
                    </a:pathLst>
                  </a:custGeom>
                  <a:solidFill>
                    <a:srgbClr val="A8632F"/>
                  </a:solidFill>
                  <a:ln w="7600" cap="flat">
                    <a:solidFill>
                      <a:srgbClr val="A8632F"/>
                    </a:solidFill>
                    <a:bevel/>
                  </a:ln>
                </p:spPr>
              </p:sp>
              <p:sp>
                <p:nvSpPr>
                  <p:cNvPr id="682" name=""/>
                  <p:cNvSpPr/>
                  <p:nvPr/>
                </p:nvSpPr>
                <p:spPr>
                  <a:xfrm>
                    <a:off x="4930523" y="4861747"/>
                    <a:ext cx="8193" cy="9482"/>
                  </a:xfrm>
                  <a:custGeom>
                    <a:avLst/>
                    <a:gdLst/>
                    <a:ahLst/>
                    <a:cxnLst/>
                    <a:pathLst>
                      <a:path w="8193" h="9482">
                        <a:moveTo>
                          <a:pt x="1781" y="0"/>
                        </a:moveTo>
                        <a:lnTo>
                          <a:pt x="8193" y="3161"/>
                        </a:lnTo>
                        <a:lnTo>
                          <a:pt x="2493" y="9482"/>
                        </a:lnTo>
                        <a:lnTo>
                          <a:pt x="0" y="8779"/>
                        </a:lnTo>
                        <a:lnTo>
                          <a:pt x="178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83" name=""/>
                  <p:cNvSpPr/>
                  <p:nvPr/>
                </p:nvSpPr>
                <p:spPr>
                  <a:xfrm>
                    <a:off x="5026834" y="4647881"/>
                    <a:ext cx="20179" cy="19622"/>
                  </a:xfrm>
                  <a:custGeom>
                    <a:avLst/>
                    <a:gdLst/>
                    <a:ahLst/>
                    <a:cxnLst/>
                    <a:pathLst>
                      <a:path w="20179" h="19622">
                        <a:moveTo>
                          <a:pt x="0" y="9833"/>
                        </a:moveTo>
                        <a:cubicBezTo>
                          <a:pt x="0" y="9833"/>
                          <a:pt x="4810" y="-2809"/>
                          <a:pt x="14430" y="562"/>
                        </a:cubicBezTo>
                        <a:cubicBezTo>
                          <a:pt x="24049" y="3933"/>
                          <a:pt x="19269" y="18443"/>
                          <a:pt x="16757" y="19496"/>
                        </a:cubicBezTo>
                        <a:cubicBezTo>
                          <a:pt x="14244" y="20550"/>
                          <a:pt x="1436" y="14749"/>
                          <a:pt x="0" y="983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A9FB9"/>
                      </a:gs>
                      <a:gs pos="13000">
                        <a:srgbClr val="EA9FB9"/>
                      </a:gs>
                      <a:gs pos="26000">
                        <a:srgbClr val="E58BAA"/>
                      </a:gs>
                      <a:gs pos="43000">
                        <a:srgbClr val="D95180"/>
                      </a:gs>
                      <a:gs pos="49000">
                        <a:srgbClr val="D84C7C"/>
                      </a:gs>
                      <a:gs pos="100000">
                        <a:srgbClr val="DB5A86"/>
                      </a:gs>
                    </a:gsLst>
                    <a:lin ang="6600000" scaled="0"/>
                  </a:gradFill>
                  <a:ln w="7600" cap="flat">
                    <a:noFill/>
                    <a:bevel/>
                  </a:ln>
                </p:spPr>
              </p:sp>
              <p:sp>
                <p:nvSpPr>
                  <p:cNvPr id="684" name=""/>
                  <p:cNvSpPr/>
                  <p:nvPr/>
                </p:nvSpPr>
                <p:spPr>
                  <a:xfrm>
                    <a:off x="4931236" y="4672463"/>
                    <a:ext cx="98213" cy="198766"/>
                  </a:xfrm>
                  <a:custGeom>
                    <a:avLst/>
                    <a:gdLst/>
                    <a:ahLst/>
                    <a:cxnLst/>
                    <a:pathLst>
                      <a:path w="98213" h="198766">
                        <a:moveTo>
                          <a:pt x="84422" y="0"/>
                        </a:moveTo>
                        <a:lnTo>
                          <a:pt x="5343" y="169267"/>
                        </a:lnTo>
                        <a:lnTo>
                          <a:pt x="0" y="198064"/>
                        </a:lnTo>
                        <a:lnTo>
                          <a:pt x="1781" y="198766"/>
                        </a:lnTo>
                        <a:lnTo>
                          <a:pt x="21372" y="173833"/>
                        </a:lnTo>
                        <a:lnTo>
                          <a:pt x="98213" y="7129"/>
                        </a:lnTo>
                        <a:cubicBezTo>
                          <a:pt x="98213" y="7129"/>
                          <a:pt x="83709" y="1756"/>
                          <a:pt x="84422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4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685" name=""/>
                  <p:cNvSpPr/>
                  <p:nvPr/>
                </p:nvSpPr>
                <p:spPr>
                  <a:xfrm>
                    <a:off x="5010766" y="4657262"/>
                    <a:ext cx="30400" cy="23452"/>
                  </a:xfrm>
                  <a:custGeom>
                    <a:avLst/>
                    <a:gdLst/>
                    <a:ahLst/>
                    <a:cxnLst/>
                    <a:pathLst>
                      <a:path w="30400" h="23452">
                        <a:moveTo>
                          <a:pt x="0" y="15024"/>
                        </a:moveTo>
                        <a:lnTo>
                          <a:pt x="8047" y="0"/>
                        </a:lnTo>
                        <a:lnTo>
                          <a:pt x="30400" y="8794"/>
                        </a:lnTo>
                        <a:lnTo>
                          <a:pt x="22353" y="23452"/>
                        </a:lnTo>
                        <a:cubicBezTo>
                          <a:pt x="22353" y="23452"/>
                          <a:pt x="16094" y="21986"/>
                          <a:pt x="0" y="150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/>
                      </a:gs>
                      <a:gs pos="18000">
                        <a:srgbClr val="72777B"/>
                      </a:gs>
                      <a:gs pos="32000">
                        <a:srgbClr val="F4F4F5"/>
                      </a:gs>
                      <a:gs pos="68000">
                        <a:srgbClr val="EEEEEF"/>
                      </a:gs>
                      <a:gs pos="100000">
                        <a:srgbClr val="27292B"/>
                      </a:gs>
                    </a:gsLst>
                    <a:lin ang="12600000" scaled="0"/>
                  </a:gradFill>
                  <a:ln w="7600" cap="flat">
                    <a:noFill/>
                    <a:bevel/>
                  </a:ln>
                </p:spPr>
              </p:sp>
            </p:grpSp>
          </p:grpSp>
          <p:sp>
            <p:nvSpPr>
              <p:cNvPr id="2950" name="Text 2950"/>
              <p:cNvSpPr txBox="1"/>
              <p:nvPr/>
            </p:nvSpPr>
            <p:spPr>
              <a:xfrm>
                <a:off x="5211292" y="4555122"/>
                <a:ext cx="5244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Secondary </a:t>
                </a:r>
              </a:p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Research</a:t>
                </a:r>
              </a:p>
            </p:txBody>
          </p:sp>
        </p:grpSp>
        <p:grpSp>
          <p:nvGrpSpPr>
            <p:cNvPr id="252" name="Main Topic"/>
            <p:cNvGrpSpPr/>
            <p:nvPr/>
          </p:nvGrpSpPr>
          <p:grpSpPr>
            <a:xfrm>
              <a:off x="2853503" y="4523636"/>
              <a:ext cx="501600" cy="250800"/>
              <a:chOff x="2853503" y="4523636"/>
              <a:chExt cx="501600" cy="250800"/>
            </a:xfrm>
          </p:grpSpPr>
          <p:sp>
            <p:nvSpPr>
              <p:cNvPr id="4341" name="Rectangle balloon"/>
              <p:cNvSpPr/>
              <p:nvPr/>
            </p:nvSpPr>
            <p:spPr>
              <a:xfrm>
                <a:off x="2853503" y="4523636"/>
                <a:ext cx="501600" cy="250800"/>
              </a:xfrm>
              <a:custGeom>
                <a:avLst/>
                <a:gdLst/>
                <a:ahLst/>
                <a:cxnLst/>
                <a:pathLst>
                  <a:path w="501600" h="250800">
                    <a:moveTo>
                      <a:pt x="45144" y="0"/>
                    </a:moveTo>
                    <a:lnTo>
                      <a:pt x="456456" y="0"/>
                    </a:lnTo>
                    <a:cubicBezTo>
                      <a:pt x="481389" y="0"/>
                      <a:pt x="501600" y="20211"/>
                      <a:pt x="501600" y="45144"/>
                    </a:cubicBezTo>
                    <a:lnTo>
                      <a:pt x="501600" y="205656"/>
                    </a:lnTo>
                    <a:cubicBezTo>
                      <a:pt x="501600" y="230589"/>
                      <a:pt x="481389" y="250800"/>
                      <a:pt x="456456" y="250800"/>
                    </a:cubicBezTo>
                    <a:lnTo>
                      <a:pt x="45144" y="250800"/>
                    </a:lnTo>
                    <a:cubicBezTo>
                      <a:pt x="20211" y="250800"/>
                      <a:pt x="0" y="230589"/>
                      <a:pt x="0" y="205656"/>
                    </a:cubicBezTo>
                    <a:lnTo>
                      <a:pt x="0" y="45144"/>
                    </a:lnTo>
                    <a:cubicBezTo>
                      <a:pt x="0" y="20211"/>
                      <a:pt x="20211" y="0"/>
                      <a:pt x="45144" y="0"/>
                    </a:cubicBezTo>
                    <a:close/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51" name="Text 2951"/>
              <p:cNvSpPr txBox="1"/>
              <p:nvPr/>
            </p:nvSpPr>
            <p:spPr>
              <a:xfrm>
                <a:off x="2921903" y="4592036"/>
                <a:ext cx="433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Methods</a:t>
                </a:r>
              </a:p>
            </p:txBody>
          </p:sp>
        </p:grpSp>
        <p:grpSp>
          <p:nvGrpSpPr>
            <p:cNvPr id="262" name="Main Topic"/>
            <p:cNvGrpSpPr/>
            <p:nvPr/>
          </p:nvGrpSpPr>
          <p:grpSpPr>
            <a:xfrm>
              <a:off x="2876303" y="2574236"/>
              <a:ext cx="478800" cy="250800"/>
              <a:chOff x="2876303" y="2574236"/>
              <a:chExt cx="478800" cy="250800"/>
            </a:xfrm>
          </p:grpSpPr>
          <p:sp>
            <p:nvSpPr>
              <p:cNvPr id="4347" name="Rectangle balloon"/>
              <p:cNvSpPr/>
              <p:nvPr/>
            </p:nvSpPr>
            <p:spPr>
              <a:xfrm>
                <a:off x="2876303" y="2574236"/>
                <a:ext cx="478800" cy="250800"/>
              </a:xfrm>
              <a:custGeom>
                <a:avLst/>
                <a:gdLst/>
                <a:ahLst/>
                <a:cxnLst/>
                <a:pathLst>
                  <a:path w="478800" h="250800">
                    <a:moveTo>
                      <a:pt x="45144" y="0"/>
                    </a:moveTo>
                    <a:lnTo>
                      <a:pt x="433656" y="0"/>
                    </a:lnTo>
                    <a:cubicBezTo>
                      <a:pt x="458589" y="0"/>
                      <a:pt x="478800" y="20211"/>
                      <a:pt x="478800" y="45144"/>
                    </a:cubicBezTo>
                    <a:lnTo>
                      <a:pt x="478800" y="205656"/>
                    </a:lnTo>
                    <a:cubicBezTo>
                      <a:pt x="478800" y="230589"/>
                      <a:pt x="458589" y="250800"/>
                      <a:pt x="433656" y="250800"/>
                    </a:cubicBezTo>
                    <a:lnTo>
                      <a:pt x="45144" y="250800"/>
                    </a:lnTo>
                    <a:cubicBezTo>
                      <a:pt x="20211" y="250800"/>
                      <a:pt x="0" y="230589"/>
                      <a:pt x="0" y="205656"/>
                    </a:cubicBezTo>
                    <a:lnTo>
                      <a:pt x="0" y="45144"/>
                    </a:lnTo>
                    <a:cubicBezTo>
                      <a:pt x="0" y="20211"/>
                      <a:pt x="20211" y="0"/>
                      <a:pt x="45144" y="0"/>
                    </a:cubicBezTo>
                    <a:close/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52" name="Text 2952"/>
              <p:cNvSpPr txBox="1"/>
              <p:nvPr/>
            </p:nvSpPr>
            <p:spPr>
              <a:xfrm>
                <a:off x="2944703" y="2642636"/>
                <a:ext cx="410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FFFFFF"/>
                    </a:solidFill>
                    <a:latin typeface="Comic Sans MS"/>
                  </a:rPr>
                  <a:t>Purpose</a:t>
                </a:r>
              </a:p>
            </p:txBody>
          </p:sp>
        </p:grpSp>
        <p:grpSp>
          <p:nvGrpSpPr>
            <p:cNvPr id="310" name="Sub Topic"/>
            <p:cNvGrpSpPr/>
            <p:nvPr/>
          </p:nvGrpSpPr>
          <p:grpSpPr>
            <a:xfrm>
              <a:off x="6033540" y="2151622"/>
              <a:ext cx="699200" cy="144400"/>
              <a:chOff x="6033540" y="2151622"/>
              <a:chExt cx="699200" cy="144400"/>
            </a:xfrm>
          </p:grpSpPr>
          <p:sp>
            <p:nvSpPr>
              <p:cNvPr id="4362" name="Rectangle balloon"/>
              <p:cNvSpPr/>
              <p:nvPr/>
            </p:nvSpPr>
            <p:spPr>
              <a:xfrm>
                <a:off x="6033540" y="2151622"/>
                <a:ext cx="699200" cy="144400"/>
              </a:xfrm>
              <a:custGeom>
                <a:avLst/>
                <a:gdLst/>
                <a:ahLst/>
                <a:cxnLst/>
                <a:pathLst>
                  <a:path w="699200" h="144400" fill="none">
                    <a:moveTo>
                      <a:pt x="0" y="144400"/>
                    </a:moveTo>
                    <a:lnTo>
                      <a:pt x="6992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53" name="Text 2953"/>
              <p:cNvSpPr txBox="1"/>
              <p:nvPr/>
            </p:nvSpPr>
            <p:spPr>
              <a:xfrm>
                <a:off x="6063940" y="2174422"/>
                <a:ext cx="706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Questionnaires</a:t>
                </a:r>
              </a:p>
            </p:txBody>
          </p:sp>
        </p:grpSp>
        <p:grpSp>
          <p:nvGrpSpPr>
            <p:cNvPr id="313" name="Sub Topic"/>
            <p:cNvGrpSpPr/>
            <p:nvPr/>
          </p:nvGrpSpPr>
          <p:grpSpPr>
            <a:xfrm>
              <a:off x="6033540" y="1931222"/>
              <a:ext cx="828400" cy="144400"/>
              <a:chOff x="6033540" y="1931222"/>
              <a:chExt cx="828400" cy="144400"/>
            </a:xfrm>
          </p:grpSpPr>
          <p:sp>
            <p:nvSpPr>
              <p:cNvPr id="4365" name="Rectangle balloon"/>
              <p:cNvSpPr/>
              <p:nvPr/>
            </p:nvSpPr>
            <p:spPr>
              <a:xfrm>
                <a:off x="6033540" y="1931222"/>
                <a:ext cx="828400" cy="144400"/>
              </a:xfrm>
              <a:custGeom>
                <a:avLst/>
                <a:gdLst/>
                <a:ahLst/>
                <a:cxnLst/>
                <a:pathLst>
                  <a:path w="828400" h="144400" fill="none">
                    <a:moveTo>
                      <a:pt x="0" y="144400"/>
                    </a:moveTo>
                    <a:lnTo>
                      <a:pt x="8284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54" name="Text 2954"/>
              <p:cNvSpPr txBox="1"/>
              <p:nvPr/>
            </p:nvSpPr>
            <p:spPr>
              <a:xfrm>
                <a:off x="6063940" y="1954022"/>
                <a:ext cx="836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Document Analysis</a:t>
                </a:r>
              </a:p>
            </p:txBody>
          </p:sp>
        </p:grpSp>
        <p:grpSp>
          <p:nvGrpSpPr>
            <p:cNvPr id="316" name="Sub Topic"/>
            <p:cNvGrpSpPr/>
            <p:nvPr/>
          </p:nvGrpSpPr>
          <p:grpSpPr>
            <a:xfrm>
              <a:off x="6033540" y="1710822"/>
              <a:ext cx="577600" cy="144400"/>
              <a:chOff x="6033540" y="1710822"/>
              <a:chExt cx="577600" cy="144400"/>
            </a:xfrm>
          </p:grpSpPr>
          <p:sp>
            <p:nvSpPr>
              <p:cNvPr id="4368" name="Rectangle balloon"/>
              <p:cNvSpPr/>
              <p:nvPr/>
            </p:nvSpPr>
            <p:spPr>
              <a:xfrm>
                <a:off x="6033540" y="1710822"/>
                <a:ext cx="577600" cy="144400"/>
              </a:xfrm>
              <a:custGeom>
                <a:avLst/>
                <a:gdLst/>
                <a:ahLst/>
                <a:cxnLst/>
                <a:pathLst>
                  <a:path w="577600" h="144400" fill="none">
                    <a:moveTo>
                      <a:pt x="0" y="144400"/>
                    </a:moveTo>
                    <a:lnTo>
                      <a:pt x="5776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55" name="Text 2955"/>
              <p:cNvSpPr txBox="1"/>
              <p:nvPr/>
            </p:nvSpPr>
            <p:spPr>
              <a:xfrm>
                <a:off x="6063940" y="1733622"/>
                <a:ext cx="585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Observation </a:t>
                </a:r>
              </a:p>
            </p:txBody>
          </p:sp>
        </p:grpSp>
        <p:grpSp>
          <p:nvGrpSpPr>
            <p:cNvPr id="334" name="Sub Topic"/>
            <p:cNvGrpSpPr/>
            <p:nvPr/>
          </p:nvGrpSpPr>
          <p:grpSpPr>
            <a:xfrm>
              <a:off x="5948489" y="4044022"/>
              <a:ext cx="494000" cy="258400"/>
              <a:chOff x="5948489" y="4044022"/>
              <a:chExt cx="494000" cy="258400"/>
            </a:xfrm>
          </p:grpSpPr>
          <p:sp>
            <p:nvSpPr>
              <p:cNvPr id="4386" name="Rectangle balloon"/>
              <p:cNvSpPr/>
              <p:nvPr/>
            </p:nvSpPr>
            <p:spPr>
              <a:xfrm>
                <a:off x="5948489" y="4044022"/>
                <a:ext cx="494000" cy="258400"/>
              </a:xfrm>
              <a:custGeom>
                <a:avLst/>
                <a:gdLst/>
                <a:ahLst/>
                <a:cxnLst/>
                <a:pathLst>
                  <a:path w="494000" h="258400" fill="none">
                    <a:moveTo>
                      <a:pt x="0" y="258400"/>
                    </a:moveTo>
                    <a:lnTo>
                      <a:pt x="494000" y="258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56" name="Text 2956"/>
              <p:cNvSpPr txBox="1"/>
              <p:nvPr/>
            </p:nvSpPr>
            <p:spPr>
              <a:xfrm>
                <a:off x="5978889" y="4066822"/>
                <a:ext cx="5016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Internal </a:t>
                </a:r>
              </a:p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Resources</a:t>
                </a:r>
              </a:p>
            </p:txBody>
          </p:sp>
        </p:grpSp>
        <p:grpSp>
          <p:nvGrpSpPr>
            <p:cNvPr id="339" name="Sub Topic"/>
            <p:cNvGrpSpPr/>
            <p:nvPr/>
          </p:nvGrpSpPr>
          <p:grpSpPr>
            <a:xfrm>
              <a:off x="5948489" y="5035822"/>
              <a:ext cx="494000" cy="258400"/>
              <a:chOff x="5948489" y="5035822"/>
              <a:chExt cx="494000" cy="258400"/>
            </a:xfrm>
          </p:grpSpPr>
          <p:sp>
            <p:nvSpPr>
              <p:cNvPr id="4389" name="Rectangle balloon"/>
              <p:cNvSpPr/>
              <p:nvPr/>
            </p:nvSpPr>
            <p:spPr>
              <a:xfrm>
                <a:off x="5948489" y="5035822"/>
                <a:ext cx="494000" cy="258400"/>
              </a:xfrm>
              <a:custGeom>
                <a:avLst/>
                <a:gdLst/>
                <a:ahLst/>
                <a:cxnLst/>
                <a:pathLst>
                  <a:path w="494000" h="258400" fill="none">
                    <a:moveTo>
                      <a:pt x="0" y="258400"/>
                    </a:moveTo>
                    <a:lnTo>
                      <a:pt x="494000" y="258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57" name="Text 2957"/>
              <p:cNvSpPr txBox="1"/>
              <p:nvPr/>
            </p:nvSpPr>
            <p:spPr>
              <a:xfrm>
                <a:off x="5978889" y="5058622"/>
                <a:ext cx="501600" cy="228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External </a:t>
                </a:r>
              </a:p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Resources</a:t>
                </a:r>
              </a:p>
            </p:txBody>
          </p:sp>
        </p:grpSp>
        <p:grpSp>
          <p:nvGrpSpPr>
            <p:cNvPr id="365" name="Sub Topic"/>
            <p:cNvGrpSpPr/>
            <p:nvPr/>
          </p:nvGrpSpPr>
          <p:grpSpPr>
            <a:xfrm>
              <a:off x="1903503" y="4025836"/>
              <a:ext cx="737200" cy="144400"/>
              <a:chOff x="1903503" y="4025836"/>
              <a:chExt cx="737200" cy="144400"/>
            </a:xfrm>
          </p:grpSpPr>
          <p:sp>
            <p:nvSpPr>
              <p:cNvPr id="4413" name="Rectangle balloon"/>
              <p:cNvSpPr/>
              <p:nvPr/>
            </p:nvSpPr>
            <p:spPr>
              <a:xfrm>
                <a:off x="1903503" y="4025836"/>
                <a:ext cx="737200" cy="144400"/>
              </a:xfrm>
              <a:custGeom>
                <a:avLst/>
                <a:gdLst/>
                <a:ahLst/>
                <a:cxnLst/>
                <a:pathLst>
                  <a:path w="737200" h="144400" fill="none">
                    <a:moveTo>
                      <a:pt x="0" y="144400"/>
                    </a:moveTo>
                    <a:lnTo>
                      <a:pt x="7372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58" name="Text 2958"/>
              <p:cNvSpPr txBox="1"/>
              <p:nvPr/>
            </p:nvSpPr>
            <p:spPr>
              <a:xfrm>
                <a:off x="1933903" y="4048636"/>
                <a:ext cx="744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Random Samples</a:t>
                </a:r>
              </a:p>
            </p:txBody>
          </p:sp>
        </p:grpSp>
        <p:grpSp>
          <p:nvGrpSpPr>
            <p:cNvPr id="370" name="Sub Topic"/>
            <p:cNvGrpSpPr/>
            <p:nvPr/>
          </p:nvGrpSpPr>
          <p:grpSpPr>
            <a:xfrm>
              <a:off x="1059903" y="4246236"/>
              <a:ext cx="1580800" cy="144400"/>
              <a:chOff x="1059903" y="4246236"/>
              <a:chExt cx="1580800" cy="144400"/>
            </a:xfrm>
          </p:grpSpPr>
          <p:sp>
            <p:nvSpPr>
              <p:cNvPr id="4416" name="Rectangle balloon"/>
              <p:cNvSpPr/>
              <p:nvPr/>
            </p:nvSpPr>
            <p:spPr>
              <a:xfrm>
                <a:off x="1059903" y="4246236"/>
                <a:ext cx="1580800" cy="144400"/>
              </a:xfrm>
              <a:custGeom>
                <a:avLst/>
                <a:gdLst/>
                <a:ahLst/>
                <a:cxnLst/>
                <a:pathLst>
                  <a:path w="1580800" h="144400" fill="none">
                    <a:moveTo>
                      <a:pt x="0" y="144400"/>
                    </a:moveTo>
                    <a:lnTo>
                      <a:pt x="15808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59" name="Text 2959"/>
              <p:cNvSpPr txBox="1"/>
              <p:nvPr/>
            </p:nvSpPr>
            <p:spPr>
              <a:xfrm>
                <a:off x="1090303" y="4269036"/>
                <a:ext cx="1588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Stratified/Segment Random Sampling</a:t>
                </a:r>
              </a:p>
            </p:txBody>
          </p:sp>
        </p:grpSp>
        <p:grpSp>
          <p:nvGrpSpPr>
            <p:cNvPr id="375" name="Sub Topic"/>
            <p:cNvGrpSpPr/>
            <p:nvPr/>
          </p:nvGrpSpPr>
          <p:grpSpPr>
            <a:xfrm>
              <a:off x="1918703" y="4466636"/>
              <a:ext cx="722000" cy="144400"/>
              <a:chOff x="1918703" y="4466636"/>
              <a:chExt cx="722000" cy="144400"/>
            </a:xfrm>
          </p:grpSpPr>
          <p:sp>
            <p:nvSpPr>
              <p:cNvPr id="4419" name="Rectangle balloon"/>
              <p:cNvSpPr/>
              <p:nvPr/>
            </p:nvSpPr>
            <p:spPr>
              <a:xfrm>
                <a:off x="1918703" y="4466636"/>
                <a:ext cx="722000" cy="144400"/>
              </a:xfrm>
              <a:custGeom>
                <a:avLst/>
                <a:gdLst/>
                <a:ahLst/>
                <a:cxnLst/>
                <a:pathLst>
                  <a:path w="722000" h="144400" fill="none">
                    <a:moveTo>
                      <a:pt x="0" y="144400"/>
                    </a:moveTo>
                    <a:lnTo>
                      <a:pt x="7220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60" name="Text 2960"/>
              <p:cNvSpPr txBox="1"/>
              <p:nvPr/>
            </p:nvSpPr>
            <p:spPr>
              <a:xfrm>
                <a:off x="1949103" y="4489436"/>
                <a:ext cx="729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Quota Sampling</a:t>
                </a:r>
              </a:p>
            </p:txBody>
          </p:sp>
        </p:grpSp>
        <p:grpSp>
          <p:nvGrpSpPr>
            <p:cNvPr id="426" name="Sub Topic"/>
            <p:cNvGrpSpPr/>
            <p:nvPr/>
          </p:nvGrpSpPr>
          <p:grpSpPr>
            <a:xfrm>
              <a:off x="2078303" y="1525436"/>
              <a:ext cx="585200" cy="144400"/>
              <a:chOff x="2078303" y="1525436"/>
              <a:chExt cx="585200" cy="144400"/>
            </a:xfrm>
          </p:grpSpPr>
          <p:sp>
            <p:nvSpPr>
              <p:cNvPr id="4464" name="Rectangle balloon"/>
              <p:cNvSpPr/>
              <p:nvPr/>
            </p:nvSpPr>
            <p:spPr>
              <a:xfrm>
                <a:off x="2078303" y="1525436"/>
                <a:ext cx="585200" cy="144400"/>
              </a:xfrm>
              <a:custGeom>
                <a:avLst/>
                <a:gdLst/>
                <a:ahLst/>
                <a:cxnLst/>
                <a:pathLst>
                  <a:path w="585200" h="144400" fill="none">
                    <a:moveTo>
                      <a:pt x="0" y="144400"/>
                    </a:moveTo>
                    <a:lnTo>
                      <a:pt x="5852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61" name="Text 2961"/>
              <p:cNvSpPr txBox="1"/>
              <p:nvPr/>
            </p:nvSpPr>
            <p:spPr>
              <a:xfrm>
                <a:off x="2108703" y="1548236"/>
                <a:ext cx="592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Market Size</a:t>
                </a:r>
              </a:p>
            </p:txBody>
          </p:sp>
        </p:grpSp>
        <p:grpSp>
          <p:nvGrpSpPr>
            <p:cNvPr id="431" name="Sub Topic"/>
            <p:cNvGrpSpPr/>
            <p:nvPr/>
          </p:nvGrpSpPr>
          <p:grpSpPr>
            <a:xfrm>
              <a:off x="1994703" y="1745836"/>
              <a:ext cx="668800" cy="144400"/>
              <a:chOff x="1994703" y="1745836"/>
              <a:chExt cx="668800" cy="144400"/>
            </a:xfrm>
          </p:grpSpPr>
          <p:sp>
            <p:nvSpPr>
              <p:cNvPr id="4467" name="Rectangle balloon"/>
              <p:cNvSpPr/>
              <p:nvPr/>
            </p:nvSpPr>
            <p:spPr>
              <a:xfrm>
                <a:off x="1994703" y="1745836"/>
                <a:ext cx="668800" cy="144400"/>
              </a:xfrm>
              <a:custGeom>
                <a:avLst/>
                <a:gdLst/>
                <a:ahLst/>
                <a:cxnLst/>
                <a:pathLst>
                  <a:path w="668800" h="144400" fill="none">
                    <a:moveTo>
                      <a:pt x="0" y="144400"/>
                    </a:moveTo>
                    <a:lnTo>
                      <a:pt x="6688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62" name="Text 2962"/>
              <p:cNvSpPr txBox="1"/>
              <p:nvPr/>
            </p:nvSpPr>
            <p:spPr>
              <a:xfrm>
                <a:off x="2025103" y="1768636"/>
                <a:ext cx="676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Market Trends</a:t>
                </a:r>
              </a:p>
            </p:txBody>
          </p:sp>
        </p:grpSp>
        <p:grpSp>
          <p:nvGrpSpPr>
            <p:cNvPr id="441" name="Sub Topic"/>
            <p:cNvGrpSpPr/>
            <p:nvPr/>
          </p:nvGrpSpPr>
          <p:grpSpPr>
            <a:xfrm>
              <a:off x="6033540" y="2372022"/>
              <a:ext cx="577600" cy="144400"/>
              <a:chOff x="6033540" y="2372022"/>
              <a:chExt cx="577600" cy="144400"/>
            </a:xfrm>
          </p:grpSpPr>
          <p:sp>
            <p:nvSpPr>
              <p:cNvPr id="442" name="Rectangle balloon"/>
              <p:cNvSpPr/>
              <p:nvPr/>
            </p:nvSpPr>
            <p:spPr>
              <a:xfrm>
                <a:off x="6033540" y="2372022"/>
                <a:ext cx="577600" cy="144400"/>
              </a:xfrm>
              <a:custGeom>
                <a:avLst/>
                <a:gdLst/>
                <a:ahLst/>
                <a:cxnLst/>
                <a:pathLst>
                  <a:path w="577600" h="144400" fill="none">
                    <a:moveTo>
                      <a:pt x="0" y="144400"/>
                    </a:moveTo>
                    <a:lnTo>
                      <a:pt x="5776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3" name="Text 2963"/>
              <p:cNvSpPr txBox="1"/>
              <p:nvPr/>
            </p:nvSpPr>
            <p:spPr>
              <a:xfrm>
                <a:off x="6063940" y="2394822"/>
                <a:ext cx="585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User Groups</a:t>
                </a:r>
              </a:p>
            </p:txBody>
          </p:sp>
        </p:grpSp>
        <p:grpSp>
          <p:nvGrpSpPr>
            <p:cNvPr id="445" name="Sub Topic"/>
            <p:cNvGrpSpPr/>
            <p:nvPr/>
          </p:nvGrpSpPr>
          <p:grpSpPr>
            <a:xfrm>
              <a:off x="6033540" y="2592422"/>
              <a:ext cx="661200" cy="144400"/>
              <a:chOff x="6033540" y="2592422"/>
              <a:chExt cx="661200" cy="144400"/>
            </a:xfrm>
          </p:grpSpPr>
          <p:sp>
            <p:nvSpPr>
              <p:cNvPr id="446" name="Rectangle balloon"/>
              <p:cNvSpPr/>
              <p:nvPr/>
            </p:nvSpPr>
            <p:spPr>
              <a:xfrm>
                <a:off x="6033540" y="2592422"/>
                <a:ext cx="661200" cy="144400"/>
              </a:xfrm>
              <a:custGeom>
                <a:avLst/>
                <a:gdLst/>
                <a:ahLst/>
                <a:cxnLst/>
                <a:pathLst>
                  <a:path w="661200" h="144400" fill="none">
                    <a:moveTo>
                      <a:pt x="0" y="144400"/>
                    </a:moveTo>
                    <a:lnTo>
                      <a:pt x="6612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4" name="Text 2964"/>
              <p:cNvSpPr txBox="1"/>
              <p:nvPr/>
            </p:nvSpPr>
            <p:spPr>
              <a:xfrm>
                <a:off x="6063940" y="2615222"/>
                <a:ext cx="676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Postal Surveys</a:t>
                </a:r>
              </a:p>
            </p:txBody>
          </p:sp>
        </p:grpSp>
        <p:grpSp>
          <p:nvGrpSpPr>
            <p:cNvPr id="449" name="Sub Topic"/>
            <p:cNvGrpSpPr/>
            <p:nvPr/>
          </p:nvGrpSpPr>
          <p:grpSpPr>
            <a:xfrm>
              <a:off x="6033540" y="2812822"/>
              <a:ext cx="836000" cy="144400"/>
              <a:chOff x="6033540" y="2812822"/>
              <a:chExt cx="836000" cy="144400"/>
            </a:xfrm>
          </p:grpSpPr>
          <p:sp>
            <p:nvSpPr>
              <p:cNvPr id="450" name="Rectangle balloon"/>
              <p:cNvSpPr/>
              <p:nvPr/>
            </p:nvSpPr>
            <p:spPr>
              <a:xfrm>
                <a:off x="6033540" y="2812822"/>
                <a:ext cx="836000" cy="144400"/>
              </a:xfrm>
              <a:custGeom>
                <a:avLst/>
                <a:gdLst/>
                <a:ahLst/>
                <a:cxnLst/>
                <a:pathLst>
                  <a:path w="836000" h="144400" fill="none">
                    <a:moveTo>
                      <a:pt x="0" y="144400"/>
                    </a:moveTo>
                    <a:lnTo>
                      <a:pt x="8360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5" name="Text 2965"/>
              <p:cNvSpPr txBox="1"/>
              <p:nvPr/>
            </p:nvSpPr>
            <p:spPr>
              <a:xfrm>
                <a:off x="6063940" y="2835622"/>
                <a:ext cx="843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Telephone Surveys</a:t>
                </a:r>
              </a:p>
            </p:txBody>
          </p:sp>
        </p:grpSp>
        <p:grpSp>
          <p:nvGrpSpPr>
            <p:cNvPr id="453" name="Sub Topic"/>
            <p:cNvGrpSpPr/>
            <p:nvPr/>
          </p:nvGrpSpPr>
          <p:grpSpPr>
            <a:xfrm>
              <a:off x="6033540" y="3033222"/>
              <a:ext cx="904400" cy="144400"/>
              <a:chOff x="6033540" y="3033222"/>
              <a:chExt cx="904400" cy="144400"/>
            </a:xfrm>
          </p:grpSpPr>
          <p:sp>
            <p:nvSpPr>
              <p:cNvPr id="454" name="Rectangle balloon"/>
              <p:cNvSpPr/>
              <p:nvPr/>
            </p:nvSpPr>
            <p:spPr>
              <a:xfrm>
                <a:off x="6033540" y="3033222"/>
                <a:ext cx="904400" cy="144400"/>
              </a:xfrm>
              <a:custGeom>
                <a:avLst/>
                <a:gdLst/>
                <a:ahLst/>
                <a:cxnLst/>
                <a:pathLst>
                  <a:path w="904400" h="144400" fill="none">
                    <a:moveTo>
                      <a:pt x="0" y="144400"/>
                    </a:moveTo>
                    <a:lnTo>
                      <a:pt x="9044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6" name="Text 2966"/>
              <p:cNvSpPr txBox="1"/>
              <p:nvPr/>
            </p:nvSpPr>
            <p:spPr>
              <a:xfrm>
                <a:off x="6063940" y="3056022"/>
                <a:ext cx="912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Customer Interviews</a:t>
                </a:r>
              </a:p>
            </p:txBody>
          </p:sp>
        </p:grpSp>
        <p:grpSp>
          <p:nvGrpSpPr>
            <p:cNvPr id="457" name="Sub Topic"/>
            <p:cNvGrpSpPr/>
            <p:nvPr/>
          </p:nvGrpSpPr>
          <p:grpSpPr>
            <a:xfrm>
              <a:off x="6033540" y="3253622"/>
              <a:ext cx="608000" cy="144400"/>
              <a:chOff x="6033540" y="3253622"/>
              <a:chExt cx="608000" cy="144400"/>
            </a:xfrm>
          </p:grpSpPr>
          <p:sp>
            <p:nvSpPr>
              <p:cNvPr id="458" name="Rectangle balloon"/>
              <p:cNvSpPr/>
              <p:nvPr/>
            </p:nvSpPr>
            <p:spPr>
              <a:xfrm>
                <a:off x="6033540" y="3253622"/>
                <a:ext cx="608000" cy="144400"/>
              </a:xfrm>
              <a:custGeom>
                <a:avLst/>
                <a:gdLst/>
                <a:ahLst/>
                <a:cxnLst/>
                <a:pathLst>
                  <a:path w="608000" h="144400" fill="none">
                    <a:moveTo>
                      <a:pt x="0" y="144400"/>
                    </a:moveTo>
                    <a:lnTo>
                      <a:pt x="6080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7" name="Text 2967"/>
              <p:cNvSpPr txBox="1"/>
              <p:nvPr/>
            </p:nvSpPr>
            <p:spPr>
              <a:xfrm>
                <a:off x="6063940" y="3276422"/>
                <a:ext cx="615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Test Markets</a:t>
                </a:r>
              </a:p>
            </p:txBody>
          </p:sp>
        </p:grpSp>
        <p:grpSp>
          <p:nvGrpSpPr>
            <p:cNvPr id="461" name="Sub Topic"/>
            <p:cNvGrpSpPr/>
            <p:nvPr/>
          </p:nvGrpSpPr>
          <p:grpSpPr>
            <a:xfrm>
              <a:off x="6033540" y="3474022"/>
              <a:ext cx="744800" cy="144400"/>
              <a:chOff x="6033540" y="3474022"/>
              <a:chExt cx="744800" cy="144400"/>
            </a:xfrm>
          </p:grpSpPr>
          <p:sp>
            <p:nvSpPr>
              <p:cNvPr id="462" name="Rectangle balloon"/>
              <p:cNvSpPr/>
              <p:nvPr/>
            </p:nvSpPr>
            <p:spPr>
              <a:xfrm>
                <a:off x="6033540" y="3474022"/>
                <a:ext cx="744800" cy="144400"/>
              </a:xfrm>
              <a:custGeom>
                <a:avLst/>
                <a:gdLst/>
                <a:ahLst/>
                <a:cxnLst/>
                <a:pathLst>
                  <a:path w="744800" h="144400" fill="none">
                    <a:moveTo>
                      <a:pt x="0" y="144400"/>
                    </a:moveTo>
                    <a:lnTo>
                      <a:pt x="744800" y="144400"/>
                    </a:lnTo>
                  </a:path>
                </a:pathLst>
              </a:custGeom>
              <a:solidFill>
                <a:srgbClr val="476482"/>
              </a:solidFill>
              <a:ln w="7600" cap="flat">
                <a:solidFill>
                  <a:srgbClr val="476482"/>
                </a:solidFill>
                <a:bevel/>
              </a:ln>
            </p:spPr>
          </p:sp>
          <p:sp>
            <p:nvSpPr>
              <p:cNvPr id="2968" name="Text 2968"/>
              <p:cNvSpPr txBox="1"/>
              <p:nvPr/>
            </p:nvSpPr>
            <p:spPr>
              <a:xfrm>
                <a:off x="6063940" y="3496822"/>
                <a:ext cx="752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476482"/>
                    </a:solidFill>
                    <a:latin typeface="Comic Sans MS"/>
                  </a:rPr>
                  <a:t>Online feedback</a:t>
                </a:r>
              </a:p>
            </p:txBody>
          </p:sp>
        </p:grpSp>
        <p:grpSp>
          <p:nvGrpSpPr>
            <p:cNvPr id="465" name="Sub Topic"/>
            <p:cNvGrpSpPr/>
            <p:nvPr/>
          </p:nvGrpSpPr>
          <p:grpSpPr>
            <a:xfrm>
              <a:off x="6655289" y="3770422"/>
              <a:ext cx="820800" cy="144400"/>
              <a:chOff x="6655289" y="3770422"/>
              <a:chExt cx="820800" cy="144400"/>
            </a:xfrm>
          </p:grpSpPr>
          <p:sp>
            <p:nvSpPr>
              <p:cNvPr id="466" name="Rectangle balloon"/>
              <p:cNvSpPr/>
              <p:nvPr/>
            </p:nvSpPr>
            <p:spPr>
              <a:xfrm>
                <a:off x="6655289" y="3770422"/>
                <a:ext cx="820800" cy="144400"/>
              </a:xfrm>
              <a:custGeom>
                <a:avLst/>
                <a:gdLst/>
                <a:ahLst/>
                <a:cxnLst/>
                <a:pathLst>
                  <a:path w="820800" h="144400" fill="none">
                    <a:moveTo>
                      <a:pt x="0" y="144400"/>
                    </a:moveTo>
                    <a:lnTo>
                      <a:pt x="8208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69" name="Text 2969"/>
              <p:cNvSpPr txBox="1"/>
              <p:nvPr/>
            </p:nvSpPr>
            <p:spPr>
              <a:xfrm>
                <a:off x="6685689" y="3793222"/>
                <a:ext cx="828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Company Accounts</a:t>
                </a:r>
              </a:p>
            </p:txBody>
          </p:sp>
        </p:grpSp>
        <p:grpSp>
          <p:nvGrpSpPr>
            <p:cNvPr id="469" name="Sub Topic"/>
            <p:cNvGrpSpPr/>
            <p:nvPr/>
          </p:nvGrpSpPr>
          <p:grpSpPr>
            <a:xfrm>
              <a:off x="6655289" y="3990822"/>
              <a:ext cx="1246400" cy="144400"/>
              <a:chOff x="6655289" y="3990822"/>
              <a:chExt cx="1246400" cy="144400"/>
            </a:xfrm>
          </p:grpSpPr>
          <p:sp>
            <p:nvSpPr>
              <p:cNvPr id="470" name="Rectangle balloon"/>
              <p:cNvSpPr/>
              <p:nvPr/>
            </p:nvSpPr>
            <p:spPr>
              <a:xfrm>
                <a:off x="6655289" y="3990822"/>
                <a:ext cx="1246400" cy="144400"/>
              </a:xfrm>
              <a:custGeom>
                <a:avLst/>
                <a:gdLst/>
                <a:ahLst/>
                <a:cxnLst/>
                <a:pathLst>
                  <a:path w="1246400" h="144400" fill="none">
                    <a:moveTo>
                      <a:pt x="0" y="144400"/>
                    </a:moveTo>
                    <a:lnTo>
                      <a:pt x="12464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0" name="Text 2970"/>
              <p:cNvSpPr txBox="1"/>
              <p:nvPr/>
            </p:nvSpPr>
            <p:spPr>
              <a:xfrm>
                <a:off x="6685689" y="4013622"/>
                <a:ext cx="1254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Internal Reports and Analysis</a:t>
                </a:r>
              </a:p>
            </p:txBody>
          </p:sp>
        </p:grpSp>
        <p:grpSp>
          <p:nvGrpSpPr>
            <p:cNvPr id="473" name="Sub Topic"/>
            <p:cNvGrpSpPr/>
            <p:nvPr/>
          </p:nvGrpSpPr>
          <p:grpSpPr>
            <a:xfrm>
              <a:off x="6655289" y="4211222"/>
              <a:ext cx="676400" cy="144400"/>
              <a:chOff x="6655289" y="4211222"/>
              <a:chExt cx="676400" cy="144400"/>
            </a:xfrm>
          </p:grpSpPr>
          <p:sp>
            <p:nvSpPr>
              <p:cNvPr id="474" name="Rectangle balloon"/>
              <p:cNvSpPr/>
              <p:nvPr/>
            </p:nvSpPr>
            <p:spPr>
              <a:xfrm>
                <a:off x="6655289" y="4211222"/>
                <a:ext cx="676400" cy="144400"/>
              </a:xfrm>
              <a:custGeom>
                <a:avLst/>
                <a:gdLst/>
                <a:ahLst/>
                <a:cxnLst/>
                <a:pathLst>
                  <a:path w="676400" h="144400" fill="none">
                    <a:moveTo>
                      <a:pt x="0" y="144400"/>
                    </a:moveTo>
                    <a:lnTo>
                      <a:pt x="6764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1" name="Text 2971"/>
              <p:cNvSpPr txBox="1"/>
              <p:nvPr/>
            </p:nvSpPr>
            <p:spPr>
              <a:xfrm>
                <a:off x="6685689" y="4234022"/>
                <a:ext cx="684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Stock Analysis</a:t>
                </a:r>
              </a:p>
            </p:txBody>
          </p:sp>
        </p:grpSp>
        <p:grpSp>
          <p:nvGrpSpPr>
            <p:cNvPr id="477" name="Sub Topic"/>
            <p:cNvGrpSpPr/>
            <p:nvPr/>
          </p:nvGrpSpPr>
          <p:grpSpPr>
            <a:xfrm>
              <a:off x="6655289" y="4431622"/>
              <a:ext cx="1451600" cy="144400"/>
              <a:chOff x="6655289" y="4431622"/>
              <a:chExt cx="1451600" cy="144400"/>
            </a:xfrm>
          </p:grpSpPr>
          <p:sp>
            <p:nvSpPr>
              <p:cNvPr id="478" name="Rectangle balloon"/>
              <p:cNvSpPr/>
              <p:nvPr/>
            </p:nvSpPr>
            <p:spPr>
              <a:xfrm>
                <a:off x="6655289" y="4431622"/>
                <a:ext cx="1451600" cy="144400"/>
              </a:xfrm>
              <a:custGeom>
                <a:avLst/>
                <a:gdLst/>
                <a:ahLst/>
                <a:cxnLst/>
                <a:pathLst>
                  <a:path w="1451600" h="144400" fill="none">
                    <a:moveTo>
                      <a:pt x="0" y="144400"/>
                    </a:moveTo>
                    <a:lnTo>
                      <a:pt x="14516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2" name="Text 2972"/>
              <p:cNvSpPr txBox="1"/>
              <p:nvPr/>
            </p:nvSpPr>
            <p:spPr>
              <a:xfrm>
                <a:off x="6685689" y="4454422"/>
                <a:ext cx="1459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Retail Data - Membership Card etc.</a:t>
                </a:r>
              </a:p>
            </p:txBody>
          </p:sp>
        </p:grpSp>
        <p:grpSp>
          <p:nvGrpSpPr>
            <p:cNvPr id="481" name="Sub Topic"/>
            <p:cNvGrpSpPr/>
            <p:nvPr/>
          </p:nvGrpSpPr>
          <p:grpSpPr>
            <a:xfrm>
              <a:off x="6655289" y="4652022"/>
              <a:ext cx="965200" cy="144400"/>
              <a:chOff x="6655289" y="4652022"/>
              <a:chExt cx="965200" cy="144400"/>
            </a:xfrm>
          </p:grpSpPr>
          <p:sp>
            <p:nvSpPr>
              <p:cNvPr id="482" name="Rectangle balloon"/>
              <p:cNvSpPr/>
              <p:nvPr/>
            </p:nvSpPr>
            <p:spPr>
              <a:xfrm>
                <a:off x="6655289" y="4652022"/>
                <a:ext cx="965200" cy="144400"/>
              </a:xfrm>
              <a:custGeom>
                <a:avLst/>
                <a:gdLst/>
                <a:ahLst/>
                <a:cxnLst/>
                <a:pathLst>
                  <a:path w="965200" h="144400" fill="none">
                    <a:moveTo>
                      <a:pt x="0" y="144400"/>
                    </a:moveTo>
                    <a:lnTo>
                      <a:pt x="9652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3" name="Text 2973"/>
              <p:cNvSpPr txBox="1"/>
              <p:nvPr/>
            </p:nvSpPr>
            <p:spPr>
              <a:xfrm>
                <a:off x="6685689" y="4674822"/>
                <a:ext cx="972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Government Statistics</a:t>
                </a:r>
              </a:p>
            </p:txBody>
          </p:sp>
        </p:grpSp>
        <p:grpSp>
          <p:nvGrpSpPr>
            <p:cNvPr id="485" name="Sub Topic"/>
            <p:cNvGrpSpPr/>
            <p:nvPr/>
          </p:nvGrpSpPr>
          <p:grpSpPr>
            <a:xfrm>
              <a:off x="6655289" y="4872422"/>
              <a:ext cx="820800" cy="144400"/>
              <a:chOff x="6655289" y="4872422"/>
              <a:chExt cx="820800" cy="144400"/>
            </a:xfrm>
          </p:grpSpPr>
          <p:sp>
            <p:nvSpPr>
              <p:cNvPr id="486" name="Rectangle balloon"/>
              <p:cNvSpPr/>
              <p:nvPr/>
            </p:nvSpPr>
            <p:spPr>
              <a:xfrm>
                <a:off x="6655289" y="4872422"/>
                <a:ext cx="820800" cy="144400"/>
              </a:xfrm>
              <a:custGeom>
                <a:avLst/>
                <a:gdLst/>
                <a:ahLst/>
                <a:cxnLst/>
                <a:pathLst>
                  <a:path w="820800" h="144400" fill="none">
                    <a:moveTo>
                      <a:pt x="0" y="144400"/>
                    </a:moveTo>
                    <a:lnTo>
                      <a:pt x="8208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4" name="Text 2974"/>
              <p:cNvSpPr txBox="1"/>
              <p:nvPr/>
            </p:nvSpPr>
            <p:spPr>
              <a:xfrm>
                <a:off x="6685689" y="4895222"/>
                <a:ext cx="828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Trade Publications</a:t>
                </a:r>
              </a:p>
            </p:txBody>
          </p:sp>
        </p:grpSp>
        <p:grpSp>
          <p:nvGrpSpPr>
            <p:cNvPr id="489" name="Sub Topic"/>
            <p:cNvGrpSpPr/>
            <p:nvPr/>
          </p:nvGrpSpPr>
          <p:grpSpPr>
            <a:xfrm>
              <a:off x="6655289" y="5092822"/>
              <a:ext cx="752400" cy="144400"/>
              <a:chOff x="6655289" y="5092822"/>
              <a:chExt cx="752400" cy="144400"/>
            </a:xfrm>
          </p:grpSpPr>
          <p:sp>
            <p:nvSpPr>
              <p:cNvPr id="490" name="Rectangle balloon"/>
              <p:cNvSpPr/>
              <p:nvPr/>
            </p:nvSpPr>
            <p:spPr>
              <a:xfrm>
                <a:off x="6655289" y="5092822"/>
                <a:ext cx="752400" cy="144400"/>
              </a:xfrm>
              <a:custGeom>
                <a:avLst/>
                <a:gdLst/>
                <a:ahLst/>
                <a:cxnLst/>
                <a:pathLst>
                  <a:path w="752400" h="144400" fill="none">
                    <a:moveTo>
                      <a:pt x="0" y="144400"/>
                    </a:moveTo>
                    <a:lnTo>
                      <a:pt x="7524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5" name="Text 2975"/>
              <p:cNvSpPr txBox="1"/>
              <p:nvPr/>
            </p:nvSpPr>
            <p:spPr>
              <a:xfrm>
                <a:off x="6685689" y="5115622"/>
                <a:ext cx="760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Commercial Data</a:t>
                </a:r>
              </a:p>
            </p:txBody>
          </p:sp>
        </p:grpSp>
        <p:grpSp>
          <p:nvGrpSpPr>
            <p:cNvPr id="494" name="Sub Topic"/>
            <p:cNvGrpSpPr/>
            <p:nvPr/>
          </p:nvGrpSpPr>
          <p:grpSpPr>
            <a:xfrm>
              <a:off x="6655289" y="5313222"/>
              <a:ext cx="661200" cy="144400"/>
              <a:chOff x="6655289" y="5313222"/>
              <a:chExt cx="661200" cy="144400"/>
            </a:xfrm>
          </p:grpSpPr>
          <p:sp>
            <p:nvSpPr>
              <p:cNvPr id="495" name="Rectangle balloon"/>
              <p:cNvSpPr/>
              <p:nvPr/>
            </p:nvSpPr>
            <p:spPr>
              <a:xfrm>
                <a:off x="6655289" y="5313222"/>
                <a:ext cx="661200" cy="144400"/>
              </a:xfrm>
              <a:custGeom>
                <a:avLst/>
                <a:gdLst/>
                <a:ahLst/>
                <a:cxnLst/>
                <a:pathLst>
                  <a:path w="661200" h="144400" fill="none">
                    <a:moveTo>
                      <a:pt x="0" y="144400"/>
                    </a:moveTo>
                    <a:lnTo>
                      <a:pt x="6612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6" name="Text 2976"/>
              <p:cNvSpPr txBox="1"/>
              <p:nvPr/>
            </p:nvSpPr>
            <p:spPr>
              <a:xfrm>
                <a:off x="6685689" y="5336022"/>
                <a:ext cx="668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Media Reports</a:t>
                </a:r>
              </a:p>
            </p:txBody>
          </p:sp>
        </p:grpSp>
        <p:grpSp>
          <p:nvGrpSpPr>
            <p:cNvPr id="498" name="Sub Topic"/>
            <p:cNvGrpSpPr/>
            <p:nvPr/>
          </p:nvGrpSpPr>
          <p:grpSpPr>
            <a:xfrm>
              <a:off x="6655289" y="5533622"/>
              <a:ext cx="1299600" cy="144400"/>
              <a:chOff x="6655289" y="5533622"/>
              <a:chExt cx="1299600" cy="144400"/>
            </a:xfrm>
          </p:grpSpPr>
          <p:sp>
            <p:nvSpPr>
              <p:cNvPr id="499" name="Rectangle balloon"/>
              <p:cNvSpPr/>
              <p:nvPr/>
            </p:nvSpPr>
            <p:spPr>
              <a:xfrm>
                <a:off x="6655289" y="5533622"/>
                <a:ext cx="1299600" cy="144400"/>
              </a:xfrm>
              <a:custGeom>
                <a:avLst/>
                <a:gdLst/>
                <a:ahLst/>
                <a:cxnLst/>
                <a:pathLst>
                  <a:path w="1299600" h="144400" fill="none">
                    <a:moveTo>
                      <a:pt x="0" y="144400"/>
                    </a:moveTo>
                    <a:lnTo>
                      <a:pt x="1299600" y="144400"/>
                    </a:lnTo>
                  </a:path>
                </a:pathLst>
              </a:custGeom>
              <a:solidFill>
                <a:srgbClr val="16A58A"/>
              </a:solidFill>
              <a:ln w="7600" cap="flat">
                <a:solidFill>
                  <a:srgbClr val="16A58A"/>
                </a:solidFill>
                <a:bevel/>
              </a:ln>
            </p:spPr>
          </p:sp>
          <p:sp>
            <p:nvSpPr>
              <p:cNvPr id="2977" name="Text 2977"/>
              <p:cNvSpPr txBox="1"/>
              <p:nvPr/>
            </p:nvSpPr>
            <p:spPr>
              <a:xfrm>
                <a:off x="6685689" y="5556422"/>
                <a:ext cx="1307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16A58A"/>
                    </a:solidFill>
                    <a:latin typeface="Comic Sans MS"/>
                  </a:rPr>
                  <a:t>Household Expenditure Survey</a:t>
                </a:r>
              </a:p>
            </p:txBody>
          </p:sp>
        </p:grpSp>
        <p:grpSp>
          <p:nvGrpSpPr>
            <p:cNvPr id="502" name="Sub Topic"/>
            <p:cNvGrpSpPr/>
            <p:nvPr/>
          </p:nvGrpSpPr>
          <p:grpSpPr>
            <a:xfrm>
              <a:off x="1888303" y="4687036"/>
              <a:ext cx="752400" cy="144400"/>
              <a:chOff x="1888303" y="4687036"/>
              <a:chExt cx="752400" cy="144400"/>
            </a:xfrm>
          </p:grpSpPr>
          <p:sp>
            <p:nvSpPr>
              <p:cNvPr id="503" name="Rectangle balloon"/>
              <p:cNvSpPr/>
              <p:nvPr/>
            </p:nvSpPr>
            <p:spPr>
              <a:xfrm>
                <a:off x="1888303" y="4687036"/>
                <a:ext cx="752400" cy="144400"/>
              </a:xfrm>
              <a:custGeom>
                <a:avLst/>
                <a:gdLst/>
                <a:ahLst/>
                <a:cxnLst/>
                <a:pathLst>
                  <a:path w="752400" h="144400" fill="none">
                    <a:moveTo>
                      <a:pt x="0" y="144400"/>
                    </a:moveTo>
                    <a:lnTo>
                      <a:pt x="7524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78" name="Text 2978"/>
              <p:cNvSpPr txBox="1"/>
              <p:nvPr/>
            </p:nvSpPr>
            <p:spPr>
              <a:xfrm>
                <a:off x="1918703" y="4709836"/>
                <a:ext cx="760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Cluster Sampling</a:t>
                </a:r>
              </a:p>
            </p:txBody>
          </p:sp>
        </p:grpSp>
        <p:grpSp>
          <p:nvGrpSpPr>
            <p:cNvPr id="506" name="Sub Topic"/>
            <p:cNvGrpSpPr/>
            <p:nvPr/>
          </p:nvGrpSpPr>
          <p:grpSpPr>
            <a:xfrm>
              <a:off x="1325903" y="4907436"/>
              <a:ext cx="1314800" cy="144400"/>
              <a:chOff x="1325903" y="4907436"/>
              <a:chExt cx="1314800" cy="144400"/>
            </a:xfrm>
          </p:grpSpPr>
          <p:sp>
            <p:nvSpPr>
              <p:cNvPr id="507" name="Rectangle balloon"/>
              <p:cNvSpPr/>
              <p:nvPr/>
            </p:nvSpPr>
            <p:spPr>
              <a:xfrm>
                <a:off x="1325903" y="4907436"/>
                <a:ext cx="1314800" cy="144400"/>
              </a:xfrm>
              <a:custGeom>
                <a:avLst/>
                <a:gdLst/>
                <a:ahLst/>
                <a:cxnLst/>
                <a:pathLst>
                  <a:path w="1314800" h="144400" fill="none">
                    <a:moveTo>
                      <a:pt x="0" y="144400"/>
                    </a:moveTo>
                    <a:lnTo>
                      <a:pt x="13148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79" name="Text 2979"/>
              <p:cNvSpPr txBox="1"/>
              <p:nvPr/>
            </p:nvSpPr>
            <p:spPr>
              <a:xfrm>
                <a:off x="1356303" y="4930236"/>
                <a:ext cx="1322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Contact or 'Snowball' Sampling</a:t>
                </a:r>
              </a:p>
            </p:txBody>
          </p:sp>
        </p:grpSp>
        <p:grpSp>
          <p:nvGrpSpPr>
            <p:cNvPr id="510" name="Sub Topic"/>
            <p:cNvGrpSpPr/>
            <p:nvPr/>
          </p:nvGrpSpPr>
          <p:grpSpPr>
            <a:xfrm>
              <a:off x="1698303" y="5127836"/>
              <a:ext cx="942400" cy="144400"/>
              <a:chOff x="1698303" y="5127836"/>
              <a:chExt cx="942400" cy="144400"/>
            </a:xfrm>
          </p:grpSpPr>
          <p:sp>
            <p:nvSpPr>
              <p:cNvPr id="511" name="Rectangle balloon"/>
              <p:cNvSpPr/>
              <p:nvPr/>
            </p:nvSpPr>
            <p:spPr>
              <a:xfrm>
                <a:off x="1698303" y="5127836"/>
                <a:ext cx="942400" cy="144400"/>
              </a:xfrm>
              <a:custGeom>
                <a:avLst/>
                <a:gdLst/>
                <a:ahLst/>
                <a:cxnLst/>
                <a:pathLst>
                  <a:path w="942400" h="144400" fill="none">
                    <a:moveTo>
                      <a:pt x="0" y="144400"/>
                    </a:moveTo>
                    <a:lnTo>
                      <a:pt x="942400" y="144400"/>
                    </a:lnTo>
                  </a:path>
                </a:pathLst>
              </a:custGeom>
              <a:solidFill>
                <a:srgbClr val="D26C2A"/>
              </a:solidFill>
              <a:ln w="7600" cap="flat">
                <a:solidFill>
                  <a:srgbClr val="D26C2A"/>
                </a:solidFill>
                <a:bevel/>
              </a:ln>
            </p:spPr>
          </p:sp>
          <p:sp>
            <p:nvSpPr>
              <p:cNvPr id="2980" name="Text 2980"/>
              <p:cNvSpPr txBox="1"/>
              <p:nvPr/>
            </p:nvSpPr>
            <p:spPr>
              <a:xfrm>
                <a:off x="1728703" y="5150636"/>
                <a:ext cx="950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D26C2A"/>
                    </a:solidFill>
                    <a:latin typeface="Comic Sans MS"/>
                  </a:rPr>
                  <a:t>Multi-Stage Sampling</a:t>
                </a:r>
              </a:p>
            </p:txBody>
          </p:sp>
        </p:grpSp>
        <p:grpSp>
          <p:nvGrpSpPr>
            <p:cNvPr id="522" name="Sub Topic"/>
            <p:cNvGrpSpPr/>
            <p:nvPr/>
          </p:nvGrpSpPr>
          <p:grpSpPr>
            <a:xfrm>
              <a:off x="2161903" y="1966236"/>
              <a:ext cx="501600" cy="144400"/>
              <a:chOff x="2161903" y="1966236"/>
              <a:chExt cx="501600" cy="144400"/>
            </a:xfrm>
          </p:grpSpPr>
          <p:sp>
            <p:nvSpPr>
              <p:cNvPr id="523" name="Rectangle balloon"/>
              <p:cNvSpPr/>
              <p:nvPr/>
            </p:nvSpPr>
            <p:spPr>
              <a:xfrm>
                <a:off x="2161903" y="1966236"/>
                <a:ext cx="501600" cy="144400"/>
              </a:xfrm>
              <a:custGeom>
                <a:avLst/>
                <a:gdLst/>
                <a:ahLst/>
                <a:cxnLst/>
                <a:pathLst>
                  <a:path w="501600" h="144400" fill="none">
                    <a:moveTo>
                      <a:pt x="0" y="144400"/>
                    </a:moveTo>
                    <a:lnTo>
                      <a:pt x="5016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1" name="Text 2981"/>
              <p:cNvSpPr txBox="1"/>
              <p:nvPr/>
            </p:nvSpPr>
            <p:spPr>
              <a:xfrm>
                <a:off x="2192303" y="1989036"/>
                <a:ext cx="509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Prediction</a:t>
                </a:r>
              </a:p>
            </p:txBody>
          </p:sp>
        </p:grpSp>
        <p:grpSp>
          <p:nvGrpSpPr>
            <p:cNvPr id="526" name="Sub Topic"/>
            <p:cNvGrpSpPr/>
            <p:nvPr/>
          </p:nvGrpSpPr>
          <p:grpSpPr>
            <a:xfrm>
              <a:off x="2237903" y="2186636"/>
              <a:ext cx="425600" cy="144400"/>
              <a:chOff x="2237903" y="2186636"/>
              <a:chExt cx="425600" cy="144400"/>
            </a:xfrm>
          </p:grpSpPr>
          <p:sp>
            <p:nvSpPr>
              <p:cNvPr id="527" name="Rectangle balloon"/>
              <p:cNvSpPr/>
              <p:nvPr/>
            </p:nvSpPr>
            <p:spPr>
              <a:xfrm>
                <a:off x="2237903" y="2186636"/>
                <a:ext cx="425600" cy="144400"/>
              </a:xfrm>
              <a:custGeom>
                <a:avLst/>
                <a:gdLst/>
                <a:ahLst/>
                <a:cxnLst/>
                <a:pathLst>
                  <a:path w="425600" h="144400" fill="none">
                    <a:moveTo>
                      <a:pt x="0" y="144400"/>
                    </a:moveTo>
                    <a:lnTo>
                      <a:pt x="4256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2" name="Text 2982"/>
              <p:cNvSpPr txBox="1"/>
              <p:nvPr/>
            </p:nvSpPr>
            <p:spPr>
              <a:xfrm>
                <a:off x="2268303" y="2209436"/>
                <a:ext cx="4332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Planning</a:t>
                </a:r>
              </a:p>
            </p:txBody>
          </p:sp>
        </p:grpSp>
        <p:grpSp>
          <p:nvGrpSpPr>
            <p:cNvPr id="530" name="Sub Topic"/>
            <p:cNvGrpSpPr/>
            <p:nvPr/>
          </p:nvGrpSpPr>
          <p:grpSpPr>
            <a:xfrm>
              <a:off x="1143503" y="2407036"/>
              <a:ext cx="1520000" cy="144400"/>
              <a:chOff x="1143503" y="2407036"/>
              <a:chExt cx="1520000" cy="144400"/>
            </a:xfrm>
          </p:grpSpPr>
          <p:sp>
            <p:nvSpPr>
              <p:cNvPr id="531" name="Rectangle balloon"/>
              <p:cNvSpPr/>
              <p:nvPr/>
            </p:nvSpPr>
            <p:spPr>
              <a:xfrm>
                <a:off x="1143503" y="2407036"/>
                <a:ext cx="1520000" cy="144400"/>
              </a:xfrm>
              <a:custGeom>
                <a:avLst/>
                <a:gdLst/>
                <a:ahLst/>
                <a:cxnLst/>
                <a:pathLst>
                  <a:path w="1520000" h="144400" fill="none">
                    <a:moveTo>
                      <a:pt x="0" y="144400"/>
                    </a:moveTo>
                    <a:lnTo>
                      <a:pt x="15200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3" name="Text 2983"/>
              <p:cNvSpPr txBox="1"/>
              <p:nvPr/>
            </p:nvSpPr>
            <p:spPr>
              <a:xfrm>
                <a:off x="1173903" y="2429836"/>
                <a:ext cx="1527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Assessment of Strategies/Promotion</a:t>
                </a:r>
              </a:p>
            </p:txBody>
          </p:sp>
        </p:grpSp>
        <p:grpSp>
          <p:nvGrpSpPr>
            <p:cNvPr id="534" name="Sub Topic"/>
            <p:cNvGrpSpPr/>
            <p:nvPr/>
          </p:nvGrpSpPr>
          <p:grpSpPr>
            <a:xfrm>
              <a:off x="1546303" y="2627436"/>
              <a:ext cx="1117200" cy="144400"/>
              <a:chOff x="1546303" y="2627436"/>
              <a:chExt cx="1117200" cy="144400"/>
            </a:xfrm>
          </p:grpSpPr>
          <p:sp>
            <p:nvSpPr>
              <p:cNvPr id="535" name="Rectangle balloon"/>
              <p:cNvSpPr/>
              <p:nvPr/>
            </p:nvSpPr>
            <p:spPr>
              <a:xfrm>
                <a:off x="1546303" y="2627436"/>
                <a:ext cx="1117200" cy="144400"/>
              </a:xfrm>
              <a:custGeom>
                <a:avLst/>
                <a:gdLst/>
                <a:ahLst/>
                <a:cxnLst/>
                <a:pathLst>
                  <a:path w="1117200" h="144400" fill="none">
                    <a:moveTo>
                      <a:pt x="0" y="144400"/>
                    </a:moveTo>
                    <a:lnTo>
                      <a:pt x="11172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4" name="Text 2984"/>
              <p:cNvSpPr txBox="1"/>
              <p:nvPr/>
            </p:nvSpPr>
            <p:spPr>
              <a:xfrm>
                <a:off x="1576703" y="2650236"/>
                <a:ext cx="1124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Evaluating Marketing Mix</a:t>
                </a:r>
              </a:p>
            </p:txBody>
          </p:sp>
        </p:grpSp>
        <p:grpSp>
          <p:nvGrpSpPr>
            <p:cNvPr id="538" name="Sub Topic"/>
            <p:cNvGrpSpPr/>
            <p:nvPr/>
          </p:nvGrpSpPr>
          <p:grpSpPr>
            <a:xfrm>
              <a:off x="1409503" y="2847836"/>
              <a:ext cx="1254000" cy="144400"/>
              <a:chOff x="1409503" y="2847836"/>
              <a:chExt cx="1254000" cy="144400"/>
            </a:xfrm>
          </p:grpSpPr>
          <p:sp>
            <p:nvSpPr>
              <p:cNvPr id="539" name="Rectangle balloon"/>
              <p:cNvSpPr/>
              <p:nvPr/>
            </p:nvSpPr>
            <p:spPr>
              <a:xfrm>
                <a:off x="1409503" y="2847836"/>
                <a:ext cx="1254000" cy="144400"/>
              </a:xfrm>
              <a:custGeom>
                <a:avLst/>
                <a:gdLst/>
                <a:ahLst/>
                <a:cxnLst/>
                <a:pathLst>
                  <a:path w="1254000" h="144400" fill="none">
                    <a:moveTo>
                      <a:pt x="0" y="144400"/>
                    </a:moveTo>
                    <a:lnTo>
                      <a:pt x="12540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5" name="Text 2985"/>
              <p:cNvSpPr txBox="1"/>
              <p:nvPr/>
            </p:nvSpPr>
            <p:spPr>
              <a:xfrm>
                <a:off x="1439903" y="2870636"/>
                <a:ext cx="1261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Identifying Market Segments</a:t>
                </a:r>
              </a:p>
            </p:txBody>
          </p:sp>
        </p:grpSp>
        <p:grpSp>
          <p:nvGrpSpPr>
            <p:cNvPr id="542" name="Sub Topic"/>
            <p:cNvGrpSpPr/>
            <p:nvPr/>
          </p:nvGrpSpPr>
          <p:grpSpPr>
            <a:xfrm>
              <a:off x="1447503" y="3068236"/>
              <a:ext cx="1216000" cy="144400"/>
              <a:chOff x="1447503" y="3068236"/>
              <a:chExt cx="1216000" cy="144400"/>
            </a:xfrm>
          </p:grpSpPr>
          <p:sp>
            <p:nvSpPr>
              <p:cNvPr id="543" name="Rectangle balloon"/>
              <p:cNvSpPr/>
              <p:nvPr/>
            </p:nvSpPr>
            <p:spPr>
              <a:xfrm>
                <a:off x="1447503" y="3068236"/>
                <a:ext cx="1216000" cy="144400"/>
              </a:xfrm>
              <a:custGeom>
                <a:avLst/>
                <a:gdLst/>
                <a:ahLst/>
                <a:cxnLst/>
                <a:pathLst>
                  <a:path w="1216000" h="144400" fill="none">
                    <a:moveTo>
                      <a:pt x="0" y="144400"/>
                    </a:moveTo>
                    <a:lnTo>
                      <a:pt x="12160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6" name="Text 2986"/>
              <p:cNvSpPr txBox="1"/>
              <p:nvPr/>
            </p:nvSpPr>
            <p:spPr>
              <a:xfrm>
                <a:off x="1477903" y="3091036"/>
                <a:ext cx="12236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Identifying Consumer Needs</a:t>
                </a:r>
              </a:p>
            </p:txBody>
          </p:sp>
        </p:grpSp>
        <p:grpSp>
          <p:nvGrpSpPr>
            <p:cNvPr id="546" name="Sub Topic"/>
            <p:cNvGrpSpPr/>
            <p:nvPr/>
          </p:nvGrpSpPr>
          <p:grpSpPr>
            <a:xfrm>
              <a:off x="1622303" y="3288636"/>
              <a:ext cx="1041200" cy="144400"/>
              <a:chOff x="1622303" y="3288636"/>
              <a:chExt cx="1041200" cy="144400"/>
            </a:xfrm>
          </p:grpSpPr>
          <p:sp>
            <p:nvSpPr>
              <p:cNvPr id="547" name="Rectangle balloon"/>
              <p:cNvSpPr/>
              <p:nvPr/>
            </p:nvSpPr>
            <p:spPr>
              <a:xfrm>
                <a:off x="1622303" y="3288636"/>
                <a:ext cx="1041200" cy="144400"/>
              </a:xfrm>
              <a:custGeom>
                <a:avLst/>
                <a:gdLst/>
                <a:ahLst/>
                <a:cxnLst/>
                <a:pathLst>
                  <a:path w="1041200" h="144400" fill="none">
                    <a:moveTo>
                      <a:pt x="0" y="144400"/>
                    </a:moveTo>
                    <a:lnTo>
                      <a:pt x="10412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7" name="Text 2987"/>
              <p:cNvSpPr txBox="1"/>
              <p:nvPr/>
            </p:nvSpPr>
            <p:spPr>
              <a:xfrm>
                <a:off x="1652703" y="3311436"/>
                <a:ext cx="10488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Identifying Competition</a:t>
                </a:r>
              </a:p>
            </p:txBody>
          </p:sp>
        </p:grpSp>
        <p:grpSp>
          <p:nvGrpSpPr>
            <p:cNvPr id="550" name="Sub Topic"/>
            <p:cNvGrpSpPr/>
            <p:nvPr/>
          </p:nvGrpSpPr>
          <p:grpSpPr>
            <a:xfrm>
              <a:off x="1310703" y="3509036"/>
              <a:ext cx="1352800" cy="144400"/>
              <a:chOff x="1310703" y="3509036"/>
              <a:chExt cx="1352800" cy="144400"/>
            </a:xfrm>
          </p:grpSpPr>
          <p:sp>
            <p:nvSpPr>
              <p:cNvPr id="551" name="Rectangle balloon"/>
              <p:cNvSpPr/>
              <p:nvPr/>
            </p:nvSpPr>
            <p:spPr>
              <a:xfrm>
                <a:off x="1310703" y="3509036"/>
                <a:ext cx="1352800" cy="144400"/>
              </a:xfrm>
              <a:custGeom>
                <a:avLst/>
                <a:gdLst/>
                <a:ahLst/>
                <a:cxnLst/>
                <a:pathLst>
                  <a:path w="1352800" h="144400" fill="none">
                    <a:moveTo>
                      <a:pt x="0" y="144400"/>
                    </a:moveTo>
                    <a:lnTo>
                      <a:pt x="13528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8" name="Text 2988"/>
              <p:cNvSpPr txBox="1"/>
              <p:nvPr/>
            </p:nvSpPr>
            <p:spPr>
              <a:xfrm>
                <a:off x="1341103" y="3531836"/>
                <a:ext cx="13604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Identifying Opportunities/Gaps</a:t>
                </a:r>
              </a:p>
            </p:txBody>
          </p:sp>
        </p:grpSp>
        <p:grpSp>
          <p:nvGrpSpPr>
            <p:cNvPr id="554" name="Sub Topic"/>
            <p:cNvGrpSpPr/>
            <p:nvPr/>
          </p:nvGrpSpPr>
          <p:grpSpPr>
            <a:xfrm>
              <a:off x="1485503" y="3729436"/>
              <a:ext cx="1178000" cy="144400"/>
              <a:chOff x="1485503" y="3729436"/>
              <a:chExt cx="1178000" cy="144400"/>
            </a:xfrm>
          </p:grpSpPr>
          <p:sp>
            <p:nvSpPr>
              <p:cNvPr id="555" name="Rectangle balloon"/>
              <p:cNvSpPr/>
              <p:nvPr/>
            </p:nvSpPr>
            <p:spPr>
              <a:xfrm>
                <a:off x="1485503" y="3729436"/>
                <a:ext cx="1178000" cy="144400"/>
              </a:xfrm>
              <a:custGeom>
                <a:avLst/>
                <a:gdLst/>
                <a:ahLst/>
                <a:cxnLst/>
                <a:pathLst>
                  <a:path w="1178000" h="144400" fill="none">
                    <a:moveTo>
                      <a:pt x="0" y="144400"/>
                    </a:moveTo>
                    <a:lnTo>
                      <a:pt x="1178000" y="144400"/>
                    </a:lnTo>
                  </a:path>
                </a:pathLst>
              </a:custGeom>
              <a:solidFill>
                <a:srgbClr val="E19A00"/>
              </a:solidFill>
              <a:ln w="7600" cap="flat">
                <a:solidFill>
                  <a:srgbClr val="E19A00"/>
                </a:solidFill>
                <a:bevel/>
              </a:ln>
            </p:spPr>
          </p:sp>
          <p:sp>
            <p:nvSpPr>
              <p:cNvPr id="2989" name="Text 2989"/>
              <p:cNvSpPr txBox="1"/>
              <p:nvPr/>
            </p:nvSpPr>
            <p:spPr>
              <a:xfrm>
                <a:off x="1515903" y="3752236"/>
                <a:ext cx="1178000" cy="11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608">
                    <a:solidFill>
                      <a:srgbClr val="E19A00"/>
                    </a:solidFill>
                    <a:latin typeface="Comic Sans MS"/>
                  </a:rPr>
                  <a:t>Decrease Risks and Threats</a:t>
                </a:r>
              </a:p>
            </p:txBody>
          </p:sp>
        </p:grpSp>
        <p:sp>
          <p:nvSpPr>
            <p:cNvPr id="558" name="Mind map leaf"/>
            <p:cNvSpPr/>
            <p:nvPr/>
          </p:nvSpPr>
          <p:spPr>
            <a:xfrm flipH="true">
              <a:off x="3355103" y="3703786"/>
              <a:ext cx="604185" cy="945250"/>
            </a:xfrm>
            <a:custGeom>
              <a:avLst/>
              <a:gdLst/>
              <a:ahLst/>
              <a:cxnLst/>
              <a:pathLst>
                <a:path w="604185" h="945250">
                  <a:moveTo>
                    <a:pt x="-187503" y="0"/>
                  </a:moveTo>
                  <a:lnTo>
                    <a:pt x="187503" y="0"/>
                  </a:lnTo>
                  <a:cubicBezTo>
                    <a:pt x="187503" y="0"/>
                    <a:pt x="131344" y="73144"/>
                    <a:pt x="187166" y="239126"/>
                  </a:cubicBezTo>
                  <a:cubicBezTo>
                    <a:pt x="209903" y="306733"/>
                    <a:pt x="269060" y="507807"/>
                    <a:pt x="325077" y="647046"/>
                  </a:cubicBezTo>
                  <a:cubicBezTo>
                    <a:pt x="372609" y="765188"/>
                    <a:pt x="430882" y="833345"/>
                    <a:pt x="476124" y="872106"/>
                  </a:cubicBezTo>
                  <a:cubicBezTo>
                    <a:pt x="515527" y="905864"/>
                    <a:pt x="604185" y="945250"/>
                    <a:pt x="604185" y="945250"/>
                  </a:cubicBezTo>
                  <a:cubicBezTo>
                    <a:pt x="604185" y="945250"/>
                    <a:pt x="440004" y="933997"/>
                    <a:pt x="341495" y="782082"/>
                  </a:cubicBezTo>
                  <a:cubicBezTo>
                    <a:pt x="220953" y="596187"/>
                    <a:pt x="197017" y="452933"/>
                    <a:pt x="82091" y="247566"/>
                  </a:cubicBezTo>
                  <a:cubicBezTo>
                    <a:pt x="-11410" y="80486"/>
                    <a:pt x="-187503" y="0"/>
                    <a:pt x="-187503" y="0"/>
                  </a:cubicBezTo>
                  <a:close/>
                </a:path>
              </a:pathLst>
            </a:custGeom>
            <a:solidFill>
              <a:srgbClr val="D26C2A"/>
            </a:solidFill>
            <a:ln w="7600" cap="flat">
              <a:solidFill>
                <a:srgbClr val="D26C2A"/>
              </a:solidFill>
              <a:bevel/>
            </a:ln>
          </p:spPr>
        </p:sp>
        <p:sp>
          <p:nvSpPr>
            <p:cNvPr id="559" name="Mind map leaf"/>
            <p:cNvSpPr/>
            <p:nvPr/>
          </p:nvSpPr>
          <p:spPr>
            <a:xfrm flipH="true" flipV="true">
              <a:off x="3355103" y="2699636"/>
              <a:ext cx="737200" cy="974700"/>
            </a:xfrm>
            <a:custGeom>
              <a:avLst/>
              <a:gdLst/>
              <a:ahLst/>
              <a:cxnLst/>
              <a:pathLst>
                <a:path w="737200" h="974700">
                  <a:moveTo>
                    <a:pt x="-91200" y="0"/>
                  </a:moveTo>
                  <a:lnTo>
                    <a:pt x="91200" y="0"/>
                  </a:lnTo>
                  <a:cubicBezTo>
                    <a:pt x="91200" y="0"/>
                    <a:pt x="160260" y="75423"/>
                    <a:pt x="228372" y="246576"/>
                  </a:cubicBezTo>
                  <a:cubicBezTo>
                    <a:pt x="256115" y="316289"/>
                    <a:pt x="328296" y="523629"/>
                    <a:pt x="396646" y="667206"/>
                  </a:cubicBezTo>
                  <a:cubicBezTo>
                    <a:pt x="454641" y="789032"/>
                    <a:pt x="525744" y="859309"/>
                    <a:pt x="580946" y="899278"/>
                  </a:cubicBezTo>
                  <a:cubicBezTo>
                    <a:pt x="629024" y="934086"/>
                    <a:pt x="737200" y="974700"/>
                    <a:pt x="737200" y="974700"/>
                  </a:cubicBezTo>
                  <a:cubicBezTo>
                    <a:pt x="737200" y="974700"/>
                    <a:pt x="536874" y="963095"/>
                    <a:pt x="416678" y="806451"/>
                  </a:cubicBezTo>
                  <a:cubicBezTo>
                    <a:pt x="269597" y="614762"/>
                    <a:pt x="240391" y="467044"/>
                    <a:pt x="100163" y="255279"/>
                  </a:cubicBezTo>
                  <a:cubicBezTo>
                    <a:pt x="-13922" y="82994"/>
                    <a:pt x="-91200" y="0"/>
                    <a:pt x="-91200" y="0"/>
                  </a:cubicBezTo>
                  <a:close/>
                </a:path>
              </a:pathLst>
            </a:custGeom>
            <a:solidFill>
              <a:srgbClr val="E19A00"/>
            </a:solidFill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1805" name="Floating Shape"/>
            <p:cNvSpPr/>
            <p:nvPr/>
          </p:nvSpPr>
          <p:spPr>
            <a:xfrm>
              <a:off x="3142007" y="3226462"/>
              <a:ext cx="1854400" cy="892483"/>
            </a:xfrm>
            <a:custGeom>
              <a:avLst/>
              <a:gdLst>
                <a:gd name="rtl" fmla="*/ 519232 w 1854400"/>
                <a:gd name="rtt" fmla="*/ 214195 h 892483"/>
                <a:gd name="rtr" fmla="*/ 1335168 w 1854400"/>
                <a:gd name="rtb" fmla="*/ 678285 h 892483"/>
              </a:gdLst>
              <a:ahLst/>
              <a:cxnLst/>
              <a:rect l="rtl" t="rtt" r="rtr" b="rtb"/>
              <a:pathLst>
                <a:path w="1854400" h="892483">
                  <a:moveTo>
                    <a:pt x="845690" y="225860"/>
                  </a:moveTo>
                  <a:lnTo>
                    <a:pt x="995326" y="0"/>
                  </a:lnTo>
                  <a:lnTo>
                    <a:pt x="1052866" y="223668"/>
                  </a:lnTo>
                  <a:lnTo>
                    <a:pt x="1355133" y="41663"/>
                  </a:lnTo>
                  <a:lnTo>
                    <a:pt x="1233070" y="271910"/>
                  </a:lnTo>
                  <a:lnTo>
                    <a:pt x="1643827" y="153497"/>
                  </a:lnTo>
                  <a:lnTo>
                    <a:pt x="1277226" y="355236"/>
                  </a:lnTo>
                  <a:lnTo>
                    <a:pt x="1762698" y="322345"/>
                  </a:lnTo>
                  <a:lnTo>
                    <a:pt x="1348544" y="440757"/>
                  </a:lnTo>
                  <a:lnTo>
                    <a:pt x="1854400" y="480229"/>
                  </a:lnTo>
                  <a:lnTo>
                    <a:pt x="1351941" y="491193"/>
                  </a:lnTo>
                  <a:lnTo>
                    <a:pt x="1773088" y="655655"/>
                  </a:lnTo>
                  <a:lnTo>
                    <a:pt x="1307785" y="583291"/>
                  </a:lnTo>
                  <a:lnTo>
                    <a:pt x="1769690" y="769682"/>
                  </a:lnTo>
                  <a:lnTo>
                    <a:pt x="1188914" y="644691"/>
                  </a:lnTo>
                  <a:lnTo>
                    <a:pt x="1351941" y="866164"/>
                  </a:lnTo>
                  <a:lnTo>
                    <a:pt x="1029291" y="675390"/>
                  </a:lnTo>
                  <a:lnTo>
                    <a:pt x="1032688" y="888090"/>
                  </a:lnTo>
                  <a:lnTo>
                    <a:pt x="917214" y="677583"/>
                  </a:lnTo>
                  <a:lnTo>
                    <a:pt x="781158" y="892483"/>
                  </a:lnTo>
                  <a:lnTo>
                    <a:pt x="781158" y="679776"/>
                  </a:lnTo>
                  <a:lnTo>
                    <a:pt x="414352" y="868361"/>
                  </a:lnTo>
                  <a:lnTo>
                    <a:pt x="631922" y="642498"/>
                  </a:lnTo>
                  <a:lnTo>
                    <a:pt x="173213" y="745561"/>
                  </a:lnTo>
                  <a:lnTo>
                    <a:pt x="536822" y="565749"/>
                  </a:lnTo>
                  <a:lnTo>
                    <a:pt x="54341" y="537242"/>
                  </a:lnTo>
                  <a:lnTo>
                    <a:pt x="489272" y="462686"/>
                  </a:lnTo>
                  <a:lnTo>
                    <a:pt x="20378" y="445143"/>
                  </a:lnTo>
                  <a:lnTo>
                    <a:pt x="451913" y="418829"/>
                  </a:lnTo>
                  <a:lnTo>
                    <a:pt x="0" y="328923"/>
                  </a:lnTo>
                  <a:lnTo>
                    <a:pt x="479083" y="346466"/>
                  </a:lnTo>
                  <a:lnTo>
                    <a:pt x="156432" y="149112"/>
                  </a:lnTo>
                  <a:lnTo>
                    <a:pt x="567389" y="296031"/>
                  </a:lnTo>
                  <a:lnTo>
                    <a:pt x="383986" y="67978"/>
                  </a:lnTo>
                  <a:lnTo>
                    <a:pt x="662486" y="247789"/>
                  </a:lnTo>
                  <a:lnTo>
                    <a:pt x="662486" y="2193"/>
                  </a:lnTo>
                  <a:lnTo>
                    <a:pt x="845690" y="225860"/>
                  </a:lnTo>
                  <a:close/>
                </a:path>
              </a:pathLst>
            </a:custGeom>
            <a:solidFill>
              <a:srgbClr val="FFAF00"/>
            </a:solidFill>
            <a:ln w="7600" cap="flat">
              <a:solidFill>
                <a:srgbClr val="FFAF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16">
                  <a:solidFill>
                    <a:srgbClr val="FFFFFF"/>
                  </a:solidFill>
                  <a:latin typeface="Arial"/>
                </a:rPr>
                <a:t>Market </a:t>
              </a:r>
            </a:p>
            <a:p>
              <a:pPr algn="ctr"/>
              <a:r>
                <a:rPr sz="1216">
                  <a:solidFill>
                    <a:srgbClr val="FFFFFF"/>
                  </a:solidFill>
                  <a:latin typeface="Arial"/>
                </a:rPr>
                <a:t>Research</a:t>
              </a:r>
            </a:p>
          </p:txBody>
        </p:sp>
        <p:sp>
          <p:nvSpPr>
            <p:cNvPr id="695" name="Display"/>
            <p:cNvSpPr/>
            <p:nvPr/>
          </p:nvSpPr>
          <p:spPr>
            <a:xfrm>
              <a:off x="4670800" y="3717800"/>
              <a:ext cx="3686000" cy="2036800"/>
            </a:xfrm>
            <a:custGeom>
              <a:avLst/>
              <a:gdLst>
                <a:gd name="connsiteX0" fmla="*/ 1843000 w 3686000"/>
                <a:gd name="connsiteY0" fmla="*/ 2036800 h 2036800"/>
                <a:gd name="connsiteX1" fmla="*/ 1843000 w 3686000"/>
                <a:gd name="connsiteY1" fmla="*/ 0 h 2036800"/>
                <a:gd name="connsiteX2" fmla="*/ 3686000 w 3686000"/>
                <a:gd name="connsiteY2" fmla="*/ 1018400 h 2036800"/>
                <a:gd name="connsiteX3" fmla="*/ 0 w 3686000"/>
                <a:gd name="connsiteY3" fmla="*/ 1018400 h 2036800"/>
                <a:gd name="connsiteX4" fmla="*/ 1843000 w 3686000"/>
                <a:gd name="connsiteY4" fmla="*/ 1018400 h 203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3686000" h="2036800">
                  <a:moveTo>
                    <a:pt x="1273000" y="0"/>
                  </a:moveTo>
                  <a:lnTo>
                    <a:pt x="3176800" y="0"/>
                  </a:lnTo>
                  <a:cubicBezTo>
                    <a:pt x="3497349" y="240412"/>
                    <a:pt x="3686000" y="617714"/>
                    <a:pt x="3686000" y="1018400"/>
                  </a:cubicBezTo>
                  <a:cubicBezTo>
                    <a:pt x="3686000" y="1419086"/>
                    <a:pt x="3497349" y="1796389"/>
                    <a:pt x="3176800" y="2036800"/>
                  </a:cubicBezTo>
                  <a:lnTo>
                    <a:pt x="1273000" y="2036800"/>
                  </a:lnTo>
                  <a:cubicBezTo>
                    <a:pt x="729951" y="1880456"/>
                    <a:pt x="271736" y="1513884"/>
                    <a:pt x="0" y="1018400"/>
                  </a:cubicBezTo>
                  <a:cubicBezTo>
                    <a:pt x="271736" y="522916"/>
                    <a:pt x="729951" y="156344"/>
                    <a:pt x="1273000" y="0"/>
                  </a:cubicBezTo>
                  <a:close/>
                </a:path>
              </a:pathLst>
            </a:custGeom>
            <a:noFill/>
            <a:ln w="7600" cap="flat">
              <a:solidFill>
                <a:srgbClr val="16A58A"/>
              </a:solidFill>
              <a:bevel/>
            </a:ln>
          </p:spPr>
        </p:sp>
        <p:sp>
          <p:nvSpPr>
            <p:cNvPr id="696" name="Display"/>
            <p:cNvSpPr/>
            <p:nvPr/>
          </p:nvSpPr>
          <p:spPr>
            <a:xfrm rot="-10800000">
              <a:off x="1030400" y="1361792"/>
              <a:ext cx="2796800" cy="2749049"/>
            </a:xfrm>
            <a:custGeom>
              <a:avLst/>
              <a:gdLst>
                <a:gd name="connsiteX0" fmla="*/ 1398400 w 2796800"/>
                <a:gd name="connsiteY0" fmla="*/ 2749049 h 2749049"/>
                <a:gd name="connsiteX1" fmla="*/ 1398400 w 2796800"/>
                <a:gd name="connsiteY1" fmla="*/ 0 h 2749049"/>
                <a:gd name="connsiteX2" fmla="*/ 2796800 w 2796800"/>
                <a:gd name="connsiteY2" fmla="*/ 1374528 h 2749049"/>
                <a:gd name="connsiteX3" fmla="*/ 0 w 2796800"/>
                <a:gd name="connsiteY3" fmla="*/ 1374528 h 2749049"/>
                <a:gd name="connsiteX4" fmla="*/ 1398400 w 2796800"/>
                <a:gd name="connsiteY4" fmla="*/ 1374528 h 274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796800" h="2749049">
                  <a:moveTo>
                    <a:pt x="1718155" y="0"/>
                  </a:moveTo>
                  <a:lnTo>
                    <a:pt x="2109540" y="0"/>
                  </a:lnTo>
                  <a:cubicBezTo>
                    <a:pt x="2542180" y="324482"/>
                    <a:pt x="2796800" y="833723"/>
                    <a:pt x="2796800" y="1374525"/>
                  </a:cubicBezTo>
                  <a:cubicBezTo>
                    <a:pt x="2796800" y="1915326"/>
                    <a:pt x="2542180" y="2424567"/>
                    <a:pt x="2109540" y="2749049"/>
                  </a:cubicBezTo>
                  <a:lnTo>
                    <a:pt x="1718155" y="2749049"/>
                  </a:lnTo>
                  <a:cubicBezTo>
                    <a:pt x="985211" y="2538027"/>
                    <a:pt x="366766" y="2043272"/>
                    <a:pt x="0" y="1374528"/>
                  </a:cubicBezTo>
                  <a:cubicBezTo>
                    <a:pt x="366760" y="705778"/>
                    <a:pt x="985208" y="211019"/>
                    <a:pt x="1718155" y="0"/>
                  </a:cubicBezTo>
                  <a:close/>
                </a:path>
              </a:pathLst>
            </a:custGeom>
            <a:noFill/>
            <a:ln w="7600" cap="flat">
              <a:solidFill>
                <a:srgbClr val="E19A00"/>
              </a:solidFill>
              <a:bevel/>
            </a:ln>
          </p:spPr>
        </p:sp>
        <p:sp>
          <p:nvSpPr>
            <p:cNvPr id="697" name="Display"/>
            <p:cNvSpPr/>
            <p:nvPr/>
          </p:nvSpPr>
          <p:spPr>
            <a:xfrm>
              <a:off x="4678400" y="1635400"/>
              <a:ext cx="2553600" cy="2036800"/>
            </a:xfrm>
            <a:custGeom>
              <a:avLst/>
              <a:gdLst>
                <a:gd name="connsiteX0" fmla="*/ 1276800 w 2553600"/>
                <a:gd name="connsiteY0" fmla="*/ 2036800 h 2036800"/>
                <a:gd name="connsiteX1" fmla="*/ 1276800 w 2553600"/>
                <a:gd name="connsiteY1" fmla="*/ 0 h 2036800"/>
                <a:gd name="connsiteX2" fmla="*/ 2553600 w 2553600"/>
                <a:gd name="connsiteY2" fmla="*/ 1018400 h 2036800"/>
                <a:gd name="connsiteX3" fmla="*/ 0 w 2553600"/>
                <a:gd name="connsiteY3" fmla="*/ 1018400 h 2036800"/>
                <a:gd name="connsiteX4" fmla="*/ 1276800 w 2553600"/>
                <a:gd name="connsiteY4" fmla="*/ 1018400 h 203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2553600" h="2036800">
                  <a:moveTo>
                    <a:pt x="1273000" y="0"/>
                  </a:moveTo>
                  <a:lnTo>
                    <a:pt x="2044400" y="0"/>
                  </a:lnTo>
                  <a:cubicBezTo>
                    <a:pt x="2364949" y="240412"/>
                    <a:pt x="2553600" y="617714"/>
                    <a:pt x="2553600" y="1018400"/>
                  </a:cubicBezTo>
                  <a:cubicBezTo>
                    <a:pt x="2553600" y="1419086"/>
                    <a:pt x="2364949" y="1796389"/>
                    <a:pt x="2044400" y="2036800"/>
                  </a:cubicBezTo>
                  <a:lnTo>
                    <a:pt x="1273000" y="2036800"/>
                  </a:lnTo>
                  <a:cubicBezTo>
                    <a:pt x="729951" y="1880456"/>
                    <a:pt x="271736" y="1513884"/>
                    <a:pt x="0" y="1018400"/>
                  </a:cubicBezTo>
                  <a:cubicBezTo>
                    <a:pt x="271736" y="522916"/>
                    <a:pt x="729951" y="156344"/>
                    <a:pt x="1273000" y="0"/>
                  </a:cubicBezTo>
                  <a:close/>
                </a:path>
              </a:pathLst>
            </a:custGeom>
            <a:noFill/>
            <a:ln w="7600" cap="flat">
              <a:solidFill>
                <a:srgbClr val="476482"/>
              </a:solidFill>
              <a:bevel/>
            </a:ln>
          </p:spPr>
        </p:sp>
        <p:sp>
          <p:nvSpPr>
            <p:cNvPr id="2990" name="Text 2990"/>
            <p:cNvSpPr txBox="1"/>
            <p:nvPr/>
          </p:nvSpPr>
          <p:spPr>
            <a:xfrm>
              <a:off x="2808800" y="784200"/>
              <a:ext cx="3526400" cy="425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20">
                  <a:solidFill>
                    <a:srgbClr val="236EA1"/>
                  </a:solidFill>
                  <a:latin typeface="Arial"/>
                </a:rPr>
                <a:t>How to Carry out Market Research</a:t>
              </a:r>
            </a:p>
          </p:txBody>
        </p:sp>
      </p:grp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2" id="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1" name="Group2991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2262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2263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E8F1E7"/>
                  </a:gs>
                  <a:gs pos="100000">
                    <a:srgbClr val="D9ECD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2264" name=""/>
              <p:cNvGrpSpPr/>
              <p:nvPr/>
            </p:nvGrpSpPr>
            <p:grpSpPr>
              <a:xfrm>
                <a:off x="8157729" y="301329"/>
                <a:ext cx="769627" cy="1010932"/>
                <a:chOff x="8157729" y="301329"/>
                <a:chExt cx="769627" cy="1010932"/>
              </a:xfrm>
            </p:grpSpPr>
            <p:sp>
              <p:nvSpPr>
                <p:cNvPr id="2265" name=""/>
                <p:cNvSpPr/>
                <p:nvPr/>
              </p:nvSpPr>
              <p:spPr>
                <a:xfrm>
                  <a:off x="8157729" y="499905"/>
                  <a:ext cx="566514" cy="810350"/>
                </a:xfrm>
                <a:custGeom>
                  <a:avLst/>
                  <a:gdLst/>
                  <a:ahLst/>
                  <a:cxnLst/>
                  <a:pathLst>
                    <a:path w="566514" h="810350">
                      <a:moveTo>
                        <a:pt x="566514" y="20058"/>
                      </a:moveTo>
                      <a:cubicBezTo>
                        <a:pt x="566514" y="20058"/>
                        <a:pt x="402220" y="248721"/>
                        <a:pt x="320073" y="387123"/>
                      </a:cubicBezTo>
                      <a:cubicBezTo>
                        <a:pt x="253240" y="499723"/>
                        <a:pt x="151772" y="708053"/>
                        <a:pt x="143757" y="732123"/>
                      </a:cubicBezTo>
                      <a:cubicBezTo>
                        <a:pt x="135743" y="756193"/>
                        <a:pt x="125725" y="810350"/>
                        <a:pt x="125725" y="810350"/>
                      </a:cubicBezTo>
                      <a:cubicBezTo>
                        <a:pt x="125725" y="810350"/>
                        <a:pt x="56601" y="682981"/>
                        <a:pt x="37567" y="625815"/>
                      </a:cubicBezTo>
                      <a:cubicBezTo>
                        <a:pt x="18533" y="568649"/>
                        <a:pt x="-26548" y="523518"/>
                        <a:pt x="21539" y="369071"/>
                      </a:cubicBezTo>
                      <a:cubicBezTo>
                        <a:pt x="69625" y="214622"/>
                        <a:pt x="125725" y="172500"/>
                        <a:pt x="125725" y="172500"/>
                      </a:cubicBezTo>
                      <a:lnTo>
                        <a:pt x="133739" y="156453"/>
                      </a:lnTo>
                      <a:cubicBezTo>
                        <a:pt x="133739" y="156453"/>
                        <a:pt x="229912" y="78227"/>
                        <a:pt x="253955" y="64186"/>
                      </a:cubicBezTo>
                      <a:cubicBezTo>
                        <a:pt x="277997" y="50145"/>
                        <a:pt x="298033" y="34099"/>
                        <a:pt x="298033" y="34099"/>
                      </a:cubicBezTo>
                      <a:cubicBezTo>
                        <a:pt x="298033" y="34099"/>
                        <a:pt x="358141" y="0"/>
                        <a:pt x="456317" y="0"/>
                      </a:cubicBezTo>
                      <a:cubicBezTo>
                        <a:pt x="554492" y="0"/>
                        <a:pt x="566514" y="20058"/>
                        <a:pt x="566514" y="20058"/>
                      </a:cubicBezTo>
                      <a:close/>
                    </a:path>
                  </a:pathLst>
                </a:custGeom>
                <a:solidFill>
                  <a:srgbClr val="7FB80E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6" name=""/>
                <p:cNvSpPr/>
                <p:nvPr/>
              </p:nvSpPr>
              <p:spPr>
                <a:xfrm>
                  <a:off x="8279447" y="519963"/>
                  <a:ext cx="559250" cy="790292"/>
                </a:xfrm>
                <a:custGeom>
                  <a:avLst/>
                  <a:gdLst/>
                  <a:ahLst/>
                  <a:cxnLst/>
                  <a:pathLst>
                    <a:path w="559250" h="790292">
                      <a:moveTo>
                        <a:pt x="444796" y="0"/>
                      </a:moveTo>
                      <a:cubicBezTo>
                        <a:pt x="444796" y="0"/>
                        <a:pt x="534957" y="34099"/>
                        <a:pt x="550985" y="150436"/>
                      </a:cubicBezTo>
                      <a:cubicBezTo>
                        <a:pt x="567012" y="266773"/>
                        <a:pt x="565010" y="367065"/>
                        <a:pt x="504903" y="495437"/>
                      </a:cubicBezTo>
                      <a:cubicBezTo>
                        <a:pt x="444796" y="623809"/>
                        <a:pt x="380681" y="673955"/>
                        <a:pt x="282505" y="718082"/>
                      </a:cubicBezTo>
                      <a:cubicBezTo>
                        <a:pt x="184329" y="762211"/>
                        <a:pt x="160287" y="746164"/>
                        <a:pt x="140251" y="756193"/>
                      </a:cubicBezTo>
                      <a:cubicBezTo>
                        <a:pt x="120215" y="766222"/>
                        <a:pt x="82147" y="764216"/>
                        <a:pt x="82147" y="764216"/>
                      </a:cubicBezTo>
                      <a:lnTo>
                        <a:pt x="0" y="790292"/>
                      </a:lnTo>
                      <a:cubicBezTo>
                        <a:pt x="0" y="790292"/>
                        <a:pt x="18032" y="716076"/>
                        <a:pt x="18032" y="712065"/>
                      </a:cubicBezTo>
                      <a:cubicBezTo>
                        <a:pt x="18032" y="708053"/>
                        <a:pt x="208373" y="345000"/>
                        <a:pt x="208373" y="345000"/>
                      </a:cubicBezTo>
                      <a:cubicBezTo>
                        <a:pt x="208373" y="345000"/>
                        <a:pt x="423758" y="21061"/>
                        <a:pt x="44479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7" name=""/>
                <p:cNvSpPr/>
                <p:nvPr/>
              </p:nvSpPr>
              <p:spPr>
                <a:xfrm>
                  <a:off x="8695691" y="301330"/>
                  <a:ext cx="231665" cy="242453"/>
                </a:xfrm>
                <a:custGeom>
                  <a:avLst/>
                  <a:gdLst/>
                  <a:ahLst/>
                  <a:cxnLst/>
                  <a:pathLst>
                    <a:path w="231665" h="242453">
                      <a:moveTo>
                        <a:pt x="10519" y="217129"/>
                      </a:moveTo>
                      <a:cubicBezTo>
                        <a:pt x="13712" y="213267"/>
                        <a:pt x="68623" y="178518"/>
                        <a:pt x="104687" y="112326"/>
                      </a:cubicBezTo>
                      <a:cubicBezTo>
                        <a:pt x="140751" y="46134"/>
                        <a:pt x="216888" y="0"/>
                        <a:pt x="216888" y="0"/>
                      </a:cubicBezTo>
                      <a:cubicBezTo>
                        <a:pt x="216888" y="0"/>
                        <a:pt x="242076" y="15760"/>
                        <a:pt x="226906" y="24070"/>
                      </a:cubicBezTo>
                      <a:cubicBezTo>
                        <a:pt x="226906" y="24070"/>
                        <a:pt x="128730" y="82238"/>
                        <a:pt x="116708" y="124361"/>
                      </a:cubicBezTo>
                      <a:cubicBezTo>
                        <a:pt x="104687" y="166483"/>
                        <a:pt x="17102" y="240984"/>
                        <a:pt x="17102" y="240984"/>
                      </a:cubicBezTo>
                      <a:cubicBezTo>
                        <a:pt x="17102" y="240984"/>
                        <a:pt x="-16959" y="250369"/>
                        <a:pt x="10519" y="217129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8" name=""/>
                <p:cNvSpPr/>
                <p:nvPr/>
              </p:nvSpPr>
              <p:spPr>
                <a:xfrm>
                  <a:off x="8701200" y="546038"/>
                  <a:ext cx="95171" cy="250727"/>
                </a:xfrm>
                <a:custGeom>
                  <a:avLst/>
                  <a:gdLst/>
                  <a:ahLst/>
                  <a:cxnLst/>
                  <a:pathLst>
                    <a:path w="95171" h="250727">
                      <a:moveTo>
                        <a:pt x="1002" y="0"/>
                      </a:moveTo>
                      <a:cubicBezTo>
                        <a:pt x="1002" y="0"/>
                        <a:pt x="39070" y="4012"/>
                        <a:pt x="49088" y="98285"/>
                      </a:cubicBezTo>
                      <a:cubicBezTo>
                        <a:pt x="59106" y="192559"/>
                        <a:pt x="95171" y="250727"/>
                        <a:pt x="95171" y="250727"/>
                      </a:cubicBezTo>
                      <a:cubicBezTo>
                        <a:pt x="95171" y="250727"/>
                        <a:pt x="37066" y="166483"/>
                        <a:pt x="33059" y="94273"/>
                      </a:cubicBezTo>
                      <a:cubicBezTo>
                        <a:pt x="29052" y="22064"/>
                        <a:pt x="-7013" y="8023"/>
                        <a:pt x="100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9" name=""/>
                <p:cNvSpPr/>
                <p:nvPr/>
              </p:nvSpPr>
              <p:spPr>
                <a:xfrm>
                  <a:off x="8277444" y="518459"/>
                  <a:ext cx="441539" cy="793802"/>
                </a:xfrm>
                <a:custGeom>
                  <a:avLst/>
                  <a:gdLst/>
                  <a:ahLst/>
                  <a:cxnLst/>
                  <a:pathLst>
                    <a:path w="441539" h="793802">
                      <a:moveTo>
                        <a:pt x="428767" y="0"/>
                      </a:moveTo>
                      <a:cubicBezTo>
                        <a:pt x="394706" y="25574"/>
                        <a:pt x="186333" y="354528"/>
                        <a:pt x="160287" y="420720"/>
                      </a:cubicBezTo>
                      <a:cubicBezTo>
                        <a:pt x="134240" y="486912"/>
                        <a:pt x="28049" y="643365"/>
                        <a:pt x="18032" y="699528"/>
                      </a:cubicBezTo>
                      <a:cubicBezTo>
                        <a:pt x="8014" y="755692"/>
                        <a:pt x="0" y="793802"/>
                        <a:pt x="0" y="793802"/>
                      </a:cubicBezTo>
                      <a:cubicBezTo>
                        <a:pt x="0" y="793802"/>
                        <a:pt x="40072" y="701534"/>
                        <a:pt x="58104" y="659412"/>
                      </a:cubicBezTo>
                      <a:cubicBezTo>
                        <a:pt x="76136" y="617290"/>
                        <a:pt x="162290" y="460836"/>
                        <a:pt x="174312" y="440778"/>
                      </a:cubicBezTo>
                      <a:cubicBezTo>
                        <a:pt x="186333" y="420720"/>
                        <a:pt x="218766" y="356534"/>
                        <a:pt x="230412" y="334470"/>
                      </a:cubicBezTo>
                      <a:cubicBezTo>
                        <a:pt x="242433" y="312406"/>
                        <a:pt x="362648" y="123859"/>
                        <a:pt x="368659" y="111824"/>
                      </a:cubicBezTo>
                      <a:cubicBezTo>
                        <a:pt x="374670" y="99790"/>
                        <a:pt x="476854" y="-6519"/>
                        <a:pt x="42876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0" name=""/>
                <p:cNvSpPr/>
                <p:nvPr/>
              </p:nvSpPr>
              <p:spPr>
                <a:xfrm>
                  <a:off x="8485315" y="535509"/>
                  <a:ext cx="201861" cy="23819"/>
                </a:xfrm>
                <a:custGeom>
                  <a:avLst/>
                  <a:gdLst/>
                  <a:ahLst/>
                  <a:cxnLst/>
                  <a:pathLst>
                    <a:path w="201861" h="23819">
                      <a:moveTo>
                        <a:pt x="186834" y="20560"/>
                      </a:moveTo>
                      <a:cubicBezTo>
                        <a:pt x="186834" y="20560"/>
                        <a:pt x="142755" y="12536"/>
                        <a:pt x="116709" y="16548"/>
                      </a:cubicBezTo>
                      <a:cubicBezTo>
                        <a:pt x="90662" y="20560"/>
                        <a:pt x="8515" y="28583"/>
                        <a:pt x="501" y="20560"/>
                      </a:cubicBezTo>
                      <a:cubicBezTo>
                        <a:pt x="-7513" y="12536"/>
                        <a:pt x="71628" y="9528"/>
                        <a:pt x="103685" y="3510"/>
                      </a:cubicBezTo>
                      <a:cubicBezTo>
                        <a:pt x="135743" y="-2507"/>
                        <a:pt x="190841" y="-1504"/>
                        <a:pt x="199857" y="7522"/>
                      </a:cubicBezTo>
                      <a:cubicBezTo>
                        <a:pt x="208873" y="16548"/>
                        <a:pt x="186834" y="26577"/>
                        <a:pt x="186834" y="2056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1" name=""/>
                <p:cNvSpPr/>
                <p:nvPr/>
              </p:nvSpPr>
              <p:spPr>
                <a:xfrm>
                  <a:off x="8334795" y="590166"/>
                  <a:ext cx="315314" cy="68950"/>
                </a:xfrm>
                <a:custGeom>
                  <a:avLst/>
                  <a:gdLst/>
                  <a:ahLst/>
                  <a:cxnLst/>
                  <a:pathLst>
                    <a:path w="315314" h="68950">
                      <a:moveTo>
                        <a:pt x="315314" y="16047"/>
                      </a:moveTo>
                      <a:cubicBezTo>
                        <a:pt x="315314" y="16047"/>
                        <a:pt x="185081" y="16047"/>
                        <a:pt x="159034" y="12035"/>
                      </a:cubicBezTo>
                      <a:cubicBezTo>
                        <a:pt x="132988" y="8023"/>
                        <a:pt x="60859" y="0"/>
                        <a:pt x="60859" y="0"/>
                      </a:cubicBezTo>
                      <a:cubicBezTo>
                        <a:pt x="60859" y="0"/>
                        <a:pt x="130984" y="24070"/>
                        <a:pt x="147013" y="24070"/>
                      </a:cubicBezTo>
                      <a:cubicBezTo>
                        <a:pt x="163042" y="24070"/>
                        <a:pt x="94920" y="46134"/>
                        <a:pt x="60859" y="52151"/>
                      </a:cubicBezTo>
                      <a:cubicBezTo>
                        <a:pt x="26798" y="58169"/>
                        <a:pt x="-6261" y="59172"/>
                        <a:pt x="751" y="66192"/>
                      </a:cubicBezTo>
                      <a:cubicBezTo>
                        <a:pt x="7764" y="73212"/>
                        <a:pt x="92916" y="66192"/>
                        <a:pt x="134991" y="48140"/>
                      </a:cubicBezTo>
                      <a:cubicBezTo>
                        <a:pt x="177067" y="30087"/>
                        <a:pt x="315314" y="24070"/>
                        <a:pt x="315314" y="1604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2" name=""/>
                <p:cNvSpPr/>
                <p:nvPr/>
              </p:nvSpPr>
              <p:spPr>
                <a:xfrm>
                  <a:off x="8263418" y="664381"/>
                  <a:ext cx="346620" cy="110320"/>
                </a:xfrm>
                <a:custGeom>
                  <a:avLst/>
                  <a:gdLst/>
                  <a:ahLst/>
                  <a:cxnLst/>
                  <a:pathLst>
                    <a:path w="346620" h="110320">
                      <a:moveTo>
                        <a:pt x="346620" y="0"/>
                      </a:moveTo>
                      <a:cubicBezTo>
                        <a:pt x="346620" y="0"/>
                        <a:pt x="196351" y="18052"/>
                        <a:pt x="184330" y="24070"/>
                      </a:cubicBezTo>
                      <a:cubicBezTo>
                        <a:pt x="172308" y="30087"/>
                        <a:pt x="102183" y="34099"/>
                        <a:pt x="76136" y="34099"/>
                      </a:cubicBezTo>
                      <a:cubicBezTo>
                        <a:pt x="50090" y="34099"/>
                        <a:pt x="0" y="50145"/>
                        <a:pt x="0" y="50145"/>
                      </a:cubicBezTo>
                      <a:lnTo>
                        <a:pt x="10018" y="60175"/>
                      </a:lnTo>
                      <a:cubicBezTo>
                        <a:pt x="10018" y="60175"/>
                        <a:pt x="84151" y="32093"/>
                        <a:pt x="98176" y="46134"/>
                      </a:cubicBezTo>
                      <a:cubicBezTo>
                        <a:pt x="112200" y="60175"/>
                        <a:pt x="36064" y="92268"/>
                        <a:pt x="18032" y="92268"/>
                      </a:cubicBezTo>
                      <a:cubicBezTo>
                        <a:pt x="0" y="92268"/>
                        <a:pt x="0" y="110320"/>
                        <a:pt x="0" y="110320"/>
                      </a:cubicBezTo>
                      <a:cubicBezTo>
                        <a:pt x="0" y="110320"/>
                        <a:pt x="62111" y="92268"/>
                        <a:pt x="92165" y="76221"/>
                      </a:cubicBezTo>
                      <a:cubicBezTo>
                        <a:pt x="122219" y="60175"/>
                        <a:pt x="144258" y="46134"/>
                        <a:pt x="144258" y="46134"/>
                      </a:cubicBezTo>
                      <a:cubicBezTo>
                        <a:pt x="144258" y="46134"/>
                        <a:pt x="206369" y="36105"/>
                        <a:pt x="218391" y="30087"/>
                      </a:cubicBezTo>
                      <a:cubicBezTo>
                        <a:pt x="230412" y="24070"/>
                        <a:pt x="306548" y="16047"/>
                        <a:pt x="314562" y="20058"/>
                      </a:cubicBezTo>
                      <a:cubicBezTo>
                        <a:pt x="322577" y="24070"/>
                        <a:pt x="334598" y="24070"/>
                        <a:pt x="334598" y="24070"/>
                      </a:cubicBezTo>
                      <a:cubicBezTo>
                        <a:pt x="334598" y="24070"/>
                        <a:pt x="346620" y="12035"/>
                        <a:pt x="34662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3" name=""/>
                <p:cNvSpPr/>
                <p:nvPr/>
              </p:nvSpPr>
              <p:spPr>
                <a:xfrm>
                  <a:off x="8202809" y="749629"/>
                  <a:ext cx="351629" cy="114331"/>
                </a:xfrm>
                <a:custGeom>
                  <a:avLst/>
                  <a:gdLst/>
                  <a:ahLst/>
                  <a:cxnLst/>
                  <a:pathLst>
                    <a:path w="351629" h="114331">
                      <a:moveTo>
                        <a:pt x="345118" y="0"/>
                      </a:moveTo>
                      <a:cubicBezTo>
                        <a:pt x="345118" y="0"/>
                        <a:pt x="214885" y="6017"/>
                        <a:pt x="174813" y="20058"/>
                      </a:cubicBezTo>
                      <a:cubicBezTo>
                        <a:pt x="134741" y="34099"/>
                        <a:pt x="34562" y="92267"/>
                        <a:pt x="20537" y="96279"/>
                      </a:cubicBezTo>
                      <a:cubicBezTo>
                        <a:pt x="6512" y="100291"/>
                        <a:pt x="-5510" y="114331"/>
                        <a:pt x="2504" y="114331"/>
                      </a:cubicBezTo>
                      <a:cubicBezTo>
                        <a:pt x="10519" y="114331"/>
                        <a:pt x="121718" y="73212"/>
                        <a:pt x="134741" y="60174"/>
                      </a:cubicBezTo>
                      <a:cubicBezTo>
                        <a:pt x="147765" y="47137"/>
                        <a:pt x="170806" y="36105"/>
                        <a:pt x="174813" y="36105"/>
                      </a:cubicBezTo>
                      <a:cubicBezTo>
                        <a:pt x="178820" y="36105"/>
                        <a:pt x="232917" y="30087"/>
                        <a:pt x="256960" y="20058"/>
                      </a:cubicBezTo>
                      <a:cubicBezTo>
                        <a:pt x="281003" y="10029"/>
                        <a:pt x="313060" y="12035"/>
                        <a:pt x="329089" y="16047"/>
                      </a:cubicBezTo>
                      <a:cubicBezTo>
                        <a:pt x="345118" y="20058"/>
                        <a:pt x="361148" y="0"/>
                        <a:pt x="3451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4" name=""/>
                <p:cNvSpPr/>
                <p:nvPr/>
              </p:nvSpPr>
              <p:spPr>
                <a:xfrm>
                  <a:off x="8223596" y="840894"/>
                  <a:ext cx="278248" cy="96279"/>
                </a:xfrm>
                <a:custGeom>
                  <a:avLst/>
                  <a:gdLst/>
                  <a:ahLst/>
                  <a:cxnLst/>
                  <a:pathLst>
                    <a:path w="278248" h="96279">
                      <a:moveTo>
                        <a:pt x="278248" y="0"/>
                      </a:moveTo>
                      <a:cubicBezTo>
                        <a:pt x="278248" y="0"/>
                        <a:pt x="152022" y="20058"/>
                        <a:pt x="131986" y="24070"/>
                      </a:cubicBezTo>
                      <a:cubicBezTo>
                        <a:pt x="111950" y="28081"/>
                        <a:pt x="57854" y="36105"/>
                        <a:pt x="43828" y="40116"/>
                      </a:cubicBezTo>
                      <a:cubicBezTo>
                        <a:pt x="29803" y="44128"/>
                        <a:pt x="5760" y="56163"/>
                        <a:pt x="1753" y="58169"/>
                      </a:cubicBezTo>
                      <a:cubicBezTo>
                        <a:pt x="-2254" y="60175"/>
                        <a:pt x="-2254" y="76221"/>
                        <a:pt x="29803" y="58169"/>
                      </a:cubicBezTo>
                      <a:cubicBezTo>
                        <a:pt x="61861" y="40116"/>
                        <a:pt x="93918" y="46134"/>
                        <a:pt x="93918" y="46134"/>
                      </a:cubicBezTo>
                      <a:cubicBezTo>
                        <a:pt x="93918" y="46134"/>
                        <a:pt x="48837" y="69201"/>
                        <a:pt x="37818" y="80233"/>
                      </a:cubicBezTo>
                      <a:cubicBezTo>
                        <a:pt x="26798" y="91265"/>
                        <a:pt x="25796" y="96279"/>
                        <a:pt x="29803" y="96279"/>
                      </a:cubicBezTo>
                      <a:cubicBezTo>
                        <a:pt x="33810" y="96279"/>
                        <a:pt x="107943" y="52151"/>
                        <a:pt x="127979" y="46134"/>
                      </a:cubicBezTo>
                      <a:cubicBezTo>
                        <a:pt x="148015" y="40116"/>
                        <a:pt x="168051" y="30087"/>
                        <a:pt x="202112" y="24070"/>
                      </a:cubicBezTo>
                      <a:cubicBezTo>
                        <a:pt x="236173" y="18052"/>
                        <a:pt x="266226" y="12035"/>
                        <a:pt x="2782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5" name=""/>
                <p:cNvSpPr/>
                <p:nvPr/>
              </p:nvSpPr>
              <p:spPr>
                <a:xfrm>
                  <a:off x="8199302" y="915109"/>
                  <a:ext cx="262470" cy="118845"/>
                </a:xfrm>
                <a:custGeom>
                  <a:avLst/>
                  <a:gdLst/>
                  <a:ahLst/>
                  <a:cxnLst/>
                  <a:pathLst>
                    <a:path w="262470" h="118845">
                      <a:moveTo>
                        <a:pt x="262470" y="0"/>
                      </a:moveTo>
                      <a:cubicBezTo>
                        <a:pt x="262470" y="0"/>
                        <a:pt x="182326" y="2006"/>
                        <a:pt x="114204" y="40117"/>
                      </a:cubicBezTo>
                      <a:cubicBezTo>
                        <a:pt x="46083" y="78227"/>
                        <a:pt x="0" y="106309"/>
                        <a:pt x="0" y="116338"/>
                      </a:cubicBezTo>
                      <a:cubicBezTo>
                        <a:pt x="0" y="126367"/>
                        <a:pt x="34061" y="106309"/>
                        <a:pt x="76136" y="86250"/>
                      </a:cubicBezTo>
                      <a:cubicBezTo>
                        <a:pt x="118212" y="66192"/>
                        <a:pt x="148265" y="36105"/>
                        <a:pt x="176316" y="28082"/>
                      </a:cubicBezTo>
                      <a:cubicBezTo>
                        <a:pt x="204366" y="20058"/>
                        <a:pt x="240430" y="30087"/>
                        <a:pt x="248445" y="24070"/>
                      </a:cubicBezTo>
                      <a:cubicBezTo>
                        <a:pt x="256459" y="18052"/>
                        <a:pt x="262470" y="0"/>
                        <a:pt x="262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6" name=""/>
                <p:cNvSpPr/>
                <p:nvPr/>
              </p:nvSpPr>
              <p:spPr>
                <a:xfrm>
                  <a:off x="8208069" y="1013394"/>
                  <a:ext cx="203865" cy="84244"/>
                </a:xfrm>
                <a:custGeom>
                  <a:avLst/>
                  <a:gdLst/>
                  <a:ahLst/>
                  <a:cxnLst/>
                  <a:pathLst>
                    <a:path w="203865" h="84244">
                      <a:moveTo>
                        <a:pt x="199607" y="0"/>
                      </a:moveTo>
                      <a:cubicBezTo>
                        <a:pt x="199607" y="0"/>
                        <a:pt x="155528" y="0"/>
                        <a:pt x="113453" y="18052"/>
                      </a:cubicBezTo>
                      <a:cubicBezTo>
                        <a:pt x="71378" y="36105"/>
                        <a:pt x="79392" y="64186"/>
                        <a:pt x="51342" y="64186"/>
                      </a:cubicBezTo>
                      <a:cubicBezTo>
                        <a:pt x="23292" y="64186"/>
                        <a:pt x="-6762" y="84244"/>
                        <a:pt x="1252" y="84244"/>
                      </a:cubicBezTo>
                      <a:cubicBezTo>
                        <a:pt x="9267" y="84244"/>
                        <a:pt x="51342" y="86250"/>
                        <a:pt x="75385" y="70204"/>
                      </a:cubicBezTo>
                      <a:cubicBezTo>
                        <a:pt x="99428" y="54157"/>
                        <a:pt x="89410" y="32093"/>
                        <a:pt x="120466" y="25073"/>
                      </a:cubicBezTo>
                      <a:cubicBezTo>
                        <a:pt x="151521" y="18052"/>
                        <a:pt x="187586" y="18052"/>
                        <a:pt x="193596" y="18052"/>
                      </a:cubicBezTo>
                      <a:cubicBezTo>
                        <a:pt x="199607" y="18052"/>
                        <a:pt x="209626" y="0"/>
                        <a:pt x="19960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7" name=""/>
                <p:cNvSpPr/>
                <p:nvPr/>
              </p:nvSpPr>
              <p:spPr>
                <a:xfrm>
                  <a:off x="8243382" y="1091621"/>
                  <a:ext cx="122218" cy="74466"/>
                </a:xfrm>
                <a:custGeom>
                  <a:avLst/>
                  <a:gdLst/>
                  <a:ahLst/>
                  <a:cxnLst/>
                  <a:pathLst>
                    <a:path w="122218" h="74466">
                      <a:moveTo>
                        <a:pt x="122218" y="0"/>
                      </a:moveTo>
                      <a:cubicBezTo>
                        <a:pt x="122218" y="0"/>
                        <a:pt x="68122" y="14041"/>
                        <a:pt x="60107" y="22064"/>
                      </a:cubicBezTo>
                      <a:cubicBezTo>
                        <a:pt x="52093" y="30087"/>
                        <a:pt x="0" y="62180"/>
                        <a:pt x="0" y="72209"/>
                      </a:cubicBezTo>
                      <a:cubicBezTo>
                        <a:pt x="0" y="82239"/>
                        <a:pt x="51091" y="59172"/>
                        <a:pt x="64114" y="46134"/>
                      </a:cubicBezTo>
                      <a:cubicBezTo>
                        <a:pt x="77138" y="33096"/>
                        <a:pt x="94168" y="22064"/>
                        <a:pt x="108193" y="22064"/>
                      </a:cubicBezTo>
                      <a:cubicBezTo>
                        <a:pt x="122218" y="22064"/>
                        <a:pt x="122218" y="0"/>
                        <a:pt x="1222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8" name=""/>
                <p:cNvSpPr/>
                <p:nvPr/>
              </p:nvSpPr>
              <p:spPr>
                <a:xfrm>
                  <a:off x="8242380" y="1184139"/>
                  <a:ext cx="75635" cy="39866"/>
                </a:xfrm>
                <a:custGeom>
                  <a:avLst/>
                  <a:gdLst/>
                  <a:ahLst/>
                  <a:cxnLst/>
                  <a:pathLst>
                    <a:path w="75635" h="39866">
                      <a:moveTo>
                        <a:pt x="69124" y="1755"/>
                      </a:moveTo>
                      <a:cubicBezTo>
                        <a:pt x="69124" y="1755"/>
                        <a:pt x="53095" y="-6268"/>
                        <a:pt x="35063" y="11784"/>
                      </a:cubicBezTo>
                      <a:cubicBezTo>
                        <a:pt x="17030" y="29837"/>
                        <a:pt x="-5009" y="39866"/>
                        <a:pt x="1002" y="39866"/>
                      </a:cubicBezTo>
                      <a:cubicBezTo>
                        <a:pt x="7013" y="39866"/>
                        <a:pt x="29052" y="31842"/>
                        <a:pt x="39070" y="21813"/>
                      </a:cubicBezTo>
                      <a:cubicBezTo>
                        <a:pt x="49088" y="11784"/>
                        <a:pt x="67120" y="19807"/>
                        <a:pt x="73131" y="15796"/>
                      </a:cubicBezTo>
                      <a:cubicBezTo>
                        <a:pt x="79142" y="11784"/>
                        <a:pt x="73131" y="1755"/>
                        <a:pt x="69124" y="1755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79" name=""/>
                <p:cNvSpPr/>
                <p:nvPr/>
              </p:nvSpPr>
              <p:spPr>
                <a:xfrm>
                  <a:off x="8359590" y="1078583"/>
                  <a:ext cx="29302" cy="187544"/>
                </a:xfrm>
                <a:custGeom>
                  <a:avLst/>
                  <a:gdLst/>
                  <a:ahLst/>
                  <a:cxnLst/>
                  <a:pathLst>
                    <a:path w="29302" h="187544">
                      <a:moveTo>
                        <a:pt x="19034" y="0"/>
                      </a:moveTo>
                      <a:cubicBezTo>
                        <a:pt x="19034" y="0"/>
                        <a:pt x="24043" y="13038"/>
                        <a:pt x="28050" y="51148"/>
                      </a:cubicBezTo>
                      <a:cubicBezTo>
                        <a:pt x="32057" y="89259"/>
                        <a:pt x="26047" y="119346"/>
                        <a:pt x="19034" y="143416"/>
                      </a:cubicBezTo>
                      <a:cubicBezTo>
                        <a:pt x="12021" y="167486"/>
                        <a:pt x="0" y="187544"/>
                        <a:pt x="0" y="187544"/>
                      </a:cubicBezTo>
                      <a:cubicBezTo>
                        <a:pt x="0" y="187544"/>
                        <a:pt x="12021" y="127369"/>
                        <a:pt x="12021" y="97282"/>
                      </a:cubicBezTo>
                      <a:cubicBezTo>
                        <a:pt x="12021" y="67195"/>
                        <a:pt x="12021" y="45131"/>
                        <a:pt x="12021" y="35102"/>
                      </a:cubicBezTo>
                      <a:cubicBezTo>
                        <a:pt x="12021" y="25073"/>
                        <a:pt x="-4007" y="0"/>
                        <a:pt x="190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0" name=""/>
                <p:cNvSpPr/>
                <p:nvPr/>
              </p:nvSpPr>
              <p:spPr>
                <a:xfrm>
                  <a:off x="8417193" y="967260"/>
                  <a:ext cx="38569" cy="250727"/>
                </a:xfrm>
                <a:custGeom>
                  <a:avLst/>
                  <a:gdLst/>
                  <a:ahLst/>
                  <a:cxnLst/>
                  <a:pathLst>
                    <a:path w="38569" h="250727">
                      <a:moveTo>
                        <a:pt x="501" y="28081"/>
                      </a:moveTo>
                      <a:cubicBezTo>
                        <a:pt x="501" y="28081"/>
                        <a:pt x="6512" y="36105"/>
                        <a:pt x="12522" y="96279"/>
                      </a:cubicBezTo>
                      <a:cubicBezTo>
                        <a:pt x="18533" y="156454"/>
                        <a:pt x="-3506" y="178518"/>
                        <a:pt x="501" y="200582"/>
                      </a:cubicBezTo>
                      <a:cubicBezTo>
                        <a:pt x="4508" y="222646"/>
                        <a:pt x="12522" y="250727"/>
                        <a:pt x="12522" y="250727"/>
                      </a:cubicBezTo>
                      <a:cubicBezTo>
                        <a:pt x="12522" y="250727"/>
                        <a:pt x="20537" y="198576"/>
                        <a:pt x="20537" y="174506"/>
                      </a:cubicBezTo>
                      <a:cubicBezTo>
                        <a:pt x="20537" y="150436"/>
                        <a:pt x="38569" y="112326"/>
                        <a:pt x="38569" y="96279"/>
                      </a:cubicBezTo>
                      <a:cubicBezTo>
                        <a:pt x="38569" y="80233"/>
                        <a:pt x="12522" y="0"/>
                        <a:pt x="12522" y="0"/>
                      </a:cubicBezTo>
                      <a:lnTo>
                        <a:pt x="501" y="28081"/>
                      </a:ln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1" name=""/>
                <p:cNvSpPr/>
                <p:nvPr/>
              </p:nvSpPr>
              <p:spPr>
                <a:xfrm>
                  <a:off x="8459017" y="897057"/>
                  <a:ext cx="58855" cy="297613"/>
                </a:xfrm>
                <a:custGeom>
                  <a:avLst/>
                  <a:gdLst/>
                  <a:ahLst/>
                  <a:cxnLst/>
                  <a:pathLst>
                    <a:path w="58855" h="297613">
                      <a:moveTo>
                        <a:pt x="2755" y="22064"/>
                      </a:moveTo>
                      <a:cubicBezTo>
                        <a:pt x="2755" y="22064"/>
                        <a:pt x="40823" y="70204"/>
                        <a:pt x="36816" y="104302"/>
                      </a:cubicBezTo>
                      <a:cubicBezTo>
                        <a:pt x="32809" y="138402"/>
                        <a:pt x="30805" y="168489"/>
                        <a:pt x="30805" y="208605"/>
                      </a:cubicBezTo>
                      <a:cubicBezTo>
                        <a:pt x="30805" y="248721"/>
                        <a:pt x="30805" y="272791"/>
                        <a:pt x="36816" y="294855"/>
                      </a:cubicBezTo>
                      <a:cubicBezTo>
                        <a:pt x="42827" y="316920"/>
                        <a:pt x="36816" y="208605"/>
                        <a:pt x="42827" y="172500"/>
                      </a:cubicBezTo>
                      <a:cubicBezTo>
                        <a:pt x="48837" y="136396"/>
                        <a:pt x="68873" y="114332"/>
                        <a:pt x="52845" y="78227"/>
                      </a:cubicBezTo>
                      <a:cubicBezTo>
                        <a:pt x="36816" y="42122"/>
                        <a:pt x="12773" y="0"/>
                        <a:pt x="12773" y="0"/>
                      </a:cubicBezTo>
                      <a:cubicBezTo>
                        <a:pt x="12773" y="0"/>
                        <a:pt x="-7263" y="18052"/>
                        <a:pt x="2755" y="2206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2" name=""/>
                <p:cNvSpPr/>
                <p:nvPr/>
              </p:nvSpPr>
              <p:spPr>
                <a:xfrm>
                  <a:off x="8501844" y="822841"/>
                  <a:ext cx="104187" cy="345001"/>
                </a:xfrm>
                <a:custGeom>
                  <a:avLst/>
                  <a:gdLst/>
                  <a:ahLst/>
                  <a:cxnLst/>
                  <a:pathLst>
                    <a:path w="104187" h="345001">
                      <a:moveTo>
                        <a:pt x="0" y="4012"/>
                      </a:moveTo>
                      <a:cubicBezTo>
                        <a:pt x="0" y="4012"/>
                        <a:pt x="50090" y="84244"/>
                        <a:pt x="50090" y="120349"/>
                      </a:cubicBezTo>
                      <a:cubicBezTo>
                        <a:pt x="50090" y="156454"/>
                        <a:pt x="36065" y="224652"/>
                        <a:pt x="40072" y="246716"/>
                      </a:cubicBezTo>
                      <a:cubicBezTo>
                        <a:pt x="44079" y="268780"/>
                        <a:pt x="56101" y="345001"/>
                        <a:pt x="56101" y="345001"/>
                      </a:cubicBezTo>
                      <a:cubicBezTo>
                        <a:pt x="56101" y="345001"/>
                        <a:pt x="56101" y="276803"/>
                        <a:pt x="56101" y="238692"/>
                      </a:cubicBezTo>
                      <a:cubicBezTo>
                        <a:pt x="56101" y="200582"/>
                        <a:pt x="64115" y="178518"/>
                        <a:pt x="64115" y="178518"/>
                      </a:cubicBezTo>
                      <a:cubicBezTo>
                        <a:pt x="64115" y="178518"/>
                        <a:pt x="74133" y="254739"/>
                        <a:pt x="82147" y="278809"/>
                      </a:cubicBezTo>
                      <a:cubicBezTo>
                        <a:pt x="90162" y="302879"/>
                        <a:pt x="104187" y="318925"/>
                        <a:pt x="104187" y="318925"/>
                      </a:cubicBezTo>
                      <a:cubicBezTo>
                        <a:pt x="104187" y="318925"/>
                        <a:pt x="78140" y="214623"/>
                        <a:pt x="78140" y="184535"/>
                      </a:cubicBezTo>
                      <a:cubicBezTo>
                        <a:pt x="78140" y="154448"/>
                        <a:pt x="64115" y="104303"/>
                        <a:pt x="64115" y="86250"/>
                      </a:cubicBezTo>
                      <a:cubicBezTo>
                        <a:pt x="64115" y="68198"/>
                        <a:pt x="4007" y="-20058"/>
                        <a:pt x="0" y="4012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3" name=""/>
                <p:cNvSpPr/>
                <p:nvPr/>
              </p:nvSpPr>
              <p:spPr>
                <a:xfrm>
                  <a:off x="8569967" y="708510"/>
                  <a:ext cx="88158" cy="395146"/>
                </a:xfrm>
                <a:custGeom>
                  <a:avLst/>
                  <a:gdLst/>
                  <a:ahLst/>
                  <a:cxnLst/>
                  <a:pathLst>
                    <a:path w="88158" h="395146">
                      <a:moveTo>
                        <a:pt x="0" y="26076"/>
                      </a:moveTo>
                      <a:cubicBezTo>
                        <a:pt x="0" y="26076"/>
                        <a:pt x="44079" y="114332"/>
                        <a:pt x="44079" y="154448"/>
                      </a:cubicBezTo>
                      <a:cubicBezTo>
                        <a:pt x="44079" y="194564"/>
                        <a:pt x="84150" y="334972"/>
                        <a:pt x="78140" y="340989"/>
                      </a:cubicBezTo>
                      <a:cubicBezTo>
                        <a:pt x="72129" y="347007"/>
                        <a:pt x="78140" y="395146"/>
                        <a:pt x="78140" y="395146"/>
                      </a:cubicBezTo>
                      <a:cubicBezTo>
                        <a:pt x="78140" y="395146"/>
                        <a:pt x="88158" y="316919"/>
                        <a:pt x="88158" y="290844"/>
                      </a:cubicBezTo>
                      <a:cubicBezTo>
                        <a:pt x="88158" y="264768"/>
                        <a:pt x="64115" y="194564"/>
                        <a:pt x="64115" y="174506"/>
                      </a:cubicBezTo>
                      <a:cubicBezTo>
                        <a:pt x="64115" y="154448"/>
                        <a:pt x="44079" y="82239"/>
                        <a:pt x="36065" y="52151"/>
                      </a:cubicBezTo>
                      <a:cubicBezTo>
                        <a:pt x="28050" y="22064"/>
                        <a:pt x="12022" y="0"/>
                        <a:pt x="12022" y="0"/>
                      </a:cubicBezTo>
                      <a:cubicBezTo>
                        <a:pt x="12022" y="0"/>
                        <a:pt x="0" y="10029"/>
                        <a:pt x="0" y="26076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4" name=""/>
                <p:cNvSpPr/>
                <p:nvPr/>
              </p:nvSpPr>
              <p:spPr>
                <a:xfrm>
                  <a:off x="8598017" y="666639"/>
                  <a:ext cx="126226" cy="366814"/>
                </a:xfrm>
                <a:custGeom>
                  <a:avLst/>
                  <a:gdLst/>
                  <a:ahLst/>
                  <a:cxnLst/>
                  <a:pathLst>
                    <a:path w="126226" h="366814">
                      <a:moveTo>
                        <a:pt x="0" y="9778"/>
                      </a:moveTo>
                      <a:cubicBezTo>
                        <a:pt x="0" y="9778"/>
                        <a:pt x="62111" y="85999"/>
                        <a:pt x="70125" y="162220"/>
                      </a:cubicBezTo>
                      <a:cubicBezTo>
                        <a:pt x="78140" y="238441"/>
                        <a:pt x="94168" y="298616"/>
                        <a:pt x="98176" y="314662"/>
                      </a:cubicBezTo>
                      <a:cubicBezTo>
                        <a:pt x="102183" y="330709"/>
                        <a:pt x="114204" y="354779"/>
                        <a:pt x="114204" y="354779"/>
                      </a:cubicBezTo>
                      <a:lnTo>
                        <a:pt x="126226" y="366814"/>
                      </a:lnTo>
                      <a:cubicBezTo>
                        <a:pt x="126226" y="366814"/>
                        <a:pt x="98176" y="290593"/>
                        <a:pt x="98176" y="240447"/>
                      </a:cubicBezTo>
                      <a:cubicBezTo>
                        <a:pt x="98176" y="190302"/>
                        <a:pt x="94168" y="132133"/>
                        <a:pt x="82147" y="106058"/>
                      </a:cubicBezTo>
                      <a:cubicBezTo>
                        <a:pt x="70125" y="79982"/>
                        <a:pt x="16029" y="-34350"/>
                        <a:pt x="0" y="977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5" name=""/>
                <p:cNvSpPr/>
                <p:nvPr/>
              </p:nvSpPr>
              <p:spPr>
                <a:xfrm>
                  <a:off x="8632077" y="612481"/>
                  <a:ext cx="153524" cy="328704"/>
                </a:xfrm>
                <a:custGeom>
                  <a:avLst/>
                  <a:gdLst/>
                  <a:ahLst/>
                  <a:cxnLst/>
                  <a:pathLst>
                    <a:path w="153524" h="328704">
                      <a:moveTo>
                        <a:pt x="0" y="5767"/>
                      </a:moveTo>
                      <a:cubicBezTo>
                        <a:pt x="0" y="5767"/>
                        <a:pt x="72129" y="79982"/>
                        <a:pt x="82147" y="146174"/>
                      </a:cubicBezTo>
                      <a:cubicBezTo>
                        <a:pt x="92165" y="212366"/>
                        <a:pt x="100179" y="266523"/>
                        <a:pt x="106190" y="288587"/>
                      </a:cubicBezTo>
                      <a:cubicBezTo>
                        <a:pt x="112201" y="310651"/>
                        <a:pt x="120215" y="324692"/>
                        <a:pt x="120215" y="328704"/>
                      </a:cubicBezTo>
                      <a:cubicBezTo>
                        <a:pt x="120215" y="332714"/>
                        <a:pt x="112201" y="236436"/>
                        <a:pt x="112201" y="222395"/>
                      </a:cubicBezTo>
                      <a:cubicBezTo>
                        <a:pt x="112201" y="208354"/>
                        <a:pt x="134240" y="266523"/>
                        <a:pt x="150269" y="274546"/>
                      </a:cubicBezTo>
                      <a:cubicBezTo>
                        <a:pt x="166298" y="282570"/>
                        <a:pt x="122218" y="222395"/>
                        <a:pt x="112201" y="194314"/>
                      </a:cubicBezTo>
                      <a:cubicBezTo>
                        <a:pt x="102183" y="166232"/>
                        <a:pt x="82147" y="100040"/>
                        <a:pt x="66118" y="61930"/>
                      </a:cubicBezTo>
                      <a:cubicBezTo>
                        <a:pt x="50089" y="23819"/>
                        <a:pt x="0" y="-16297"/>
                        <a:pt x="0" y="576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286" name=""/>
              <p:cNvGrpSpPr/>
              <p:nvPr/>
            </p:nvGrpSpPr>
            <p:grpSpPr>
              <a:xfrm flipV="true">
                <a:off x="8069283" y="5587252"/>
                <a:ext cx="728309" cy="956668"/>
                <a:chOff x="8069283" y="5587252"/>
                <a:chExt cx="728309" cy="956668"/>
              </a:xfrm>
            </p:grpSpPr>
            <p:sp>
              <p:nvSpPr>
                <p:cNvPr id="2287" name=""/>
                <p:cNvSpPr/>
                <p:nvPr/>
              </p:nvSpPr>
              <p:spPr>
                <a:xfrm>
                  <a:off x="8069283" y="5775168"/>
                  <a:ext cx="536100" cy="766853"/>
                </a:xfrm>
                <a:custGeom>
                  <a:avLst/>
                  <a:gdLst/>
                  <a:ahLst/>
                  <a:cxnLst/>
                  <a:pathLst>
                    <a:path w="536100" h="766853">
                      <a:moveTo>
                        <a:pt x="536100" y="18982"/>
                      </a:moveTo>
                      <a:cubicBezTo>
                        <a:pt x="536100" y="18982"/>
                        <a:pt x="380626" y="235371"/>
                        <a:pt x="302890" y="366343"/>
                      </a:cubicBezTo>
                      <a:cubicBezTo>
                        <a:pt x="239644" y="472899"/>
                        <a:pt x="143624" y="670047"/>
                        <a:pt x="136040" y="692824"/>
                      </a:cubicBezTo>
                      <a:cubicBezTo>
                        <a:pt x="128456" y="715602"/>
                        <a:pt x="118975" y="766853"/>
                        <a:pt x="118975" y="766853"/>
                      </a:cubicBezTo>
                      <a:cubicBezTo>
                        <a:pt x="118975" y="766853"/>
                        <a:pt x="53563" y="646320"/>
                        <a:pt x="35550" y="592223"/>
                      </a:cubicBezTo>
                      <a:cubicBezTo>
                        <a:pt x="17538" y="538126"/>
                        <a:pt x="-25123" y="495417"/>
                        <a:pt x="20382" y="349260"/>
                      </a:cubicBezTo>
                      <a:cubicBezTo>
                        <a:pt x="65887" y="203102"/>
                        <a:pt x="118975" y="163241"/>
                        <a:pt x="118975" y="163241"/>
                      </a:cubicBezTo>
                      <a:lnTo>
                        <a:pt x="126559" y="148055"/>
                      </a:lnTo>
                      <a:cubicBezTo>
                        <a:pt x="126559" y="148055"/>
                        <a:pt x="217569" y="74028"/>
                        <a:pt x="240321" y="60741"/>
                      </a:cubicBezTo>
                      <a:cubicBezTo>
                        <a:pt x="263073" y="47454"/>
                        <a:pt x="282033" y="32269"/>
                        <a:pt x="282033" y="32269"/>
                      </a:cubicBezTo>
                      <a:cubicBezTo>
                        <a:pt x="282033" y="32269"/>
                        <a:pt x="338914" y="0"/>
                        <a:pt x="431819" y="0"/>
                      </a:cubicBezTo>
                      <a:cubicBezTo>
                        <a:pt x="524724" y="0"/>
                        <a:pt x="536100" y="18982"/>
                        <a:pt x="536100" y="18982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8" name=""/>
                <p:cNvSpPr/>
                <p:nvPr/>
              </p:nvSpPr>
              <p:spPr>
                <a:xfrm>
                  <a:off x="8184466" y="5794150"/>
                  <a:ext cx="529226" cy="747871"/>
                </a:xfrm>
                <a:custGeom>
                  <a:avLst/>
                  <a:gdLst/>
                  <a:ahLst/>
                  <a:cxnLst/>
                  <a:pathLst>
                    <a:path w="529226" h="747871">
                      <a:moveTo>
                        <a:pt x="420917" y="0"/>
                      </a:moveTo>
                      <a:cubicBezTo>
                        <a:pt x="420917" y="0"/>
                        <a:pt x="506237" y="32269"/>
                        <a:pt x="521406" y="142361"/>
                      </a:cubicBezTo>
                      <a:cubicBezTo>
                        <a:pt x="536572" y="252454"/>
                        <a:pt x="534678" y="347362"/>
                        <a:pt x="477797" y="468844"/>
                      </a:cubicBezTo>
                      <a:cubicBezTo>
                        <a:pt x="420917" y="590325"/>
                        <a:pt x="360244" y="637779"/>
                        <a:pt x="267339" y="679538"/>
                      </a:cubicBezTo>
                      <a:cubicBezTo>
                        <a:pt x="174434" y="721297"/>
                        <a:pt x="151682" y="706112"/>
                        <a:pt x="132722" y="715603"/>
                      </a:cubicBezTo>
                      <a:cubicBezTo>
                        <a:pt x="113761" y="725093"/>
                        <a:pt x="77737" y="723195"/>
                        <a:pt x="77737" y="723195"/>
                      </a:cubicBezTo>
                      <a:lnTo>
                        <a:pt x="0" y="747871"/>
                      </a:lnTo>
                      <a:cubicBezTo>
                        <a:pt x="0" y="747871"/>
                        <a:pt x="17064" y="677639"/>
                        <a:pt x="17064" y="673843"/>
                      </a:cubicBezTo>
                      <a:cubicBezTo>
                        <a:pt x="17064" y="670047"/>
                        <a:pt x="197186" y="326482"/>
                        <a:pt x="197186" y="326482"/>
                      </a:cubicBezTo>
                      <a:cubicBezTo>
                        <a:pt x="197186" y="326482"/>
                        <a:pt x="401008" y="19931"/>
                        <a:pt x="42091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89" name=""/>
                <p:cNvSpPr/>
                <p:nvPr/>
              </p:nvSpPr>
              <p:spPr>
                <a:xfrm>
                  <a:off x="8578365" y="5587252"/>
                  <a:ext cx="219228" cy="229439"/>
                </a:xfrm>
                <a:custGeom>
                  <a:avLst/>
                  <a:gdLst/>
                  <a:ahLst/>
                  <a:cxnLst/>
                  <a:pathLst>
                    <a:path w="219228" h="229439">
                      <a:moveTo>
                        <a:pt x="9954" y="205474"/>
                      </a:moveTo>
                      <a:cubicBezTo>
                        <a:pt x="12976" y="201819"/>
                        <a:pt x="64939" y="168935"/>
                        <a:pt x="99067" y="106296"/>
                      </a:cubicBezTo>
                      <a:cubicBezTo>
                        <a:pt x="133195" y="43657"/>
                        <a:pt x="205244" y="0"/>
                        <a:pt x="205244" y="0"/>
                      </a:cubicBezTo>
                      <a:cubicBezTo>
                        <a:pt x="205244" y="0"/>
                        <a:pt x="229080" y="14914"/>
                        <a:pt x="214724" y="22778"/>
                      </a:cubicBezTo>
                      <a:cubicBezTo>
                        <a:pt x="214724" y="22778"/>
                        <a:pt x="121819" y="77824"/>
                        <a:pt x="110442" y="117685"/>
                      </a:cubicBezTo>
                      <a:cubicBezTo>
                        <a:pt x="99067" y="157546"/>
                        <a:pt x="16184" y="228049"/>
                        <a:pt x="16184" y="228049"/>
                      </a:cubicBezTo>
                      <a:cubicBezTo>
                        <a:pt x="16184" y="228049"/>
                        <a:pt x="-16049" y="236930"/>
                        <a:pt x="9954" y="2054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0" name=""/>
                <p:cNvSpPr/>
                <p:nvPr/>
              </p:nvSpPr>
              <p:spPr>
                <a:xfrm>
                  <a:off x="8583578" y="5818826"/>
                  <a:ext cx="90061" cy="237269"/>
                </a:xfrm>
                <a:custGeom>
                  <a:avLst/>
                  <a:gdLst/>
                  <a:ahLst/>
                  <a:cxnLst/>
                  <a:pathLst>
                    <a:path w="90061" h="237269">
                      <a:moveTo>
                        <a:pt x="948" y="0"/>
                      </a:moveTo>
                      <a:cubicBezTo>
                        <a:pt x="948" y="0"/>
                        <a:pt x="36972" y="3796"/>
                        <a:pt x="46453" y="93009"/>
                      </a:cubicBezTo>
                      <a:cubicBezTo>
                        <a:pt x="55933" y="182223"/>
                        <a:pt x="90061" y="237269"/>
                        <a:pt x="90061" y="237269"/>
                      </a:cubicBezTo>
                      <a:cubicBezTo>
                        <a:pt x="90061" y="237269"/>
                        <a:pt x="35077" y="157547"/>
                        <a:pt x="31284" y="89213"/>
                      </a:cubicBezTo>
                      <a:cubicBezTo>
                        <a:pt x="27492" y="20880"/>
                        <a:pt x="-6636" y="7593"/>
                        <a:pt x="9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1" name=""/>
                <p:cNvSpPr/>
                <p:nvPr/>
              </p:nvSpPr>
              <p:spPr>
                <a:xfrm>
                  <a:off x="8182571" y="5792727"/>
                  <a:ext cx="417835" cy="751193"/>
                </a:xfrm>
                <a:custGeom>
                  <a:avLst/>
                  <a:gdLst/>
                  <a:ahLst/>
                  <a:cxnLst/>
                  <a:pathLst>
                    <a:path w="417835" h="751193">
                      <a:moveTo>
                        <a:pt x="405748" y="0"/>
                      </a:moveTo>
                      <a:cubicBezTo>
                        <a:pt x="373516" y="24201"/>
                        <a:pt x="176330" y="335498"/>
                        <a:pt x="151682" y="398137"/>
                      </a:cubicBezTo>
                      <a:cubicBezTo>
                        <a:pt x="127033" y="460776"/>
                        <a:pt x="26544" y="608831"/>
                        <a:pt x="17064" y="661980"/>
                      </a:cubicBezTo>
                      <a:cubicBezTo>
                        <a:pt x="7584" y="715128"/>
                        <a:pt x="0" y="751193"/>
                        <a:pt x="0" y="751193"/>
                      </a:cubicBezTo>
                      <a:cubicBezTo>
                        <a:pt x="0" y="751193"/>
                        <a:pt x="37920" y="663878"/>
                        <a:pt x="54984" y="624017"/>
                      </a:cubicBezTo>
                      <a:cubicBezTo>
                        <a:pt x="72049" y="584155"/>
                        <a:pt x="153577" y="436100"/>
                        <a:pt x="164954" y="417119"/>
                      </a:cubicBezTo>
                      <a:cubicBezTo>
                        <a:pt x="176330" y="398137"/>
                        <a:pt x="207021" y="337396"/>
                        <a:pt x="218042" y="316517"/>
                      </a:cubicBezTo>
                      <a:cubicBezTo>
                        <a:pt x="229418" y="295637"/>
                        <a:pt x="343179" y="117211"/>
                        <a:pt x="348867" y="105822"/>
                      </a:cubicBezTo>
                      <a:cubicBezTo>
                        <a:pt x="354556" y="94433"/>
                        <a:pt x="451254" y="-6169"/>
                        <a:pt x="4057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2" name=""/>
                <p:cNvSpPr/>
                <p:nvPr/>
              </p:nvSpPr>
              <p:spPr>
                <a:xfrm>
                  <a:off x="8379282" y="5808861"/>
                  <a:ext cx="191024" cy="22541"/>
                </a:xfrm>
                <a:custGeom>
                  <a:avLst/>
                  <a:gdLst/>
                  <a:ahLst/>
                  <a:cxnLst/>
                  <a:pathLst>
                    <a:path w="191024" h="22541">
                      <a:moveTo>
                        <a:pt x="176804" y="19456"/>
                      </a:moveTo>
                      <a:cubicBezTo>
                        <a:pt x="176804" y="19456"/>
                        <a:pt x="135091" y="11863"/>
                        <a:pt x="110443" y="15660"/>
                      </a:cubicBezTo>
                      <a:cubicBezTo>
                        <a:pt x="85795" y="19456"/>
                        <a:pt x="8058" y="27049"/>
                        <a:pt x="474" y="19456"/>
                      </a:cubicBezTo>
                      <a:cubicBezTo>
                        <a:pt x="-7110" y="11863"/>
                        <a:pt x="67783" y="9016"/>
                        <a:pt x="98119" y="3322"/>
                      </a:cubicBezTo>
                      <a:cubicBezTo>
                        <a:pt x="128455" y="-2373"/>
                        <a:pt x="180596" y="-1424"/>
                        <a:pt x="189128" y="7118"/>
                      </a:cubicBezTo>
                      <a:cubicBezTo>
                        <a:pt x="197660" y="15660"/>
                        <a:pt x="176804" y="25151"/>
                        <a:pt x="176804" y="1945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3" name=""/>
                <p:cNvSpPr/>
                <p:nvPr/>
              </p:nvSpPr>
              <p:spPr>
                <a:xfrm>
                  <a:off x="8236844" y="5860585"/>
                  <a:ext cx="298386" cy="65249"/>
                </a:xfrm>
                <a:custGeom>
                  <a:avLst/>
                  <a:gdLst/>
                  <a:ahLst/>
                  <a:cxnLst/>
                  <a:pathLst>
                    <a:path w="298386" h="65249">
                      <a:moveTo>
                        <a:pt x="298386" y="15185"/>
                      </a:moveTo>
                      <a:cubicBezTo>
                        <a:pt x="298386" y="15185"/>
                        <a:pt x="175145" y="15185"/>
                        <a:pt x="150497" y="11389"/>
                      </a:cubicBezTo>
                      <a:cubicBezTo>
                        <a:pt x="125848" y="7593"/>
                        <a:pt x="57591" y="0"/>
                        <a:pt x="57591" y="0"/>
                      </a:cubicBezTo>
                      <a:cubicBezTo>
                        <a:pt x="57591" y="0"/>
                        <a:pt x="123952" y="22778"/>
                        <a:pt x="139120" y="22778"/>
                      </a:cubicBezTo>
                      <a:cubicBezTo>
                        <a:pt x="154289" y="22778"/>
                        <a:pt x="89824" y="43657"/>
                        <a:pt x="57591" y="49352"/>
                      </a:cubicBezTo>
                      <a:cubicBezTo>
                        <a:pt x="25359" y="55046"/>
                        <a:pt x="-5925" y="55995"/>
                        <a:pt x="711" y="62639"/>
                      </a:cubicBezTo>
                      <a:cubicBezTo>
                        <a:pt x="7347" y="69283"/>
                        <a:pt x="87928" y="62639"/>
                        <a:pt x="127744" y="45556"/>
                      </a:cubicBezTo>
                      <a:cubicBezTo>
                        <a:pt x="167561" y="28472"/>
                        <a:pt x="298386" y="22778"/>
                        <a:pt x="298386" y="1518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4" name=""/>
                <p:cNvSpPr/>
                <p:nvPr/>
              </p:nvSpPr>
              <p:spPr>
                <a:xfrm>
                  <a:off x="8169299" y="5930816"/>
                  <a:ext cx="328011" cy="104398"/>
                </a:xfrm>
                <a:custGeom>
                  <a:avLst/>
                  <a:gdLst/>
                  <a:ahLst/>
                  <a:cxnLst/>
                  <a:pathLst>
                    <a:path w="328011" h="104398">
                      <a:moveTo>
                        <a:pt x="328011" y="0"/>
                      </a:moveTo>
                      <a:cubicBezTo>
                        <a:pt x="328011" y="0"/>
                        <a:pt x="185810" y="17083"/>
                        <a:pt x="174434" y="22778"/>
                      </a:cubicBezTo>
                      <a:cubicBezTo>
                        <a:pt x="163058" y="28472"/>
                        <a:pt x="96697" y="32269"/>
                        <a:pt x="72049" y="32269"/>
                      </a:cubicBezTo>
                      <a:cubicBezTo>
                        <a:pt x="47401" y="32269"/>
                        <a:pt x="0" y="47454"/>
                        <a:pt x="0" y="47454"/>
                      </a:cubicBezTo>
                      <a:lnTo>
                        <a:pt x="9480" y="56945"/>
                      </a:lnTo>
                      <a:cubicBezTo>
                        <a:pt x="9480" y="56945"/>
                        <a:pt x="79633" y="30370"/>
                        <a:pt x="92905" y="43657"/>
                      </a:cubicBezTo>
                      <a:cubicBezTo>
                        <a:pt x="106177" y="56945"/>
                        <a:pt x="34128" y="87315"/>
                        <a:pt x="17064" y="87315"/>
                      </a:cubicBezTo>
                      <a:cubicBezTo>
                        <a:pt x="0" y="87315"/>
                        <a:pt x="0" y="104398"/>
                        <a:pt x="0" y="104398"/>
                      </a:cubicBezTo>
                      <a:cubicBezTo>
                        <a:pt x="0" y="104398"/>
                        <a:pt x="58777" y="87315"/>
                        <a:pt x="87217" y="72130"/>
                      </a:cubicBezTo>
                      <a:cubicBezTo>
                        <a:pt x="115657" y="56945"/>
                        <a:pt x="136513" y="43657"/>
                        <a:pt x="136513" y="43657"/>
                      </a:cubicBezTo>
                      <a:cubicBezTo>
                        <a:pt x="136513" y="43657"/>
                        <a:pt x="195290" y="34167"/>
                        <a:pt x="206666" y="28472"/>
                      </a:cubicBezTo>
                      <a:cubicBezTo>
                        <a:pt x="218042" y="22778"/>
                        <a:pt x="290091" y="15185"/>
                        <a:pt x="297675" y="18981"/>
                      </a:cubicBezTo>
                      <a:cubicBezTo>
                        <a:pt x="305259" y="22778"/>
                        <a:pt x="316635" y="22778"/>
                        <a:pt x="316635" y="22778"/>
                      </a:cubicBezTo>
                      <a:cubicBezTo>
                        <a:pt x="316635" y="22778"/>
                        <a:pt x="328011" y="11389"/>
                        <a:pt x="3280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5" name=""/>
                <p:cNvSpPr/>
                <p:nvPr/>
              </p:nvSpPr>
              <p:spPr>
                <a:xfrm>
                  <a:off x="8111943" y="6011488"/>
                  <a:ext cx="332752" cy="108194"/>
                </a:xfrm>
                <a:custGeom>
                  <a:avLst/>
                  <a:gdLst/>
                  <a:ahLst/>
                  <a:cxnLst/>
                  <a:pathLst>
                    <a:path w="332752" h="108194">
                      <a:moveTo>
                        <a:pt x="326590" y="0"/>
                      </a:moveTo>
                      <a:cubicBezTo>
                        <a:pt x="326590" y="0"/>
                        <a:pt x="203348" y="5694"/>
                        <a:pt x="165428" y="18982"/>
                      </a:cubicBezTo>
                      <a:cubicBezTo>
                        <a:pt x="127508" y="32269"/>
                        <a:pt x="32706" y="87315"/>
                        <a:pt x="19434" y="91111"/>
                      </a:cubicBezTo>
                      <a:cubicBezTo>
                        <a:pt x="6162" y="94907"/>
                        <a:pt x="-5214" y="108194"/>
                        <a:pt x="2370" y="108194"/>
                      </a:cubicBezTo>
                      <a:cubicBezTo>
                        <a:pt x="9954" y="108194"/>
                        <a:pt x="115183" y="69282"/>
                        <a:pt x="127508" y="56944"/>
                      </a:cubicBezTo>
                      <a:cubicBezTo>
                        <a:pt x="139832" y="44606"/>
                        <a:pt x="161636" y="34167"/>
                        <a:pt x="165428" y="34167"/>
                      </a:cubicBezTo>
                      <a:cubicBezTo>
                        <a:pt x="169220" y="34167"/>
                        <a:pt x="220413" y="28472"/>
                        <a:pt x="243165" y="18982"/>
                      </a:cubicBezTo>
                      <a:cubicBezTo>
                        <a:pt x="265917" y="9491"/>
                        <a:pt x="296253" y="11389"/>
                        <a:pt x="311422" y="15185"/>
                      </a:cubicBezTo>
                      <a:cubicBezTo>
                        <a:pt x="326590" y="18982"/>
                        <a:pt x="341760" y="0"/>
                        <a:pt x="3265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6" name=""/>
                <p:cNvSpPr/>
                <p:nvPr/>
              </p:nvSpPr>
              <p:spPr>
                <a:xfrm>
                  <a:off x="8131615" y="6097854"/>
                  <a:ext cx="263310" cy="91111"/>
                </a:xfrm>
                <a:custGeom>
                  <a:avLst/>
                  <a:gdLst/>
                  <a:ahLst/>
                  <a:cxnLst/>
                  <a:pathLst>
                    <a:path w="263310" h="91111">
                      <a:moveTo>
                        <a:pt x="263310" y="0"/>
                      </a:moveTo>
                      <a:cubicBezTo>
                        <a:pt x="263310" y="0"/>
                        <a:pt x="143861" y="18981"/>
                        <a:pt x="124900" y="22778"/>
                      </a:cubicBezTo>
                      <a:cubicBezTo>
                        <a:pt x="105940" y="26574"/>
                        <a:pt x="54748" y="34167"/>
                        <a:pt x="41476" y="37963"/>
                      </a:cubicBezTo>
                      <a:cubicBezTo>
                        <a:pt x="28203" y="41759"/>
                        <a:pt x="5451" y="53148"/>
                        <a:pt x="1659" y="55046"/>
                      </a:cubicBezTo>
                      <a:cubicBezTo>
                        <a:pt x="-2133" y="56945"/>
                        <a:pt x="-2133" y="72130"/>
                        <a:pt x="28203" y="55046"/>
                      </a:cubicBezTo>
                      <a:cubicBezTo>
                        <a:pt x="58540" y="37963"/>
                        <a:pt x="88876" y="43657"/>
                        <a:pt x="88876" y="43657"/>
                      </a:cubicBezTo>
                      <a:cubicBezTo>
                        <a:pt x="88876" y="43657"/>
                        <a:pt x="46216" y="65486"/>
                        <a:pt x="35788" y="75926"/>
                      </a:cubicBezTo>
                      <a:cubicBezTo>
                        <a:pt x="25359" y="86366"/>
                        <a:pt x="24411" y="91111"/>
                        <a:pt x="28203" y="91111"/>
                      </a:cubicBezTo>
                      <a:cubicBezTo>
                        <a:pt x="31995" y="91111"/>
                        <a:pt x="102148" y="49352"/>
                        <a:pt x="121108" y="43657"/>
                      </a:cubicBezTo>
                      <a:cubicBezTo>
                        <a:pt x="140068" y="37963"/>
                        <a:pt x="159029" y="28472"/>
                        <a:pt x="191261" y="22778"/>
                      </a:cubicBezTo>
                      <a:cubicBezTo>
                        <a:pt x="223494" y="17083"/>
                        <a:pt x="251934" y="11389"/>
                        <a:pt x="2633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7" name=""/>
                <p:cNvSpPr/>
                <p:nvPr/>
              </p:nvSpPr>
              <p:spPr>
                <a:xfrm>
                  <a:off x="8108626" y="6168086"/>
                  <a:ext cx="248379" cy="112466"/>
                </a:xfrm>
                <a:custGeom>
                  <a:avLst/>
                  <a:gdLst/>
                  <a:ahLst/>
                  <a:cxnLst/>
                  <a:pathLst>
                    <a:path w="248379" h="112466">
                      <a:moveTo>
                        <a:pt x="248379" y="0"/>
                      </a:moveTo>
                      <a:cubicBezTo>
                        <a:pt x="248379" y="0"/>
                        <a:pt x="172538" y="1898"/>
                        <a:pt x="108073" y="37963"/>
                      </a:cubicBezTo>
                      <a:cubicBezTo>
                        <a:pt x="43609" y="74028"/>
                        <a:pt x="0" y="100602"/>
                        <a:pt x="0" y="110093"/>
                      </a:cubicBezTo>
                      <a:cubicBezTo>
                        <a:pt x="0" y="119584"/>
                        <a:pt x="32232" y="100602"/>
                        <a:pt x="72049" y="81621"/>
                      </a:cubicBezTo>
                      <a:cubicBezTo>
                        <a:pt x="111865" y="62639"/>
                        <a:pt x="140306" y="34167"/>
                        <a:pt x="166850" y="26574"/>
                      </a:cubicBezTo>
                      <a:cubicBezTo>
                        <a:pt x="193394" y="18982"/>
                        <a:pt x="227523" y="28472"/>
                        <a:pt x="235107" y="22778"/>
                      </a:cubicBezTo>
                      <a:cubicBezTo>
                        <a:pt x="242691" y="17083"/>
                        <a:pt x="248379" y="0"/>
                        <a:pt x="2483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8" name=""/>
                <p:cNvSpPr/>
                <p:nvPr/>
              </p:nvSpPr>
              <p:spPr>
                <a:xfrm>
                  <a:off x="8116921" y="6261095"/>
                  <a:ext cx="192920" cy="79722"/>
                </a:xfrm>
                <a:custGeom>
                  <a:avLst/>
                  <a:gdLst/>
                  <a:ahLst/>
                  <a:cxnLst/>
                  <a:pathLst>
                    <a:path w="192920" h="79722">
                      <a:moveTo>
                        <a:pt x="188891" y="0"/>
                      </a:moveTo>
                      <a:cubicBezTo>
                        <a:pt x="188891" y="0"/>
                        <a:pt x="147179" y="0"/>
                        <a:pt x="107362" y="17083"/>
                      </a:cubicBezTo>
                      <a:cubicBezTo>
                        <a:pt x="67546" y="34167"/>
                        <a:pt x="75130" y="60741"/>
                        <a:pt x="48586" y="60741"/>
                      </a:cubicBezTo>
                      <a:cubicBezTo>
                        <a:pt x="22041" y="60741"/>
                        <a:pt x="-6399" y="79722"/>
                        <a:pt x="1185" y="79722"/>
                      </a:cubicBezTo>
                      <a:cubicBezTo>
                        <a:pt x="8769" y="79722"/>
                        <a:pt x="48586" y="81620"/>
                        <a:pt x="71338" y="66435"/>
                      </a:cubicBezTo>
                      <a:cubicBezTo>
                        <a:pt x="94090" y="51250"/>
                        <a:pt x="84610" y="30370"/>
                        <a:pt x="113998" y="23727"/>
                      </a:cubicBezTo>
                      <a:cubicBezTo>
                        <a:pt x="143387" y="17083"/>
                        <a:pt x="177515" y="17083"/>
                        <a:pt x="183203" y="17083"/>
                      </a:cubicBezTo>
                      <a:cubicBezTo>
                        <a:pt x="188891" y="17083"/>
                        <a:pt x="198372" y="0"/>
                        <a:pt x="18889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99" name=""/>
                <p:cNvSpPr/>
                <p:nvPr/>
              </p:nvSpPr>
              <p:spPr>
                <a:xfrm>
                  <a:off x="8150339" y="6335122"/>
                  <a:ext cx="115657" cy="70469"/>
                </a:xfrm>
                <a:custGeom>
                  <a:avLst/>
                  <a:gdLst/>
                  <a:ahLst/>
                  <a:cxnLst/>
                  <a:pathLst>
                    <a:path w="115657" h="70469">
                      <a:moveTo>
                        <a:pt x="115657" y="0"/>
                      </a:moveTo>
                      <a:cubicBezTo>
                        <a:pt x="115657" y="0"/>
                        <a:pt x="64465" y="13287"/>
                        <a:pt x="56880" y="20880"/>
                      </a:cubicBezTo>
                      <a:cubicBezTo>
                        <a:pt x="49296" y="28472"/>
                        <a:pt x="0" y="58843"/>
                        <a:pt x="0" y="68333"/>
                      </a:cubicBezTo>
                      <a:cubicBezTo>
                        <a:pt x="0" y="77824"/>
                        <a:pt x="48348" y="55995"/>
                        <a:pt x="60672" y="43657"/>
                      </a:cubicBezTo>
                      <a:cubicBezTo>
                        <a:pt x="72997" y="31319"/>
                        <a:pt x="89113" y="20880"/>
                        <a:pt x="102385" y="20880"/>
                      </a:cubicBezTo>
                      <a:cubicBezTo>
                        <a:pt x="115657" y="20880"/>
                        <a:pt x="115657" y="0"/>
                        <a:pt x="1156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0" name=""/>
                <p:cNvSpPr/>
                <p:nvPr/>
              </p:nvSpPr>
              <p:spPr>
                <a:xfrm>
                  <a:off x="8149390" y="6422675"/>
                  <a:ext cx="71575" cy="37726"/>
                </a:xfrm>
                <a:custGeom>
                  <a:avLst/>
                  <a:gdLst/>
                  <a:ahLst/>
                  <a:cxnLst/>
                  <a:pathLst>
                    <a:path w="71575" h="37726">
                      <a:moveTo>
                        <a:pt x="65413" y="1661"/>
                      </a:moveTo>
                      <a:cubicBezTo>
                        <a:pt x="65413" y="1661"/>
                        <a:pt x="50245" y="-5932"/>
                        <a:pt x="33180" y="11152"/>
                      </a:cubicBezTo>
                      <a:cubicBezTo>
                        <a:pt x="16116" y="28235"/>
                        <a:pt x="-4740" y="37726"/>
                        <a:pt x="948" y="37726"/>
                      </a:cubicBezTo>
                      <a:cubicBezTo>
                        <a:pt x="6636" y="37726"/>
                        <a:pt x="27492" y="30133"/>
                        <a:pt x="36972" y="20642"/>
                      </a:cubicBezTo>
                      <a:cubicBezTo>
                        <a:pt x="46453" y="11152"/>
                        <a:pt x="63517" y="18744"/>
                        <a:pt x="69205" y="14948"/>
                      </a:cubicBezTo>
                      <a:cubicBezTo>
                        <a:pt x="74893" y="11152"/>
                        <a:pt x="69205" y="1661"/>
                        <a:pt x="65413" y="166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1" name=""/>
                <p:cNvSpPr/>
                <p:nvPr/>
              </p:nvSpPr>
              <p:spPr>
                <a:xfrm>
                  <a:off x="8260308" y="6322785"/>
                  <a:ext cx="27729" cy="177477"/>
                </a:xfrm>
                <a:custGeom>
                  <a:avLst/>
                  <a:gdLst/>
                  <a:ahLst/>
                  <a:cxnLst/>
                  <a:pathLst>
                    <a:path w="27729" h="177477">
                      <a:moveTo>
                        <a:pt x="18012" y="0"/>
                      </a:moveTo>
                      <a:cubicBezTo>
                        <a:pt x="18012" y="0"/>
                        <a:pt x="22752" y="12338"/>
                        <a:pt x="26544" y="48403"/>
                      </a:cubicBezTo>
                      <a:cubicBezTo>
                        <a:pt x="30336" y="84468"/>
                        <a:pt x="24648" y="112940"/>
                        <a:pt x="18012" y="135718"/>
                      </a:cubicBezTo>
                      <a:cubicBezTo>
                        <a:pt x="11376" y="158496"/>
                        <a:pt x="0" y="177477"/>
                        <a:pt x="0" y="177477"/>
                      </a:cubicBezTo>
                      <a:cubicBezTo>
                        <a:pt x="0" y="177477"/>
                        <a:pt x="11376" y="120533"/>
                        <a:pt x="11376" y="92060"/>
                      </a:cubicBezTo>
                      <a:cubicBezTo>
                        <a:pt x="11376" y="63588"/>
                        <a:pt x="11376" y="42708"/>
                        <a:pt x="11376" y="33218"/>
                      </a:cubicBezTo>
                      <a:cubicBezTo>
                        <a:pt x="11376" y="23727"/>
                        <a:pt x="-3792" y="0"/>
                        <a:pt x="180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2" name=""/>
                <p:cNvSpPr/>
                <p:nvPr/>
              </p:nvSpPr>
              <p:spPr>
                <a:xfrm>
                  <a:off x="8314818" y="6217437"/>
                  <a:ext cx="36498" cy="237269"/>
                </a:xfrm>
                <a:custGeom>
                  <a:avLst/>
                  <a:gdLst/>
                  <a:ahLst/>
                  <a:cxnLst/>
                  <a:pathLst>
                    <a:path w="36498" h="237269">
                      <a:moveTo>
                        <a:pt x="474" y="26574"/>
                      </a:moveTo>
                      <a:cubicBezTo>
                        <a:pt x="474" y="26574"/>
                        <a:pt x="6162" y="34167"/>
                        <a:pt x="11850" y="91111"/>
                      </a:cubicBezTo>
                      <a:cubicBezTo>
                        <a:pt x="17538" y="148056"/>
                        <a:pt x="-3318" y="168936"/>
                        <a:pt x="474" y="189815"/>
                      </a:cubicBezTo>
                      <a:cubicBezTo>
                        <a:pt x="4266" y="210695"/>
                        <a:pt x="11850" y="237269"/>
                        <a:pt x="11850" y="237269"/>
                      </a:cubicBezTo>
                      <a:cubicBezTo>
                        <a:pt x="11850" y="237269"/>
                        <a:pt x="19434" y="187917"/>
                        <a:pt x="19434" y="165139"/>
                      </a:cubicBezTo>
                      <a:cubicBezTo>
                        <a:pt x="19434" y="142361"/>
                        <a:pt x="36498" y="106296"/>
                        <a:pt x="36498" y="91111"/>
                      </a:cubicBezTo>
                      <a:cubicBezTo>
                        <a:pt x="36498" y="75926"/>
                        <a:pt x="11850" y="0"/>
                        <a:pt x="11850" y="0"/>
                      </a:cubicBezTo>
                      <a:lnTo>
                        <a:pt x="474" y="2657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3" name=""/>
                <p:cNvSpPr/>
                <p:nvPr/>
              </p:nvSpPr>
              <p:spPr>
                <a:xfrm>
                  <a:off x="8354397" y="6151002"/>
                  <a:ext cx="55696" cy="281638"/>
                </a:xfrm>
                <a:custGeom>
                  <a:avLst/>
                  <a:gdLst/>
                  <a:ahLst/>
                  <a:cxnLst/>
                  <a:pathLst>
                    <a:path w="55696" h="281638">
                      <a:moveTo>
                        <a:pt x="2607" y="20880"/>
                      </a:moveTo>
                      <a:cubicBezTo>
                        <a:pt x="2607" y="20880"/>
                        <a:pt x="38631" y="66435"/>
                        <a:pt x="34839" y="98704"/>
                      </a:cubicBezTo>
                      <a:cubicBezTo>
                        <a:pt x="31047" y="130972"/>
                        <a:pt x="29151" y="159445"/>
                        <a:pt x="29151" y="197408"/>
                      </a:cubicBezTo>
                      <a:cubicBezTo>
                        <a:pt x="29151" y="235371"/>
                        <a:pt x="29151" y="258148"/>
                        <a:pt x="34839" y="279028"/>
                      </a:cubicBezTo>
                      <a:cubicBezTo>
                        <a:pt x="40527" y="299908"/>
                        <a:pt x="34839" y="197408"/>
                        <a:pt x="40527" y="163241"/>
                      </a:cubicBezTo>
                      <a:cubicBezTo>
                        <a:pt x="46215" y="129074"/>
                        <a:pt x="65176" y="108195"/>
                        <a:pt x="50008" y="74028"/>
                      </a:cubicBezTo>
                      <a:cubicBezTo>
                        <a:pt x="34839" y="39861"/>
                        <a:pt x="12087" y="0"/>
                        <a:pt x="12087" y="0"/>
                      </a:cubicBezTo>
                      <a:cubicBezTo>
                        <a:pt x="12087" y="0"/>
                        <a:pt x="-6873" y="17083"/>
                        <a:pt x="2607" y="2088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4" name=""/>
                <p:cNvSpPr/>
                <p:nvPr/>
              </p:nvSpPr>
              <p:spPr>
                <a:xfrm>
                  <a:off x="8394925" y="6080771"/>
                  <a:ext cx="98593" cy="326482"/>
                </a:xfrm>
                <a:custGeom>
                  <a:avLst/>
                  <a:gdLst/>
                  <a:ahLst/>
                  <a:cxnLst/>
                  <a:pathLst>
                    <a:path w="98593" h="326482">
                      <a:moveTo>
                        <a:pt x="0" y="3796"/>
                      </a:moveTo>
                      <a:cubicBezTo>
                        <a:pt x="0" y="3796"/>
                        <a:pt x="47401" y="79722"/>
                        <a:pt x="47401" y="113889"/>
                      </a:cubicBezTo>
                      <a:cubicBezTo>
                        <a:pt x="47401" y="148056"/>
                        <a:pt x="34128" y="212593"/>
                        <a:pt x="37920" y="233473"/>
                      </a:cubicBezTo>
                      <a:cubicBezTo>
                        <a:pt x="41713" y="254352"/>
                        <a:pt x="53089" y="326482"/>
                        <a:pt x="53089" y="326482"/>
                      </a:cubicBezTo>
                      <a:cubicBezTo>
                        <a:pt x="53089" y="326482"/>
                        <a:pt x="53089" y="261945"/>
                        <a:pt x="53089" y="225880"/>
                      </a:cubicBezTo>
                      <a:cubicBezTo>
                        <a:pt x="53089" y="189815"/>
                        <a:pt x="60673" y="168936"/>
                        <a:pt x="60673" y="168936"/>
                      </a:cubicBezTo>
                      <a:cubicBezTo>
                        <a:pt x="60673" y="168936"/>
                        <a:pt x="70153" y="241065"/>
                        <a:pt x="77737" y="263843"/>
                      </a:cubicBezTo>
                      <a:cubicBezTo>
                        <a:pt x="85321" y="286621"/>
                        <a:pt x="98593" y="301806"/>
                        <a:pt x="98593" y="301806"/>
                      </a:cubicBezTo>
                      <a:cubicBezTo>
                        <a:pt x="98593" y="301806"/>
                        <a:pt x="73945" y="203102"/>
                        <a:pt x="73945" y="174630"/>
                      </a:cubicBezTo>
                      <a:cubicBezTo>
                        <a:pt x="73945" y="146158"/>
                        <a:pt x="60673" y="98704"/>
                        <a:pt x="60673" y="81621"/>
                      </a:cubicBezTo>
                      <a:cubicBezTo>
                        <a:pt x="60673" y="64537"/>
                        <a:pt x="3792" y="-18982"/>
                        <a:pt x="0" y="379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5" name=""/>
                <p:cNvSpPr/>
                <p:nvPr/>
              </p:nvSpPr>
              <p:spPr>
                <a:xfrm>
                  <a:off x="8459390" y="5972576"/>
                  <a:ext cx="83425" cy="373936"/>
                </a:xfrm>
                <a:custGeom>
                  <a:avLst/>
                  <a:gdLst/>
                  <a:ahLst/>
                  <a:cxnLst/>
                  <a:pathLst>
                    <a:path w="83425" h="373936">
                      <a:moveTo>
                        <a:pt x="0" y="24676"/>
                      </a:moveTo>
                      <a:cubicBezTo>
                        <a:pt x="0" y="24676"/>
                        <a:pt x="41712" y="108195"/>
                        <a:pt x="41712" y="146158"/>
                      </a:cubicBezTo>
                      <a:cubicBezTo>
                        <a:pt x="41712" y="184121"/>
                        <a:pt x="79633" y="316991"/>
                        <a:pt x="73945" y="322686"/>
                      </a:cubicBezTo>
                      <a:cubicBezTo>
                        <a:pt x="68257" y="328380"/>
                        <a:pt x="73945" y="373936"/>
                        <a:pt x="73945" y="373936"/>
                      </a:cubicBezTo>
                      <a:cubicBezTo>
                        <a:pt x="73945" y="373936"/>
                        <a:pt x="83425" y="299908"/>
                        <a:pt x="83425" y="275232"/>
                      </a:cubicBezTo>
                      <a:cubicBezTo>
                        <a:pt x="83425" y="250556"/>
                        <a:pt x="60673" y="184121"/>
                        <a:pt x="60673" y="165139"/>
                      </a:cubicBezTo>
                      <a:cubicBezTo>
                        <a:pt x="60673" y="146158"/>
                        <a:pt x="41712" y="77824"/>
                        <a:pt x="34128" y="49352"/>
                      </a:cubicBezTo>
                      <a:cubicBezTo>
                        <a:pt x="26544" y="20880"/>
                        <a:pt x="11376" y="0"/>
                        <a:pt x="11376" y="0"/>
                      </a:cubicBezTo>
                      <a:cubicBezTo>
                        <a:pt x="11376" y="0"/>
                        <a:pt x="0" y="9491"/>
                        <a:pt x="0" y="2467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6" name=""/>
                <p:cNvSpPr/>
                <p:nvPr/>
              </p:nvSpPr>
              <p:spPr>
                <a:xfrm>
                  <a:off x="8485934" y="5932953"/>
                  <a:ext cx="119449" cy="347124"/>
                </a:xfrm>
                <a:custGeom>
                  <a:avLst/>
                  <a:gdLst/>
                  <a:ahLst/>
                  <a:cxnLst/>
                  <a:pathLst>
                    <a:path w="119449" h="347124">
                      <a:moveTo>
                        <a:pt x="0" y="9253"/>
                      </a:moveTo>
                      <a:cubicBezTo>
                        <a:pt x="0" y="9253"/>
                        <a:pt x="58777" y="81383"/>
                        <a:pt x="66361" y="153513"/>
                      </a:cubicBezTo>
                      <a:cubicBezTo>
                        <a:pt x="73945" y="225642"/>
                        <a:pt x="89113" y="282587"/>
                        <a:pt x="92905" y="297772"/>
                      </a:cubicBezTo>
                      <a:cubicBezTo>
                        <a:pt x="96697" y="312957"/>
                        <a:pt x="108073" y="335735"/>
                        <a:pt x="108073" y="335735"/>
                      </a:cubicBezTo>
                      <a:lnTo>
                        <a:pt x="119449" y="347124"/>
                      </a:lnTo>
                      <a:cubicBezTo>
                        <a:pt x="119449" y="347124"/>
                        <a:pt x="92905" y="274995"/>
                        <a:pt x="92905" y="227541"/>
                      </a:cubicBezTo>
                      <a:cubicBezTo>
                        <a:pt x="92905" y="180087"/>
                        <a:pt x="89113" y="125041"/>
                        <a:pt x="77737" y="100365"/>
                      </a:cubicBezTo>
                      <a:cubicBezTo>
                        <a:pt x="66361" y="75689"/>
                        <a:pt x="15168" y="-32506"/>
                        <a:pt x="0" y="92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07" name=""/>
                <p:cNvSpPr/>
                <p:nvPr/>
              </p:nvSpPr>
              <p:spPr>
                <a:xfrm>
                  <a:off x="8518166" y="5881702"/>
                  <a:ext cx="145282" cy="311060"/>
                </a:xfrm>
                <a:custGeom>
                  <a:avLst/>
                  <a:gdLst/>
                  <a:ahLst/>
                  <a:cxnLst/>
                  <a:pathLst>
                    <a:path w="145282" h="311060">
                      <a:moveTo>
                        <a:pt x="0" y="5457"/>
                      </a:moveTo>
                      <a:cubicBezTo>
                        <a:pt x="0" y="5457"/>
                        <a:pt x="68257" y="75689"/>
                        <a:pt x="77737" y="138328"/>
                      </a:cubicBezTo>
                      <a:cubicBezTo>
                        <a:pt x="87217" y="200967"/>
                        <a:pt x="94801" y="252217"/>
                        <a:pt x="100489" y="273097"/>
                      </a:cubicBezTo>
                      <a:cubicBezTo>
                        <a:pt x="106177" y="293976"/>
                        <a:pt x="113761" y="307263"/>
                        <a:pt x="113761" y="311060"/>
                      </a:cubicBezTo>
                      <a:cubicBezTo>
                        <a:pt x="113761" y="314855"/>
                        <a:pt x="106177" y="223745"/>
                        <a:pt x="106177" y="210458"/>
                      </a:cubicBezTo>
                      <a:cubicBezTo>
                        <a:pt x="106177" y="197170"/>
                        <a:pt x="127033" y="252217"/>
                        <a:pt x="142201" y="259809"/>
                      </a:cubicBezTo>
                      <a:cubicBezTo>
                        <a:pt x="157370" y="267402"/>
                        <a:pt x="115657" y="210458"/>
                        <a:pt x="106177" y="183884"/>
                      </a:cubicBezTo>
                      <a:cubicBezTo>
                        <a:pt x="96697" y="157309"/>
                        <a:pt x="77737" y="94670"/>
                        <a:pt x="62569" y="58606"/>
                      </a:cubicBezTo>
                      <a:cubicBezTo>
                        <a:pt x="47400" y="22541"/>
                        <a:pt x="0" y="-15422"/>
                        <a:pt x="0" y="545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308" name=""/>
              <p:cNvGrpSpPr/>
              <p:nvPr/>
            </p:nvGrpSpPr>
            <p:grpSpPr>
              <a:xfrm rot="-8100000" flipV="true">
                <a:off x="444416" y="5639842"/>
                <a:ext cx="645530" cy="846980"/>
                <a:chOff x="444416" y="5639842"/>
                <a:chExt cx="645530" cy="846980"/>
              </a:xfrm>
            </p:grpSpPr>
            <p:sp>
              <p:nvSpPr>
                <p:cNvPr id="2309" name=""/>
                <p:cNvSpPr/>
                <p:nvPr/>
              </p:nvSpPr>
              <p:spPr>
                <a:xfrm>
                  <a:off x="444415" y="5806213"/>
                  <a:ext cx="475168" cy="678928"/>
                </a:xfrm>
                <a:custGeom>
                  <a:avLst/>
                  <a:gdLst/>
                  <a:ahLst/>
                  <a:cxnLst/>
                  <a:pathLst>
                    <a:path w="475168" h="678928">
                      <a:moveTo>
                        <a:pt x="475168" y="16805"/>
                      </a:moveTo>
                      <a:cubicBezTo>
                        <a:pt x="475168" y="16805"/>
                        <a:pt x="337365" y="208384"/>
                        <a:pt x="268464" y="324339"/>
                      </a:cubicBezTo>
                      <a:cubicBezTo>
                        <a:pt x="212407" y="418678"/>
                        <a:pt x="127300" y="593221"/>
                        <a:pt x="120578" y="613387"/>
                      </a:cubicBezTo>
                      <a:cubicBezTo>
                        <a:pt x="113855" y="633554"/>
                        <a:pt x="105453" y="678928"/>
                        <a:pt x="105453" y="678928"/>
                      </a:cubicBezTo>
                      <a:cubicBezTo>
                        <a:pt x="105453" y="678928"/>
                        <a:pt x="47475" y="572215"/>
                        <a:pt x="31510" y="524320"/>
                      </a:cubicBezTo>
                      <a:cubicBezTo>
                        <a:pt x="15545" y="476426"/>
                        <a:pt x="-22267" y="438614"/>
                        <a:pt x="18066" y="309215"/>
                      </a:cubicBezTo>
                      <a:cubicBezTo>
                        <a:pt x="58398" y="179815"/>
                        <a:pt x="105453" y="144524"/>
                        <a:pt x="105453" y="144524"/>
                      </a:cubicBezTo>
                      <a:lnTo>
                        <a:pt x="112175" y="131080"/>
                      </a:lnTo>
                      <a:cubicBezTo>
                        <a:pt x="112175" y="131080"/>
                        <a:pt x="192840" y="65540"/>
                        <a:pt x="213006" y="53776"/>
                      </a:cubicBezTo>
                      <a:cubicBezTo>
                        <a:pt x="233172" y="42013"/>
                        <a:pt x="249978" y="28569"/>
                        <a:pt x="249978" y="28569"/>
                      </a:cubicBezTo>
                      <a:cubicBezTo>
                        <a:pt x="249978" y="28569"/>
                        <a:pt x="300393" y="0"/>
                        <a:pt x="382739" y="0"/>
                      </a:cubicBezTo>
                      <a:cubicBezTo>
                        <a:pt x="465084" y="0"/>
                        <a:pt x="475168" y="16805"/>
                        <a:pt x="475168" y="1680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0" name=""/>
                <p:cNvSpPr/>
                <p:nvPr/>
              </p:nvSpPr>
              <p:spPr>
                <a:xfrm>
                  <a:off x="546507" y="5823018"/>
                  <a:ext cx="469075" cy="662123"/>
                </a:xfrm>
                <a:custGeom>
                  <a:avLst/>
                  <a:gdLst/>
                  <a:ahLst/>
                  <a:cxnLst/>
                  <a:pathLst>
                    <a:path w="469075" h="662123">
                      <a:moveTo>
                        <a:pt x="373076" y="0"/>
                      </a:moveTo>
                      <a:cubicBezTo>
                        <a:pt x="373076" y="0"/>
                        <a:pt x="448699" y="28569"/>
                        <a:pt x="462143" y="126038"/>
                      </a:cubicBezTo>
                      <a:cubicBezTo>
                        <a:pt x="475586" y="223508"/>
                        <a:pt x="473907" y="307534"/>
                        <a:pt x="423491" y="415087"/>
                      </a:cubicBezTo>
                      <a:cubicBezTo>
                        <a:pt x="373076" y="522640"/>
                        <a:pt x="319299" y="564653"/>
                        <a:pt x="236953" y="601624"/>
                      </a:cubicBezTo>
                      <a:cubicBezTo>
                        <a:pt x="154608" y="638596"/>
                        <a:pt x="134442" y="625151"/>
                        <a:pt x="117637" y="633554"/>
                      </a:cubicBezTo>
                      <a:cubicBezTo>
                        <a:pt x="100831" y="641957"/>
                        <a:pt x="68901" y="640276"/>
                        <a:pt x="68901" y="640276"/>
                      </a:cubicBezTo>
                      <a:lnTo>
                        <a:pt x="0" y="662123"/>
                      </a:lnTo>
                      <a:cubicBezTo>
                        <a:pt x="0" y="662123"/>
                        <a:pt x="15125" y="599943"/>
                        <a:pt x="15125" y="596583"/>
                      </a:cubicBezTo>
                      <a:cubicBezTo>
                        <a:pt x="15125" y="593222"/>
                        <a:pt x="174774" y="289048"/>
                        <a:pt x="174774" y="289048"/>
                      </a:cubicBezTo>
                      <a:cubicBezTo>
                        <a:pt x="174774" y="289048"/>
                        <a:pt x="355430" y="17645"/>
                        <a:pt x="37307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1" name=""/>
                <p:cNvSpPr/>
                <p:nvPr/>
              </p:nvSpPr>
              <p:spPr>
                <a:xfrm>
                  <a:off x="895636" y="5639842"/>
                  <a:ext cx="194310" cy="203132"/>
                </a:xfrm>
                <a:custGeom>
                  <a:avLst/>
                  <a:gdLst/>
                  <a:ahLst/>
                  <a:cxnLst/>
                  <a:pathLst>
                    <a:path w="194310" h="203132">
                      <a:moveTo>
                        <a:pt x="8823" y="181915"/>
                      </a:moveTo>
                      <a:cubicBezTo>
                        <a:pt x="11501" y="178679"/>
                        <a:pt x="57558" y="149566"/>
                        <a:pt x="87807" y="94109"/>
                      </a:cubicBezTo>
                      <a:cubicBezTo>
                        <a:pt x="118056" y="38652"/>
                        <a:pt x="181916" y="0"/>
                        <a:pt x="181916" y="0"/>
                      </a:cubicBezTo>
                      <a:cubicBezTo>
                        <a:pt x="181916" y="0"/>
                        <a:pt x="203043" y="13204"/>
                        <a:pt x="190319" y="20166"/>
                      </a:cubicBezTo>
                      <a:cubicBezTo>
                        <a:pt x="190319" y="20166"/>
                        <a:pt x="107974" y="68901"/>
                        <a:pt x="97890" y="104192"/>
                      </a:cubicBezTo>
                      <a:cubicBezTo>
                        <a:pt x="87807" y="139483"/>
                        <a:pt x="14344" y="201902"/>
                        <a:pt x="14344" y="201902"/>
                      </a:cubicBezTo>
                      <a:cubicBezTo>
                        <a:pt x="14344" y="201902"/>
                        <a:pt x="-14225" y="209764"/>
                        <a:pt x="8823" y="18191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2" name=""/>
                <p:cNvSpPr/>
                <p:nvPr/>
              </p:nvSpPr>
              <p:spPr>
                <a:xfrm>
                  <a:off x="900257" y="5844864"/>
                  <a:ext cx="79825" cy="210064"/>
                </a:xfrm>
                <a:custGeom>
                  <a:avLst/>
                  <a:gdLst/>
                  <a:ahLst/>
                  <a:cxnLst/>
                  <a:pathLst>
                    <a:path w="79825" h="210064">
                      <a:moveTo>
                        <a:pt x="840" y="0"/>
                      </a:moveTo>
                      <a:cubicBezTo>
                        <a:pt x="840" y="0"/>
                        <a:pt x="32770" y="3361"/>
                        <a:pt x="41173" y="82345"/>
                      </a:cubicBezTo>
                      <a:cubicBezTo>
                        <a:pt x="49576" y="161330"/>
                        <a:pt x="79825" y="210064"/>
                        <a:pt x="79825" y="210064"/>
                      </a:cubicBezTo>
                      <a:cubicBezTo>
                        <a:pt x="79825" y="210064"/>
                        <a:pt x="31090" y="139483"/>
                        <a:pt x="27729" y="78984"/>
                      </a:cubicBezTo>
                      <a:cubicBezTo>
                        <a:pt x="24368" y="18486"/>
                        <a:pt x="-5882" y="6722"/>
                        <a:pt x="84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3" name=""/>
                <p:cNvSpPr/>
                <p:nvPr/>
              </p:nvSpPr>
              <p:spPr>
                <a:xfrm>
                  <a:off x="544827" y="5821758"/>
                  <a:ext cx="370344" cy="665064"/>
                </a:xfrm>
                <a:custGeom>
                  <a:avLst/>
                  <a:gdLst/>
                  <a:ahLst/>
                  <a:cxnLst/>
                  <a:pathLst>
                    <a:path w="370344" h="665064">
                      <a:moveTo>
                        <a:pt x="359631" y="0"/>
                      </a:moveTo>
                      <a:cubicBezTo>
                        <a:pt x="331062" y="21427"/>
                        <a:pt x="156288" y="297031"/>
                        <a:pt x="134442" y="352488"/>
                      </a:cubicBezTo>
                      <a:cubicBezTo>
                        <a:pt x="112595" y="407945"/>
                        <a:pt x="23527" y="539025"/>
                        <a:pt x="15125" y="586079"/>
                      </a:cubicBezTo>
                      <a:cubicBezTo>
                        <a:pt x="6722" y="633134"/>
                        <a:pt x="0" y="665064"/>
                        <a:pt x="0" y="665064"/>
                      </a:cubicBezTo>
                      <a:cubicBezTo>
                        <a:pt x="0" y="665064"/>
                        <a:pt x="33610" y="587760"/>
                        <a:pt x="48735" y="552469"/>
                      </a:cubicBezTo>
                      <a:cubicBezTo>
                        <a:pt x="63860" y="517178"/>
                        <a:pt x="136122" y="386098"/>
                        <a:pt x="146205" y="369293"/>
                      </a:cubicBezTo>
                      <a:cubicBezTo>
                        <a:pt x="156288" y="352488"/>
                        <a:pt x="183492" y="298711"/>
                        <a:pt x="193259" y="280226"/>
                      </a:cubicBezTo>
                      <a:cubicBezTo>
                        <a:pt x="203343" y="261740"/>
                        <a:pt x="304174" y="103772"/>
                        <a:pt x="309215" y="93689"/>
                      </a:cubicBezTo>
                      <a:cubicBezTo>
                        <a:pt x="314257" y="83606"/>
                        <a:pt x="399965" y="-5462"/>
                        <a:pt x="3596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4" name=""/>
                <p:cNvSpPr/>
                <p:nvPr/>
              </p:nvSpPr>
              <p:spPr>
                <a:xfrm>
                  <a:off x="719180" y="5836043"/>
                  <a:ext cx="169312" cy="19956"/>
                </a:xfrm>
                <a:custGeom>
                  <a:avLst/>
                  <a:gdLst/>
                  <a:ahLst/>
                  <a:cxnLst/>
                  <a:pathLst>
                    <a:path w="169312" h="19956">
                      <a:moveTo>
                        <a:pt x="156708" y="17225"/>
                      </a:moveTo>
                      <a:cubicBezTo>
                        <a:pt x="156708" y="17225"/>
                        <a:pt x="119737" y="10503"/>
                        <a:pt x="97890" y="13864"/>
                      </a:cubicBezTo>
                      <a:cubicBezTo>
                        <a:pt x="76044" y="17225"/>
                        <a:pt x="7142" y="23947"/>
                        <a:pt x="420" y="17225"/>
                      </a:cubicBezTo>
                      <a:cubicBezTo>
                        <a:pt x="-6302" y="10503"/>
                        <a:pt x="60079" y="7982"/>
                        <a:pt x="86967" y="2941"/>
                      </a:cubicBezTo>
                      <a:cubicBezTo>
                        <a:pt x="113855" y="-2101"/>
                        <a:pt x="160069" y="-1260"/>
                        <a:pt x="167632" y="6302"/>
                      </a:cubicBezTo>
                      <a:cubicBezTo>
                        <a:pt x="175194" y="13864"/>
                        <a:pt x="156708" y="22267"/>
                        <a:pt x="156708" y="1722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5" name=""/>
                <p:cNvSpPr/>
                <p:nvPr/>
              </p:nvSpPr>
              <p:spPr>
                <a:xfrm>
                  <a:off x="592932" y="5881836"/>
                  <a:ext cx="264472" cy="57768"/>
                </a:xfrm>
                <a:custGeom>
                  <a:avLst/>
                  <a:gdLst/>
                  <a:ahLst/>
                  <a:cxnLst/>
                  <a:pathLst>
                    <a:path w="264472" h="57768">
                      <a:moveTo>
                        <a:pt x="264472" y="13444"/>
                      </a:moveTo>
                      <a:cubicBezTo>
                        <a:pt x="264472" y="13444"/>
                        <a:pt x="155238" y="13444"/>
                        <a:pt x="133391" y="10083"/>
                      </a:cubicBezTo>
                      <a:cubicBezTo>
                        <a:pt x="111544" y="6722"/>
                        <a:pt x="51046" y="0"/>
                        <a:pt x="51046" y="0"/>
                      </a:cubicBezTo>
                      <a:cubicBezTo>
                        <a:pt x="51046" y="0"/>
                        <a:pt x="109864" y="20166"/>
                        <a:pt x="123308" y="20166"/>
                      </a:cubicBezTo>
                      <a:cubicBezTo>
                        <a:pt x="136752" y="20166"/>
                        <a:pt x="79615" y="38652"/>
                        <a:pt x="51046" y="43693"/>
                      </a:cubicBezTo>
                      <a:cubicBezTo>
                        <a:pt x="22477" y="48735"/>
                        <a:pt x="-5252" y="49575"/>
                        <a:pt x="630" y="55457"/>
                      </a:cubicBezTo>
                      <a:cubicBezTo>
                        <a:pt x="6512" y="61339"/>
                        <a:pt x="77934" y="55457"/>
                        <a:pt x="113225" y="40332"/>
                      </a:cubicBezTo>
                      <a:cubicBezTo>
                        <a:pt x="148516" y="25208"/>
                        <a:pt x="264472" y="20166"/>
                        <a:pt x="264472" y="1344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6" name=""/>
                <p:cNvSpPr/>
                <p:nvPr/>
              </p:nvSpPr>
              <p:spPr>
                <a:xfrm>
                  <a:off x="533063" y="5944015"/>
                  <a:ext cx="290730" cy="92428"/>
                </a:xfrm>
                <a:custGeom>
                  <a:avLst/>
                  <a:gdLst/>
                  <a:ahLst/>
                  <a:cxnLst/>
                  <a:pathLst>
                    <a:path w="290730" h="92428">
                      <a:moveTo>
                        <a:pt x="290730" y="0"/>
                      </a:moveTo>
                      <a:cubicBezTo>
                        <a:pt x="290730" y="0"/>
                        <a:pt x="164691" y="15125"/>
                        <a:pt x="154608" y="20166"/>
                      </a:cubicBezTo>
                      <a:cubicBezTo>
                        <a:pt x="144525" y="25208"/>
                        <a:pt x="85707" y="28569"/>
                        <a:pt x="63860" y="28569"/>
                      </a:cubicBezTo>
                      <a:cubicBezTo>
                        <a:pt x="42013" y="28569"/>
                        <a:pt x="0" y="42013"/>
                        <a:pt x="0" y="42013"/>
                      </a:cubicBezTo>
                      <a:lnTo>
                        <a:pt x="8403" y="50415"/>
                      </a:lnTo>
                      <a:cubicBezTo>
                        <a:pt x="8403" y="50415"/>
                        <a:pt x="70582" y="26888"/>
                        <a:pt x="82345" y="38652"/>
                      </a:cubicBezTo>
                      <a:cubicBezTo>
                        <a:pt x="94109" y="50415"/>
                        <a:pt x="30249" y="77304"/>
                        <a:pt x="15125" y="77304"/>
                      </a:cubicBezTo>
                      <a:cubicBezTo>
                        <a:pt x="0" y="77304"/>
                        <a:pt x="0" y="92428"/>
                        <a:pt x="0" y="92428"/>
                      </a:cubicBezTo>
                      <a:cubicBezTo>
                        <a:pt x="0" y="92428"/>
                        <a:pt x="52096" y="77304"/>
                        <a:pt x="77304" y="63860"/>
                      </a:cubicBezTo>
                      <a:cubicBezTo>
                        <a:pt x="102512" y="50415"/>
                        <a:pt x="120997" y="38652"/>
                        <a:pt x="120997" y="38652"/>
                      </a:cubicBezTo>
                      <a:cubicBezTo>
                        <a:pt x="120997" y="38652"/>
                        <a:pt x="173094" y="30249"/>
                        <a:pt x="183177" y="25208"/>
                      </a:cubicBezTo>
                      <a:cubicBezTo>
                        <a:pt x="193260" y="20166"/>
                        <a:pt x="257120" y="13444"/>
                        <a:pt x="263841" y="16805"/>
                      </a:cubicBezTo>
                      <a:cubicBezTo>
                        <a:pt x="270564" y="20166"/>
                        <a:pt x="280647" y="20166"/>
                        <a:pt x="280647" y="20166"/>
                      </a:cubicBezTo>
                      <a:cubicBezTo>
                        <a:pt x="280647" y="20166"/>
                        <a:pt x="290730" y="10083"/>
                        <a:pt x="29073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7" name=""/>
                <p:cNvSpPr/>
                <p:nvPr/>
              </p:nvSpPr>
              <p:spPr>
                <a:xfrm>
                  <a:off x="482227" y="6015437"/>
                  <a:ext cx="294932" cy="95789"/>
                </a:xfrm>
                <a:custGeom>
                  <a:avLst/>
                  <a:gdLst/>
                  <a:ahLst/>
                  <a:cxnLst/>
                  <a:pathLst>
                    <a:path w="294932" h="95789">
                      <a:moveTo>
                        <a:pt x="289470" y="0"/>
                      </a:moveTo>
                      <a:cubicBezTo>
                        <a:pt x="289470" y="0"/>
                        <a:pt x="180236" y="5042"/>
                        <a:pt x="146626" y="16805"/>
                      </a:cubicBezTo>
                      <a:cubicBezTo>
                        <a:pt x="113015" y="28569"/>
                        <a:pt x="28989" y="77304"/>
                        <a:pt x="17225" y="80665"/>
                      </a:cubicBezTo>
                      <a:cubicBezTo>
                        <a:pt x="5462" y="84026"/>
                        <a:pt x="-4621" y="95789"/>
                        <a:pt x="2101" y="95789"/>
                      </a:cubicBezTo>
                      <a:cubicBezTo>
                        <a:pt x="8823" y="95789"/>
                        <a:pt x="102092" y="61339"/>
                        <a:pt x="113015" y="50415"/>
                      </a:cubicBezTo>
                      <a:cubicBezTo>
                        <a:pt x="123939" y="39492"/>
                        <a:pt x="143265" y="30249"/>
                        <a:pt x="146626" y="30249"/>
                      </a:cubicBezTo>
                      <a:cubicBezTo>
                        <a:pt x="149987" y="30249"/>
                        <a:pt x="195361" y="25208"/>
                        <a:pt x="215527" y="16805"/>
                      </a:cubicBezTo>
                      <a:cubicBezTo>
                        <a:pt x="235693" y="8403"/>
                        <a:pt x="262582" y="10083"/>
                        <a:pt x="276026" y="13444"/>
                      </a:cubicBezTo>
                      <a:cubicBezTo>
                        <a:pt x="289470" y="16805"/>
                        <a:pt x="302916" y="0"/>
                        <a:pt x="289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8" name=""/>
                <p:cNvSpPr/>
                <p:nvPr/>
              </p:nvSpPr>
              <p:spPr>
                <a:xfrm>
                  <a:off x="499663" y="6091901"/>
                  <a:ext cx="233382" cy="80665"/>
                </a:xfrm>
                <a:custGeom>
                  <a:avLst/>
                  <a:gdLst/>
                  <a:ahLst/>
                  <a:cxnLst/>
                  <a:pathLst>
                    <a:path w="233382" h="80665">
                      <a:moveTo>
                        <a:pt x="233382" y="0"/>
                      </a:moveTo>
                      <a:cubicBezTo>
                        <a:pt x="233382" y="0"/>
                        <a:pt x="127510" y="16805"/>
                        <a:pt x="110704" y="20166"/>
                      </a:cubicBezTo>
                      <a:cubicBezTo>
                        <a:pt x="93899" y="23527"/>
                        <a:pt x="48525" y="30249"/>
                        <a:pt x="36761" y="33610"/>
                      </a:cubicBezTo>
                      <a:cubicBezTo>
                        <a:pt x="24998" y="36971"/>
                        <a:pt x="4832" y="47054"/>
                        <a:pt x="1470" y="48735"/>
                      </a:cubicBezTo>
                      <a:cubicBezTo>
                        <a:pt x="-1891" y="50415"/>
                        <a:pt x="-1891" y="63860"/>
                        <a:pt x="24998" y="48735"/>
                      </a:cubicBezTo>
                      <a:cubicBezTo>
                        <a:pt x="51886" y="33610"/>
                        <a:pt x="78774" y="38652"/>
                        <a:pt x="78774" y="38652"/>
                      </a:cubicBezTo>
                      <a:cubicBezTo>
                        <a:pt x="78774" y="38652"/>
                        <a:pt x="40963" y="57978"/>
                        <a:pt x="31720" y="67221"/>
                      </a:cubicBezTo>
                      <a:cubicBezTo>
                        <a:pt x="22477" y="76463"/>
                        <a:pt x="21637" y="80665"/>
                        <a:pt x="24998" y="80665"/>
                      </a:cubicBezTo>
                      <a:cubicBezTo>
                        <a:pt x="28359" y="80665"/>
                        <a:pt x="90538" y="43693"/>
                        <a:pt x="107343" y="38652"/>
                      </a:cubicBezTo>
                      <a:cubicBezTo>
                        <a:pt x="124148" y="33610"/>
                        <a:pt x="140954" y="25208"/>
                        <a:pt x="169523" y="20166"/>
                      </a:cubicBezTo>
                      <a:cubicBezTo>
                        <a:pt x="198091" y="15125"/>
                        <a:pt x="223299" y="10083"/>
                        <a:pt x="23338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19" name=""/>
                <p:cNvSpPr/>
                <p:nvPr/>
              </p:nvSpPr>
              <p:spPr>
                <a:xfrm>
                  <a:off x="479286" y="6154080"/>
                  <a:ext cx="220148" cy="99571"/>
                </a:xfrm>
                <a:custGeom>
                  <a:avLst/>
                  <a:gdLst/>
                  <a:ahLst/>
                  <a:cxnLst/>
                  <a:pathLst>
                    <a:path w="220148" h="99571">
                      <a:moveTo>
                        <a:pt x="220148" y="0"/>
                      </a:moveTo>
                      <a:cubicBezTo>
                        <a:pt x="220148" y="0"/>
                        <a:pt x="152927" y="1681"/>
                        <a:pt x="95790" y="33610"/>
                      </a:cubicBezTo>
                      <a:cubicBezTo>
                        <a:pt x="38652" y="65540"/>
                        <a:pt x="0" y="89068"/>
                        <a:pt x="0" y="97470"/>
                      </a:cubicBezTo>
                      <a:cubicBezTo>
                        <a:pt x="0" y="105873"/>
                        <a:pt x="28569" y="89068"/>
                        <a:pt x="63860" y="72262"/>
                      </a:cubicBezTo>
                      <a:cubicBezTo>
                        <a:pt x="99151" y="55457"/>
                        <a:pt x="124359" y="30249"/>
                        <a:pt x="147886" y="23527"/>
                      </a:cubicBezTo>
                      <a:cubicBezTo>
                        <a:pt x="171413" y="16805"/>
                        <a:pt x="201663" y="25208"/>
                        <a:pt x="208385" y="20166"/>
                      </a:cubicBezTo>
                      <a:cubicBezTo>
                        <a:pt x="215107" y="15125"/>
                        <a:pt x="220148" y="0"/>
                        <a:pt x="2201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0" name=""/>
                <p:cNvSpPr/>
                <p:nvPr/>
              </p:nvSpPr>
              <p:spPr>
                <a:xfrm>
                  <a:off x="486638" y="6236425"/>
                  <a:ext cx="170993" cy="70582"/>
                </a:xfrm>
                <a:custGeom>
                  <a:avLst/>
                  <a:gdLst/>
                  <a:ahLst/>
                  <a:cxnLst/>
                  <a:pathLst>
                    <a:path w="170993" h="70582">
                      <a:moveTo>
                        <a:pt x="167422" y="0"/>
                      </a:moveTo>
                      <a:cubicBezTo>
                        <a:pt x="167422" y="0"/>
                        <a:pt x="130450" y="0"/>
                        <a:pt x="95160" y="15125"/>
                      </a:cubicBezTo>
                      <a:cubicBezTo>
                        <a:pt x="59869" y="30249"/>
                        <a:pt x="66591" y="53776"/>
                        <a:pt x="43063" y="53776"/>
                      </a:cubicBezTo>
                      <a:cubicBezTo>
                        <a:pt x="19536" y="53776"/>
                        <a:pt x="-5672" y="70582"/>
                        <a:pt x="1050" y="70582"/>
                      </a:cubicBezTo>
                      <a:cubicBezTo>
                        <a:pt x="7772" y="70582"/>
                        <a:pt x="43063" y="72262"/>
                        <a:pt x="63230" y="58818"/>
                      </a:cubicBezTo>
                      <a:cubicBezTo>
                        <a:pt x="83396" y="45374"/>
                        <a:pt x="74993" y="26888"/>
                        <a:pt x="101041" y="21006"/>
                      </a:cubicBezTo>
                      <a:cubicBezTo>
                        <a:pt x="127089" y="15125"/>
                        <a:pt x="157339" y="15125"/>
                        <a:pt x="162380" y="15125"/>
                      </a:cubicBezTo>
                      <a:cubicBezTo>
                        <a:pt x="167422" y="15125"/>
                        <a:pt x="175825" y="0"/>
                        <a:pt x="1674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1" name=""/>
                <p:cNvSpPr/>
                <p:nvPr/>
              </p:nvSpPr>
              <p:spPr>
                <a:xfrm>
                  <a:off x="516258" y="6301965"/>
                  <a:ext cx="102511" cy="62389"/>
                </a:xfrm>
                <a:custGeom>
                  <a:avLst/>
                  <a:gdLst/>
                  <a:ahLst/>
                  <a:cxnLst/>
                  <a:pathLst>
                    <a:path w="102511" h="62389">
                      <a:moveTo>
                        <a:pt x="102511" y="0"/>
                      </a:moveTo>
                      <a:cubicBezTo>
                        <a:pt x="102511" y="0"/>
                        <a:pt x="57138" y="11764"/>
                        <a:pt x="50415" y="18486"/>
                      </a:cubicBezTo>
                      <a:cubicBezTo>
                        <a:pt x="43693" y="25208"/>
                        <a:pt x="0" y="52096"/>
                        <a:pt x="0" y="60499"/>
                      </a:cubicBezTo>
                      <a:cubicBezTo>
                        <a:pt x="0" y="68901"/>
                        <a:pt x="42853" y="49575"/>
                        <a:pt x="53776" y="38652"/>
                      </a:cubicBezTo>
                      <a:cubicBezTo>
                        <a:pt x="64700" y="27728"/>
                        <a:pt x="78984" y="18486"/>
                        <a:pt x="90748" y="18486"/>
                      </a:cubicBezTo>
                      <a:cubicBezTo>
                        <a:pt x="102511" y="18486"/>
                        <a:pt x="102511" y="0"/>
                        <a:pt x="1025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2" name=""/>
                <p:cNvSpPr/>
                <p:nvPr/>
              </p:nvSpPr>
              <p:spPr>
                <a:xfrm>
                  <a:off x="515418" y="6379479"/>
                  <a:ext cx="63440" cy="33400"/>
                </a:xfrm>
                <a:custGeom>
                  <a:avLst/>
                  <a:gdLst/>
                  <a:ahLst/>
                  <a:cxnLst/>
                  <a:pathLst>
                    <a:path w="63440" h="33400">
                      <a:moveTo>
                        <a:pt x="57978" y="1470"/>
                      </a:moveTo>
                      <a:cubicBezTo>
                        <a:pt x="57978" y="1470"/>
                        <a:pt x="44534" y="-5252"/>
                        <a:pt x="29409" y="9873"/>
                      </a:cubicBezTo>
                      <a:cubicBezTo>
                        <a:pt x="14284" y="24998"/>
                        <a:pt x="-4201" y="33400"/>
                        <a:pt x="840" y="33400"/>
                      </a:cubicBezTo>
                      <a:cubicBezTo>
                        <a:pt x="5882" y="33400"/>
                        <a:pt x="24368" y="26678"/>
                        <a:pt x="32770" y="18276"/>
                      </a:cubicBezTo>
                      <a:cubicBezTo>
                        <a:pt x="41173" y="9873"/>
                        <a:pt x="56297" y="16595"/>
                        <a:pt x="61339" y="13234"/>
                      </a:cubicBezTo>
                      <a:cubicBezTo>
                        <a:pt x="66381" y="9873"/>
                        <a:pt x="61339" y="1470"/>
                        <a:pt x="57978" y="147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3" name=""/>
                <p:cNvSpPr/>
                <p:nvPr/>
              </p:nvSpPr>
              <p:spPr>
                <a:xfrm>
                  <a:off x="613728" y="6291041"/>
                  <a:ext cx="24578" cy="157128"/>
                </a:xfrm>
                <a:custGeom>
                  <a:avLst/>
                  <a:gdLst/>
                  <a:ahLst/>
                  <a:cxnLst/>
                  <a:pathLst>
                    <a:path w="24578" h="157128">
                      <a:moveTo>
                        <a:pt x="15965" y="0"/>
                      </a:moveTo>
                      <a:cubicBezTo>
                        <a:pt x="15965" y="0"/>
                        <a:pt x="20166" y="10923"/>
                        <a:pt x="23527" y="42853"/>
                      </a:cubicBezTo>
                      <a:cubicBezTo>
                        <a:pt x="26888" y="74783"/>
                        <a:pt x="21847" y="99991"/>
                        <a:pt x="15965" y="120157"/>
                      </a:cubicBezTo>
                      <a:cubicBezTo>
                        <a:pt x="10083" y="140323"/>
                        <a:pt x="0" y="157128"/>
                        <a:pt x="0" y="157128"/>
                      </a:cubicBezTo>
                      <a:cubicBezTo>
                        <a:pt x="0" y="157128"/>
                        <a:pt x="10083" y="106713"/>
                        <a:pt x="10083" y="81505"/>
                      </a:cubicBezTo>
                      <a:cubicBezTo>
                        <a:pt x="10083" y="56297"/>
                        <a:pt x="10083" y="37812"/>
                        <a:pt x="10083" y="29409"/>
                      </a:cubicBezTo>
                      <a:cubicBezTo>
                        <a:pt x="10083" y="21006"/>
                        <a:pt x="-3361" y="0"/>
                        <a:pt x="1596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4" name=""/>
                <p:cNvSpPr/>
                <p:nvPr/>
              </p:nvSpPr>
              <p:spPr>
                <a:xfrm>
                  <a:off x="662043" y="6197773"/>
                  <a:ext cx="32350" cy="210064"/>
                </a:xfrm>
                <a:custGeom>
                  <a:avLst/>
                  <a:gdLst/>
                  <a:ahLst/>
                  <a:cxnLst/>
                  <a:pathLst>
                    <a:path w="32350" h="210064">
                      <a:moveTo>
                        <a:pt x="420" y="23527"/>
                      </a:moveTo>
                      <a:cubicBezTo>
                        <a:pt x="420" y="23527"/>
                        <a:pt x="5462" y="30249"/>
                        <a:pt x="10503" y="80665"/>
                      </a:cubicBezTo>
                      <a:cubicBezTo>
                        <a:pt x="15545" y="131080"/>
                        <a:pt x="-2941" y="149566"/>
                        <a:pt x="420" y="168052"/>
                      </a:cubicBezTo>
                      <a:cubicBezTo>
                        <a:pt x="3781" y="186537"/>
                        <a:pt x="10503" y="210064"/>
                        <a:pt x="10503" y="210064"/>
                      </a:cubicBezTo>
                      <a:cubicBezTo>
                        <a:pt x="10503" y="210064"/>
                        <a:pt x="17225" y="166371"/>
                        <a:pt x="17225" y="146205"/>
                      </a:cubicBezTo>
                      <a:cubicBezTo>
                        <a:pt x="17225" y="126039"/>
                        <a:pt x="32350" y="94109"/>
                        <a:pt x="32350" y="80665"/>
                      </a:cubicBezTo>
                      <a:cubicBezTo>
                        <a:pt x="32350" y="67221"/>
                        <a:pt x="10503" y="0"/>
                        <a:pt x="10503" y="0"/>
                      </a:cubicBezTo>
                      <a:lnTo>
                        <a:pt x="420" y="23527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5" name=""/>
                <p:cNvSpPr/>
                <p:nvPr/>
              </p:nvSpPr>
              <p:spPr>
                <a:xfrm>
                  <a:off x="697124" y="6138955"/>
                  <a:ext cx="49365" cy="249347"/>
                </a:xfrm>
                <a:custGeom>
                  <a:avLst/>
                  <a:gdLst/>
                  <a:ahLst/>
                  <a:cxnLst/>
                  <a:pathLst>
                    <a:path w="49365" h="249347">
                      <a:moveTo>
                        <a:pt x="2311" y="18486"/>
                      </a:moveTo>
                      <a:cubicBezTo>
                        <a:pt x="2311" y="18486"/>
                        <a:pt x="34241" y="58818"/>
                        <a:pt x="30880" y="87387"/>
                      </a:cubicBezTo>
                      <a:cubicBezTo>
                        <a:pt x="27519" y="115956"/>
                        <a:pt x="25838" y="141163"/>
                        <a:pt x="25838" y="174774"/>
                      </a:cubicBezTo>
                      <a:cubicBezTo>
                        <a:pt x="25838" y="208384"/>
                        <a:pt x="25838" y="228550"/>
                        <a:pt x="30880" y="247036"/>
                      </a:cubicBezTo>
                      <a:cubicBezTo>
                        <a:pt x="35921" y="265522"/>
                        <a:pt x="30880" y="174774"/>
                        <a:pt x="35921" y="144524"/>
                      </a:cubicBezTo>
                      <a:cubicBezTo>
                        <a:pt x="40963" y="114275"/>
                        <a:pt x="57768" y="95789"/>
                        <a:pt x="44324" y="65540"/>
                      </a:cubicBezTo>
                      <a:cubicBezTo>
                        <a:pt x="30880" y="35291"/>
                        <a:pt x="10713" y="0"/>
                        <a:pt x="10713" y="0"/>
                      </a:cubicBezTo>
                      <a:cubicBezTo>
                        <a:pt x="10713" y="0"/>
                        <a:pt x="-6092" y="15125"/>
                        <a:pt x="2311" y="18486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6" name=""/>
                <p:cNvSpPr/>
                <p:nvPr/>
              </p:nvSpPr>
              <p:spPr>
                <a:xfrm>
                  <a:off x="733045" y="6076776"/>
                  <a:ext cx="87387" cy="289049"/>
                </a:xfrm>
                <a:custGeom>
                  <a:avLst/>
                  <a:gdLst/>
                  <a:ahLst/>
                  <a:cxnLst/>
                  <a:pathLst>
                    <a:path w="87387" h="289049">
                      <a:moveTo>
                        <a:pt x="0" y="3361"/>
                      </a:moveTo>
                      <a:cubicBezTo>
                        <a:pt x="0" y="3361"/>
                        <a:pt x="42013" y="70582"/>
                        <a:pt x="42013" y="100831"/>
                      </a:cubicBezTo>
                      <a:cubicBezTo>
                        <a:pt x="42013" y="131080"/>
                        <a:pt x="30249" y="188218"/>
                        <a:pt x="33610" y="206703"/>
                      </a:cubicBezTo>
                      <a:cubicBezTo>
                        <a:pt x="36972" y="225189"/>
                        <a:pt x="47055" y="289049"/>
                        <a:pt x="47055" y="289049"/>
                      </a:cubicBezTo>
                      <a:cubicBezTo>
                        <a:pt x="47055" y="289049"/>
                        <a:pt x="47055" y="231911"/>
                        <a:pt x="47055" y="199981"/>
                      </a:cubicBezTo>
                      <a:cubicBezTo>
                        <a:pt x="47055" y="168051"/>
                        <a:pt x="53777" y="149566"/>
                        <a:pt x="53777" y="149566"/>
                      </a:cubicBezTo>
                      <a:cubicBezTo>
                        <a:pt x="53777" y="149566"/>
                        <a:pt x="62179" y="213425"/>
                        <a:pt x="68902" y="233592"/>
                      </a:cubicBezTo>
                      <a:cubicBezTo>
                        <a:pt x="75624" y="253758"/>
                        <a:pt x="87387" y="267202"/>
                        <a:pt x="87387" y="267202"/>
                      </a:cubicBezTo>
                      <a:cubicBezTo>
                        <a:pt x="87387" y="267202"/>
                        <a:pt x="65541" y="179815"/>
                        <a:pt x="65541" y="154608"/>
                      </a:cubicBezTo>
                      <a:cubicBezTo>
                        <a:pt x="65541" y="129400"/>
                        <a:pt x="53777" y="87387"/>
                        <a:pt x="53777" y="72262"/>
                      </a:cubicBezTo>
                      <a:cubicBezTo>
                        <a:pt x="53777" y="57137"/>
                        <a:pt x="3361" y="-16805"/>
                        <a:pt x="0" y="336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7" name=""/>
                <p:cNvSpPr/>
                <p:nvPr/>
              </p:nvSpPr>
              <p:spPr>
                <a:xfrm>
                  <a:off x="790183" y="5980986"/>
                  <a:ext cx="73943" cy="331061"/>
                </a:xfrm>
                <a:custGeom>
                  <a:avLst/>
                  <a:gdLst/>
                  <a:ahLst/>
                  <a:cxnLst/>
                  <a:pathLst>
                    <a:path w="73943" h="331061">
                      <a:moveTo>
                        <a:pt x="0" y="21847"/>
                      </a:moveTo>
                      <a:cubicBezTo>
                        <a:pt x="0" y="21847"/>
                        <a:pt x="36971" y="95789"/>
                        <a:pt x="36971" y="129400"/>
                      </a:cubicBezTo>
                      <a:cubicBezTo>
                        <a:pt x="36971" y="163010"/>
                        <a:pt x="70582" y="280646"/>
                        <a:pt x="65540" y="285687"/>
                      </a:cubicBezTo>
                      <a:cubicBezTo>
                        <a:pt x="60499" y="290729"/>
                        <a:pt x="65540" y="331061"/>
                        <a:pt x="65540" y="331061"/>
                      </a:cubicBezTo>
                      <a:cubicBezTo>
                        <a:pt x="65540" y="331061"/>
                        <a:pt x="73943" y="265521"/>
                        <a:pt x="73943" y="243675"/>
                      </a:cubicBezTo>
                      <a:cubicBezTo>
                        <a:pt x="73943" y="221828"/>
                        <a:pt x="53777" y="163010"/>
                        <a:pt x="53777" y="146205"/>
                      </a:cubicBezTo>
                      <a:cubicBezTo>
                        <a:pt x="53777" y="129400"/>
                        <a:pt x="36971" y="68901"/>
                        <a:pt x="30249" y="43693"/>
                      </a:cubicBezTo>
                      <a:cubicBezTo>
                        <a:pt x="23527" y="18486"/>
                        <a:pt x="10083" y="0"/>
                        <a:pt x="10083" y="0"/>
                      </a:cubicBezTo>
                      <a:cubicBezTo>
                        <a:pt x="10083" y="0"/>
                        <a:pt x="0" y="8403"/>
                        <a:pt x="0" y="2184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8" name=""/>
                <p:cNvSpPr/>
                <p:nvPr/>
              </p:nvSpPr>
              <p:spPr>
                <a:xfrm>
                  <a:off x="813710" y="5945906"/>
                  <a:ext cx="105873" cy="307324"/>
                </a:xfrm>
                <a:custGeom>
                  <a:avLst/>
                  <a:gdLst/>
                  <a:ahLst/>
                  <a:cxnLst/>
                  <a:pathLst>
                    <a:path w="105873" h="307324">
                      <a:moveTo>
                        <a:pt x="0" y="8193"/>
                      </a:moveTo>
                      <a:cubicBezTo>
                        <a:pt x="0" y="8193"/>
                        <a:pt x="52096" y="72052"/>
                        <a:pt x="58818" y="135912"/>
                      </a:cubicBezTo>
                      <a:cubicBezTo>
                        <a:pt x="65540" y="199771"/>
                        <a:pt x="78984" y="250187"/>
                        <a:pt x="82345" y="263631"/>
                      </a:cubicBezTo>
                      <a:cubicBezTo>
                        <a:pt x="85707" y="277075"/>
                        <a:pt x="95790" y="297241"/>
                        <a:pt x="95790" y="297241"/>
                      </a:cubicBezTo>
                      <a:lnTo>
                        <a:pt x="105873" y="307324"/>
                      </a:lnTo>
                      <a:cubicBezTo>
                        <a:pt x="105873" y="307324"/>
                        <a:pt x="82345" y="243465"/>
                        <a:pt x="82345" y="201451"/>
                      </a:cubicBezTo>
                      <a:cubicBezTo>
                        <a:pt x="82345" y="159439"/>
                        <a:pt x="78984" y="110704"/>
                        <a:pt x="68901" y="88857"/>
                      </a:cubicBezTo>
                      <a:cubicBezTo>
                        <a:pt x="58818" y="67010"/>
                        <a:pt x="13444" y="-28779"/>
                        <a:pt x="0" y="819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29" name=""/>
                <p:cNvSpPr/>
                <p:nvPr/>
              </p:nvSpPr>
              <p:spPr>
                <a:xfrm>
                  <a:off x="842279" y="5900532"/>
                  <a:ext cx="128770" cy="275395"/>
                </a:xfrm>
                <a:custGeom>
                  <a:avLst/>
                  <a:gdLst/>
                  <a:ahLst/>
                  <a:cxnLst/>
                  <a:pathLst>
                    <a:path w="128770" h="275395">
                      <a:moveTo>
                        <a:pt x="0" y="4831"/>
                      </a:moveTo>
                      <a:cubicBezTo>
                        <a:pt x="0" y="4831"/>
                        <a:pt x="60499" y="67011"/>
                        <a:pt x="68901" y="122468"/>
                      </a:cubicBezTo>
                      <a:cubicBezTo>
                        <a:pt x="77304" y="177925"/>
                        <a:pt x="84026" y="223298"/>
                        <a:pt x="89067" y="241784"/>
                      </a:cubicBezTo>
                      <a:cubicBezTo>
                        <a:pt x="94109" y="260270"/>
                        <a:pt x="100831" y="272034"/>
                        <a:pt x="100831" y="275395"/>
                      </a:cubicBezTo>
                      <a:cubicBezTo>
                        <a:pt x="100831" y="278754"/>
                        <a:pt x="94109" y="198091"/>
                        <a:pt x="94109" y="186327"/>
                      </a:cubicBezTo>
                      <a:cubicBezTo>
                        <a:pt x="94109" y="174564"/>
                        <a:pt x="112595" y="223298"/>
                        <a:pt x="126039" y="230021"/>
                      </a:cubicBezTo>
                      <a:cubicBezTo>
                        <a:pt x="139483" y="236743"/>
                        <a:pt x="102512" y="186327"/>
                        <a:pt x="94109" y="162800"/>
                      </a:cubicBezTo>
                      <a:cubicBezTo>
                        <a:pt x="85706" y="139273"/>
                        <a:pt x="68901" y="83816"/>
                        <a:pt x="55457" y="51886"/>
                      </a:cubicBezTo>
                      <a:cubicBezTo>
                        <a:pt x="42013" y="19956"/>
                        <a:pt x="0" y="-13654"/>
                        <a:pt x="0" y="483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330" name=""/>
              <p:cNvGrpSpPr/>
              <p:nvPr/>
            </p:nvGrpSpPr>
            <p:grpSpPr>
              <a:xfrm rot="7200000" flipH="true" flipV="true">
                <a:off x="954318" y="5477451"/>
                <a:ext cx="383859" cy="503650"/>
                <a:chOff x="954318" y="5477451"/>
                <a:chExt cx="383859" cy="503650"/>
              </a:xfrm>
            </p:grpSpPr>
            <p:sp>
              <p:nvSpPr>
                <p:cNvPr id="2331" name=""/>
                <p:cNvSpPr/>
                <p:nvPr/>
              </p:nvSpPr>
              <p:spPr>
                <a:xfrm>
                  <a:off x="954318" y="5576383"/>
                  <a:ext cx="282555" cy="403719"/>
                </a:xfrm>
                <a:custGeom>
                  <a:avLst/>
                  <a:gdLst/>
                  <a:ahLst/>
                  <a:cxnLst/>
                  <a:pathLst>
                    <a:path w="282555" h="403719">
                      <a:moveTo>
                        <a:pt x="282555" y="9993"/>
                      </a:moveTo>
                      <a:cubicBezTo>
                        <a:pt x="282555" y="9993"/>
                        <a:pt x="200611" y="123914"/>
                        <a:pt x="159640" y="192866"/>
                      </a:cubicBezTo>
                      <a:cubicBezTo>
                        <a:pt x="126306" y="248964"/>
                        <a:pt x="75698" y="352755"/>
                        <a:pt x="71700" y="364746"/>
                      </a:cubicBezTo>
                      <a:cubicBezTo>
                        <a:pt x="67703" y="376738"/>
                        <a:pt x="62706" y="403719"/>
                        <a:pt x="62706" y="403719"/>
                      </a:cubicBezTo>
                      <a:cubicBezTo>
                        <a:pt x="62706" y="403719"/>
                        <a:pt x="28230" y="340264"/>
                        <a:pt x="18737" y="311783"/>
                      </a:cubicBezTo>
                      <a:cubicBezTo>
                        <a:pt x="9244" y="283303"/>
                        <a:pt x="-13241" y="260819"/>
                        <a:pt x="10743" y="183872"/>
                      </a:cubicBezTo>
                      <a:cubicBezTo>
                        <a:pt x="34726" y="106925"/>
                        <a:pt x="62706" y="85940"/>
                        <a:pt x="62706" y="85940"/>
                      </a:cubicBezTo>
                      <a:lnTo>
                        <a:pt x="66704" y="77946"/>
                      </a:lnTo>
                      <a:cubicBezTo>
                        <a:pt x="66704" y="77946"/>
                        <a:pt x="114671" y="38973"/>
                        <a:pt x="126662" y="31978"/>
                      </a:cubicBezTo>
                      <a:cubicBezTo>
                        <a:pt x="138654" y="24983"/>
                        <a:pt x="148647" y="16988"/>
                        <a:pt x="148647" y="16988"/>
                      </a:cubicBezTo>
                      <a:cubicBezTo>
                        <a:pt x="148647" y="16988"/>
                        <a:pt x="178626" y="0"/>
                        <a:pt x="227593" y="0"/>
                      </a:cubicBezTo>
                      <a:cubicBezTo>
                        <a:pt x="276559" y="0"/>
                        <a:pt x="282555" y="9993"/>
                        <a:pt x="282555" y="9993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2" name=""/>
                <p:cNvSpPr/>
                <p:nvPr/>
              </p:nvSpPr>
              <p:spPr>
                <a:xfrm>
                  <a:off x="1015026" y="5586376"/>
                  <a:ext cx="278932" cy="393726"/>
                </a:xfrm>
                <a:custGeom>
                  <a:avLst/>
                  <a:gdLst/>
                  <a:ahLst/>
                  <a:cxnLst/>
                  <a:pathLst>
                    <a:path w="278932" h="393726">
                      <a:moveTo>
                        <a:pt x="221846" y="0"/>
                      </a:moveTo>
                      <a:cubicBezTo>
                        <a:pt x="221846" y="0"/>
                        <a:pt x="266815" y="16988"/>
                        <a:pt x="274810" y="74948"/>
                      </a:cubicBezTo>
                      <a:cubicBezTo>
                        <a:pt x="282803" y="132908"/>
                        <a:pt x="281805" y="182873"/>
                        <a:pt x="251825" y="246829"/>
                      </a:cubicBezTo>
                      <a:cubicBezTo>
                        <a:pt x="221846" y="310784"/>
                        <a:pt x="189868" y="335767"/>
                        <a:pt x="140902" y="357751"/>
                      </a:cubicBezTo>
                      <a:cubicBezTo>
                        <a:pt x="91936" y="379736"/>
                        <a:pt x="79945" y="371742"/>
                        <a:pt x="69952" y="376738"/>
                      </a:cubicBezTo>
                      <a:cubicBezTo>
                        <a:pt x="59958" y="381735"/>
                        <a:pt x="40972" y="380735"/>
                        <a:pt x="40972" y="380735"/>
                      </a:cubicBezTo>
                      <a:lnTo>
                        <a:pt x="0" y="393726"/>
                      </a:lnTo>
                      <a:cubicBezTo>
                        <a:pt x="0" y="393726"/>
                        <a:pt x="8994" y="356752"/>
                        <a:pt x="8994" y="354753"/>
                      </a:cubicBezTo>
                      <a:cubicBezTo>
                        <a:pt x="8994" y="352755"/>
                        <a:pt x="103928" y="171881"/>
                        <a:pt x="103928" y="171881"/>
                      </a:cubicBezTo>
                      <a:cubicBezTo>
                        <a:pt x="103928" y="171881"/>
                        <a:pt x="211353" y="10493"/>
                        <a:pt x="22184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3" name=""/>
                <p:cNvSpPr/>
                <p:nvPr/>
              </p:nvSpPr>
              <p:spPr>
                <a:xfrm>
                  <a:off x="1222632" y="5477452"/>
                  <a:ext cx="115545" cy="120791"/>
                </a:xfrm>
                <a:custGeom>
                  <a:avLst/>
                  <a:gdLst/>
                  <a:ahLst/>
                  <a:cxnLst/>
                  <a:pathLst>
                    <a:path w="115545" h="120791">
                      <a:moveTo>
                        <a:pt x="5246" y="108175"/>
                      </a:moveTo>
                      <a:cubicBezTo>
                        <a:pt x="6839" y="106250"/>
                        <a:pt x="34226" y="88938"/>
                        <a:pt x="52214" y="55961"/>
                      </a:cubicBezTo>
                      <a:cubicBezTo>
                        <a:pt x="70201" y="22984"/>
                        <a:pt x="108175" y="0"/>
                        <a:pt x="108175" y="0"/>
                      </a:cubicBezTo>
                      <a:cubicBezTo>
                        <a:pt x="108175" y="0"/>
                        <a:pt x="120738" y="7852"/>
                        <a:pt x="113172" y="11992"/>
                      </a:cubicBezTo>
                      <a:cubicBezTo>
                        <a:pt x="113172" y="11992"/>
                        <a:pt x="64206" y="40971"/>
                        <a:pt x="58209" y="61957"/>
                      </a:cubicBezTo>
                      <a:cubicBezTo>
                        <a:pt x="52214" y="82942"/>
                        <a:pt x="8530" y="120059"/>
                        <a:pt x="8530" y="120059"/>
                      </a:cubicBezTo>
                      <a:cubicBezTo>
                        <a:pt x="8530" y="120059"/>
                        <a:pt x="-8458" y="124735"/>
                        <a:pt x="5246" y="10817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4" name=""/>
                <p:cNvSpPr/>
                <p:nvPr/>
              </p:nvSpPr>
              <p:spPr>
                <a:xfrm>
                  <a:off x="1225380" y="5599366"/>
                  <a:ext cx="47467" cy="124913"/>
                </a:xfrm>
                <a:custGeom>
                  <a:avLst/>
                  <a:gdLst/>
                  <a:ahLst/>
                  <a:cxnLst/>
                  <a:pathLst>
                    <a:path w="47467" h="124913">
                      <a:moveTo>
                        <a:pt x="500" y="0"/>
                      </a:moveTo>
                      <a:cubicBezTo>
                        <a:pt x="500" y="0"/>
                        <a:pt x="19487" y="1999"/>
                        <a:pt x="24483" y="48966"/>
                      </a:cubicBezTo>
                      <a:cubicBezTo>
                        <a:pt x="29480" y="95933"/>
                        <a:pt x="47467" y="124913"/>
                        <a:pt x="47467" y="124913"/>
                      </a:cubicBezTo>
                      <a:cubicBezTo>
                        <a:pt x="47467" y="124913"/>
                        <a:pt x="18487" y="82942"/>
                        <a:pt x="16489" y="46967"/>
                      </a:cubicBezTo>
                      <a:cubicBezTo>
                        <a:pt x="14490" y="10992"/>
                        <a:pt x="-3498" y="3997"/>
                        <a:pt x="50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5" name=""/>
                <p:cNvSpPr/>
                <p:nvPr/>
              </p:nvSpPr>
              <p:spPr>
                <a:xfrm>
                  <a:off x="1014027" y="5585626"/>
                  <a:ext cx="220222" cy="395475"/>
                </a:xfrm>
                <a:custGeom>
                  <a:avLst/>
                  <a:gdLst/>
                  <a:ahLst/>
                  <a:cxnLst/>
                  <a:pathLst>
                    <a:path w="220222" h="395475">
                      <a:moveTo>
                        <a:pt x="213852" y="0"/>
                      </a:moveTo>
                      <a:cubicBezTo>
                        <a:pt x="196864" y="12741"/>
                        <a:pt x="92936" y="176627"/>
                        <a:pt x="79945" y="209604"/>
                      </a:cubicBezTo>
                      <a:cubicBezTo>
                        <a:pt x="66954" y="242581"/>
                        <a:pt x="13990" y="320527"/>
                        <a:pt x="8994" y="348508"/>
                      </a:cubicBezTo>
                      <a:cubicBezTo>
                        <a:pt x="3997" y="376488"/>
                        <a:pt x="0" y="395475"/>
                        <a:pt x="0" y="395475"/>
                      </a:cubicBezTo>
                      <a:cubicBezTo>
                        <a:pt x="0" y="395475"/>
                        <a:pt x="19986" y="349507"/>
                        <a:pt x="28980" y="328522"/>
                      </a:cubicBezTo>
                      <a:cubicBezTo>
                        <a:pt x="37974" y="307536"/>
                        <a:pt x="80944" y="229590"/>
                        <a:pt x="86940" y="219597"/>
                      </a:cubicBezTo>
                      <a:cubicBezTo>
                        <a:pt x="92936" y="209604"/>
                        <a:pt x="109112" y="177626"/>
                        <a:pt x="114920" y="166634"/>
                      </a:cubicBezTo>
                      <a:cubicBezTo>
                        <a:pt x="120916" y="155642"/>
                        <a:pt x="180875" y="61707"/>
                        <a:pt x="183872" y="55711"/>
                      </a:cubicBezTo>
                      <a:cubicBezTo>
                        <a:pt x="186871" y="49716"/>
                        <a:pt x="237836" y="-3248"/>
                        <a:pt x="2138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6" name=""/>
                <p:cNvSpPr/>
                <p:nvPr/>
              </p:nvSpPr>
              <p:spPr>
                <a:xfrm>
                  <a:off x="1117705" y="5594120"/>
                  <a:ext cx="100680" cy="11867"/>
                </a:xfrm>
                <a:custGeom>
                  <a:avLst/>
                  <a:gdLst/>
                  <a:ahLst/>
                  <a:cxnLst/>
                  <a:pathLst>
                    <a:path w="100680" h="11867">
                      <a:moveTo>
                        <a:pt x="93185" y="10243"/>
                      </a:moveTo>
                      <a:cubicBezTo>
                        <a:pt x="93185" y="10243"/>
                        <a:pt x="71201" y="6246"/>
                        <a:pt x="58210" y="8244"/>
                      </a:cubicBezTo>
                      <a:cubicBezTo>
                        <a:pt x="45219" y="10243"/>
                        <a:pt x="4247" y="14240"/>
                        <a:pt x="250" y="10243"/>
                      </a:cubicBezTo>
                      <a:cubicBezTo>
                        <a:pt x="-3747" y="6246"/>
                        <a:pt x="35725" y="4747"/>
                        <a:pt x="51714" y="1749"/>
                      </a:cubicBezTo>
                      <a:cubicBezTo>
                        <a:pt x="67703" y="-1249"/>
                        <a:pt x="95184" y="-749"/>
                        <a:pt x="99681" y="3747"/>
                      </a:cubicBezTo>
                      <a:cubicBezTo>
                        <a:pt x="104178" y="8244"/>
                        <a:pt x="93185" y="13241"/>
                        <a:pt x="93185" y="1024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7" name=""/>
                <p:cNvSpPr/>
                <p:nvPr/>
              </p:nvSpPr>
              <p:spPr>
                <a:xfrm>
                  <a:off x="1042632" y="5621351"/>
                  <a:ext cx="157266" cy="34351"/>
                </a:xfrm>
                <a:custGeom>
                  <a:avLst/>
                  <a:gdLst/>
                  <a:ahLst/>
                  <a:cxnLst/>
                  <a:pathLst>
                    <a:path w="157266" h="34351">
                      <a:moveTo>
                        <a:pt x="157266" y="7994"/>
                      </a:moveTo>
                      <a:cubicBezTo>
                        <a:pt x="157266" y="7994"/>
                        <a:pt x="92311" y="7994"/>
                        <a:pt x="79320" y="5996"/>
                      </a:cubicBezTo>
                      <a:cubicBezTo>
                        <a:pt x="66329" y="3997"/>
                        <a:pt x="30354" y="0"/>
                        <a:pt x="30354" y="0"/>
                      </a:cubicBezTo>
                      <a:cubicBezTo>
                        <a:pt x="30354" y="0"/>
                        <a:pt x="65330" y="11992"/>
                        <a:pt x="73324" y="11992"/>
                      </a:cubicBezTo>
                      <a:cubicBezTo>
                        <a:pt x="81319" y="11992"/>
                        <a:pt x="47342" y="22984"/>
                        <a:pt x="30354" y="25982"/>
                      </a:cubicBezTo>
                      <a:cubicBezTo>
                        <a:pt x="13366" y="28980"/>
                        <a:pt x="-3123" y="29480"/>
                        <a:pt x="375" y="32977"/>
                      </a:cubicBezTo>
                      <a:cubicBezTo>
                        <a:pt x="3872" y="36475"/>
                        <a:pt x="46343" y="32977"/>
                        <a:pt x="67328" y="23983"/>
                      </a:cubicBezTo>
                      <a:cubicBezTo>
                        <a:pt x="88314" y="14990"/>
                        <a:pt x="157266" y="11992"/>
                        <a:pt x="157266" y="799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8" name=""/>
                <p:cNvSpPr/>
                <p:nvPr/>
              </p:nvSpPr>
              <p:spPr>
                <a:xfrm>
                  <a:off x="1007031" y="5658326"/>
                  <a:ext cx="172880" cy="54962"/>
                </a:xfrm>
                <a:custGeom>
                  <a:avLst/>
                  <a:gdLst/>
                  <a:ahLst/>
                  <a:cxnLst/>
                  <a:pathLst>
                    <a:path w="172880" h="54962">
                      <a:moveTo>
                        <a:pt x="172880" y="0"/>
                      </a:moveTo>
                      <a:cubicBezTo>
                        <a:pt x="172880" y="0"/>
                        <a:pt x="97932" y="8994"/>
                        <a:pt x="91936" y="11992"/>
                      </a:cubicBezTo>
                      <a:cubicBezTo>
                        <a:pt x="85940" y="14990"/>
                        <a:pt x="50965" y="16988"/>
                        <a:pt x="37974" y="16988"/>
                      </a:cubicBezTo>
                      <a:cubicBezTo>
                        <a:pt x="24983" y="16988"/>
                        <a:pt x="0" y="24983"/>
                        <a:pt x="0" y="24983"/>
                      </a:cubicBezTo>
                      <a:lnTo>
                        <a:pt x="4997" y="29979"/>
                      </a:lnTo>
                      <a:cubicBezTo>
                        <a:pt x="4997" y="29979"/>
                        <a:pt x="41971" y="15989"/>
                        <a:pt x="48966" y="22984"/>
                      </a:cubicBezTo>
                      <a:cubicBezTo>
                        <a:pt x="55961" y="29979"/>
                        <a:pt x="17987" y="45968"/>
                        <a:pt x="8994" y="45968"/>
                      </a:cubicBezTo>
                      <a:cubicBezTo>
                        <a:pt x="0" y="45968"/>
                        <a:pt x="0" y="54962"/>
                        <a:pt x="0" y="54962"/>
                      </a:cubicBezTo>
                      <a:cubicBezTo>
                        <a:pt x="0" y="54962"/>
                        <a:pt x="30979" y="45968"/>
                        <a:pt x="45968" y="37974"/>
                      </a:cubicBezTo>
                      <a:cubicBezTo>
                        <a:pt x="60958" y="29979"/>
                        <a:pt x="71950" y="22984"/>
                        <a:pt x="71950" y="22984"/>
                      </a:cubicBezTo>
                      <a:cubicBezTo>
                        <a:pt x="71950" y="22984"/>
                        <a:pt x="102929" y="17988"/>
                        <a:pt x="108925" y="14990"/>
                      </a:cubicBezTo>
                      <a:cubicBezTo>
                        <a:pt x="114920" y="11992"/>
                        <a:pt x="152894" y="7994"/>
                        <a:pt x="156891" y="9993"/>
                      </a:cubicBezTo>
                      <a:cubicBezTo>
                        <a:pt x="160889" y="11992"/>
                        <a:pt x="166884" y="11992"/>
                        <a:pt x="166884" y="11992"/>
                      </a:cubicBezTo>
                      <a:cubicBezTo>
                        <a:pt x="166884" y="11992"/>
                        <a:pt x="172880" y="5996"/>
                        <a:pt x="17288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39" name=""/>
                <p:cNvSpPr/>
                <p:nvPr/>
              </p:nvSpPr>
              <p:spPr>
                <a:xfrm>
                  <a:off x="976802" y="5700796"/>
                  <a:ext cx="175379" cy="56960"/>
                </a:xfrm>
                <a:custGeom>
                  <a:avLst/>
                  <a:gdLst/>
                  <a:ahLst/>
                  <a:cxnLst/>
                  <a:pathLst>
                    <a:path w="175379" h="56960">
                      <a:moveTo>
                        <a:pt x="172131" y="0"/>
                      </a:moveTo>
                      <a:cubicBezTo>
                        <a:pt x="172131" y="0"/>
                        <a:pt x="107176" y="2998"/>
                        <a:pt x="87190" y="9993"/>
                      </a:cubicBezTo>
                      <a:cubicBezTo>
                        <a:pt x="67204" y="16988"/>
                        <a:pt x="17238" y="45968"/>
                        <a:pt x="10243" y="47967"/>
                      </a:cubicBezTo>
                      <a:cubicBezTo>
                        <a:pt x="3248" y="49965"/>
                        <a:pt x="-2748" y="56960"/>
                        <a:pt x="1249" y="56960"/>
                      </a:cubicBezTo>
                      <a:cubicBezTo>
                        <a:pt x="5246" y="56960"/>
                        <a:pt x="60708" y="36475"/>
                        <a:pt x="67204" y="29979"/>
                      </a:cubicBezTo>
                      <a:cubicBezTo>
                        <a:pt x="73699" y="23484"/>
                        <a:pt x="85191" y="17987"/>
                        <a:pt x="87190" y="17987"/>
                      </a:cubicBezTo>
                      <a:cubicBezTo>
                        <a:pt x="89188" y="17987"/>
                        <a:pt x="116170" y="14990"/>
                        <a:pt x="128161" y="9993"/>
                      </a:cubicBezTo>
                      <a:cubicBezTo>
                        <a:pt x="140153" y="4997"/>
                        <a:pt x="156142" y="5996"/>
                        <a:pt x="164136" y="7994"/>
                      </a:cubicBezTo>
                      <a:cubicBezTo>
                        <a:pt x="172131" y="9993"/>
                        <a:pt x="180126" y="0"/>
                        <a:pt x="1721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0" name=""/>
                <p:cNvSpPr/>
                <p:nvPr/>
              </p:nvSpPr>
              <p:spPr>
                <a:xfrm>
                  <a:off x="987170" y="5746265"/>
                  <a:ext cx="138779" cy="47967"/>
                </a:xfrm>
                <a:custGeom>
                  <a:avLst/>
                  <a:gdLst/>
                  <a:ahLst/>
                  <a:cxnLst/>
                  <a:pathLst>
                    <a:path w="138779" h="47967">
                      <a:moveTo>
                        <a:pt x="138779" y="0"/>
                      </a:moveTo>
                      <a:cubicBezTo>
                        <a:pt x="138779" y="0"/>
                        <a:pt x="75823" y="9993"/>
                        <a:pt x="65829" y="11992"/>
                      </a:cubicBezTo>
                      <a:cubicBezTo>
                        <a:pt x="55836" y="13990"/>
                        <a:pt x="28855" y="17988"/>
                        <a:pt x="21860" y="19986"/>
                      </a:cubicBezTo>
                      <a:cubicBezTo>
                        <a:pt x="14865" y="21985"/>
                        <a:pt x="2873" y="27981"/>
                        <a:pt x="874" y="28980"/>
                      </a:cubicBezTo>
                      <a:cubicBezTo>
                        <a:pt x="-1124" y="29979"/>
                        <a:pt x="-1124" y="37974"/>
                        <a:pt x="14865" y="28980"/>
                      </a:cubicBezTo>
                      <a:cubicBezTo>
                        <a:pt x="30854" y="19986"/>
                        <a:pt x="46843" y="22984"/>
                        <a:pt x="46843" y="22984"/>
                      </a:cubicBezTo>
                      <a:cubicBezTo>
                        <a:pt x="46843" y="22984"/>
                        <a:pt x="24358" y="34476"/>
                        <a:pt x="18862" y="39972"/>
                      </a:cubicBezTo>
                      <a:cubicBezTo>
                        <a:pt x="13366" y="45468"/>
                        <a:pt x="12866" y="47967"/>
                        <a:pt x="14865" y="47967"/>
                      </a:cubicBezTo>
                      <a:cubicBezTo>
                        <a:pt x="16863" y="47967"/>
                        <a:pt x="53838" y="25982"/>
                        <a:pt x="63831" y="22984"/>
                      </a:cubicBezTo>
                      <a:cubicBezTo>
                        <a:pt x="73824" y="19986"/>
                        <a:pt x="83817" y="14990"/>
                        <a:pt x="100805" y="11992"/>
                      </a:cubicBezTo>
                      <a:cubicBezTo>
                        <a:pt x="117793" y="8994"/>
                        <a:pt x="132783" y="5996"/>
                        <a:pt x="1387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1" name=""/>
                <p:cNvSpPr/>
                <p:nvPr/>
              </p:nvSpPr>
              <p:spPr>
                <a:xfrm>
                  <a:off x="975053" y="5783239"/>
                  <a:ext cx="130909" cy="59209"/>
                </a:xfrm>
                <a:custGeom>
                  <a:avLst/>
                  <a:gdLst/>
                  <a:ahLst/>
                  <a:cxnLst/>
                  <a:pathLst>
                    <a:path w="130909" h="59209">
                      <a:moveTo>
                        <a:pt x="130909" y="0"/>
                      </a:moveTo>
                      <a:cubicBezTo>
                        <a:pt x="130909" y="0"/>
                        <a:pt x="90937" y="999"/>
                        <a:pt x="56961" y="19986"/>
                      </a:cubicBezTo>
                      <a:cubicBezTo>
                        <a:pt x="22984" y="38973"/>
                        <a:pt x="0" y="52963"/>
                        <a:pt x="0" y="57960"/>
                      </a:cubicBezTo>
                      <a:cubicBezTo>
                        <a:pt x="0" y="62956"/>
                        <a:pt x="16988" y="52963"/>
                        <a:pt x="37974" y="42970"/>
                      </a:cubicBezTo>
                      <a:cubicBezTo>
                        <a:pt x="58959" y="32977"/>
                        <a:pt x="73949" y="17988"/>
                        <a:pt x="87939" y="13990"/>
                      </a:cubicBezTo>
                      <a:cubicBezTo>
                        <a:pt x="101929" y="9993"/>
                        <a:pt x="119917" y="14990"/>
                        <a:pt x="123914" y="11992"/>
                      </a:cubicBezTo>
                      <a:cubicBezTo>
                        <a:pt x="127911" y="8994"/>
                        <a:pt x="130909" y="0"/>
                        <a:pt x="1309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2" name=""/>
                <p:cNvSpPr/>
                <p:nvPr/>
              </p:nvSpPr>
              <p:spPr>
                <a:xfrm>
                  <a:off x="979426" y="5832205"/>
                  <a:ext cx="101680" cy="41971"/>
                </a:xfrm>
                <a:custGeom>
                  <a:avLst/>
                  <a:gdLst/>
                  <a:ahLst/>
                  <a:cxnLst/>
                  <a:pathLst>
                    <a:path w="101680" h="41971">
                      <a:moveTo>
                        <a:pt x="99556" y="0"/>
                      </a:moveTo>
                      <a:cubicBezTo>
                        <a:pt x="99556" y="0"/>
                        <a:pt x="77571" y="0"/>
                        <a:pt x="56586" y="8994"/>
                      </a:cubicBezTo>
                      <a:cubicBezTo>
                        <a:pt x="35600" y="17987"/>
                        <a:pt x="39598" y="31978"/>
                        <a:pt x="25607" y="31978"/>
                      </a:cubicBezTo>
                      <a:cubicBezTo>
                        <a:pt x="11617" y="31978"/>
                        <a:pt x="-3373" y="41971"/>
                        <a:pt x="625" y="41971"/>
                      </a:cubicBezTo>
                      <a:cubicBezTo>
                        <a:pt x="4622" y="41971"/>
                        <a:pt x="25607" y="42970"/>
                        <a:pt x="37599" y="34976"/>
                      </a:cubicBezTo>
                      <a:cubicBezTo>
                        <a:pt x="49591" y="26981"/>
                        <a:pt x="44594" y="15989"/>
                        <a:pt x="60083" y="12491"/>
                      </a:cubicBezTo>
                      <a:cubicBezTo>
                        <a:pt x="75573" y="8994"/>
                        <a:pt x="93560" y="8994"/>
                        <a:pt x="96558" y="8994"/>
                      </a:cubicBezTo>
                      <a:cubicBezTo>
                        <a:pt x="99556" y="8994"/>
                        <a:pt x="104553" y="0"/>
                        <a:pt x="9955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3" name=""/>
                <p:cNvSpPr/>
                <p:nvPr/>
              </p:nvSpPr>
              <p:spPr>
                <a:xfrm>
                  <a:off x="997038" y="5871178"/>
                  <a:ext cx="60958" cy="37099"/>
                </a:xfrm>
                <a:custGeom>
                  <a:avLst/>
                  <a:gdLst/>
                  <a:ahLst/>
                  <a:cxnLst/>
                  <a:pathLst>
                    <a:path w="60958" h="37099">
                      <a:moveTo>
                        <a:pt x="60958" y="0"/>
                      </a:moveTo>
                      <a:cubicBezTo>
                        <a:pt x="60958" y="0"/>
                        <a:pt x="33976" y="6995"/>
                        <a:pt x="29979" y="10992"/>
                      </a:cubicBezTo>
                      <a:cubicBezTo>
                        <a:pt x="25982" y="14990"/>
                        <a:pt x="0" y="30978"/>
                        <a:pt x="0" y="35975"/>
                      </a:cubicBezTo>
                      <a:cubicBezTo>
                        <a:pt x="0" y="40972"/>
                        <a:pt x="25482" y="29480"/>
                        <a:pt x="31978" y="22984"/>
                      </a:cubicBezTo>
                      <a:cubicBezTo>
                        <a:pt x="38473" y="16489"/>
                        <a:pt x="46967" y="10992"/>
                        <a:pt x="53962" y="10992"/>
                      </a:cubicBezTo>
                      <a:cubicBezTo>
                        <a:pt x="60958" y="10992"/>
                        <a:pt x="60958" y="0"/>
                        <a:pt x="6095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4" name=""/>
                <p:cNvSpPr/>
                <p:nvPr/>
              </p:nvSpPr>
              <p:spPr>
                <a:xfrm>
                  <a:off x="996539" y="5917271"/>
                  <a:ext cx="37724" cy="19861"/>
                </a:xfrm>
                <a:custGeom>
                  <a:avLst/>
                  <a:gdLst/>
                  <a:ahLst/>
                  <a:cxnLst/>
                  <a:pathLst>
                    <a:path w="37724" h="19861">
                      <a:moveTo>
                        <a:pt x="34476" y="874"/>
                      </a:moveTo>
                      <a:cubicBezTo>
                        <a:pt x="34476" y="874"/>
                        <a:pt x="26482" y="-3123"/>
                        <a:pt x="17488" y="5871"/>
                      </a:cubicBezTo>
                      <a:cubicBezTo>
                        <a:pt x="8494" y="14865"/>
                        <a:pt x="-2498" y="19861"/>
                        <a:pt x="500" y="19861"/>
                      </a:cubicBezTo>
                      <a:cubicBezTo>
                        <a:pt x="3498" y="19861"/>
                        <a:pt x="14490" y="15864"/>
                        <a:pt x="19486" y="10867"/>
                      </a:cubicBezTo>
                      <a:cubicBezTo>
                        <a:pt x="24483" y="5871"/>
                        <a:pt x="33477" y="9868"/>
                        <a:pt x="36475" y="7870"/>
                      </a:cubicBezTo>
                      <a:cubicBezTo>
                        <a:pt x="39473" y="5871"/>
                        <a:pt x="36475" y="874"/>
                        <a:pt x="34476" y="8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5" name=""/>
                <p:cNvSpPr/>
                <p:nvPr/>
              </p:nvSpPr>
              <p:spPr>
                <a:xfrm>
                  <a:off x="1054998" y="5864682"/>
                  <a:ext cx="14615" cy="93435"/>
                </a:xfrm>
                <a:custGeom>
                  <a:avLst/>
                  <a:gdLst/>
                  <a:ahLst/>
                  <a:cxnLst/>
                  <a:pathLst>
                    <a:path w="14615" h="93435">
                      <a:moveTo>
                        <a:pt x="9493" y="0"/>
                      </a:moveTo>
                      <a:cubicBezTo>
                        <a:pt x="9493" y="0"/>
                        <a:pt x="11992" y="6495"/>
                        <a:pt x="13990" y="25482"/>
                      </a:cubicBezTo>
                      <a:cubicBezTo>
                        <a:pt x="15989" y="44469"/>
                        <a:pt x="12991" y="59459"/>
                        <a:pt x="9493" y="71450"/>
                      </a:cubicBezTo>
                      <a:cubicBezTo>
                        <a:pt x="5996" y="83442"/>
                        <a:pt x="0" y="93435"/>
                        <a:pt x="0" y="93435"/>
                      </a:cubicBezTo>
                      <a:cubicBezTo>
                        <a:pt x="0" y="93435"/>
                        <a:pt x="5996" y="63456"/>
                        <a:pt x="5996" y="48466"/>
                      </a:cubicBezTo>
                      <a:cubicBezTo>
                        <a:pt x="5996" y="33477"/>
                        <a:pt x="5996" y="22484"/>
                        <a:pt x="5996" y="17488"/>
                      </a:cubicBezTo>
                      <a:cubicBezTo>
                        <a:pt x="5996" y="12491"/>
                        <a:pt x="-1999" y="0"/>
                        <a:pt x="94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6" name=""/>
                <p:cNvSpPr/>
                <p:nvPr/>
              </p:nvSpPr>
              <p:spPr>
                <a:xfrm>
                  <a:off x="1083729" y="5809221"/>
                  <a:ext cx="19237" cy="124913"/>
                </a:xfrm>
                <a:custGeom>
                  <a:avLst/>
                  <a:gdLst/>
                  <a:ahLst/>
                  <a:cxnLst/>
                  <a:pathLst>
                    <a:path w="19237" h="124913">
                      <a:moveTo>
                        <a:pt x="250" y="13990"/>
                      </a:moveTo>
                      <a:cubicBezTo>
                        <a:pt x="250" y="13990"/>
                        <a:pt x="3248" y="17988"/>
                        <a:pt x="6246" y="47967"/>
                      </a:cubicBezTo>
                      <a:cubicBezTo>
                        <a:pt x="9244" y="77946"/>
                        <a:pt x="-1749" y="88938"/>
                        <a:pt x="250" y="99931"/>
                      </a:cubicBezTo>
                      <a:cubicBezTo>
                        <a:pt x="2248" y="110923"/>
                        <a:pt x="6246" y="124913"/>
                        <a:pt x="6246" y="124913"/>
                      </a:cubicBezTo>
                      <a:cubicBezTo>
                        <a:pt x="6246" y="124913"/>
                        <a:pt x="10243" y="98931"/>
                        <a:pt x="10243" y="86940"/>
                      </a:cubicBezTo>
                      <a:cubicBezTo>
                        <a:pt x="10243" y="74948"/>
                        <a:pt x="19237" y="55961"/>
                        <a:pt x="19237" y="47967"/>
                      </a:cubicBezTo>
                      <a:cubicBezTo>
                        <a:pt x="19237" y="39972"/>
                        <a:pt x="6246" y="0"/>
                        <a:pt x="6246" y="0"/>
                      </a:cubicBezTo>
                      <a:lnTo>
                        <a:pt x="250" y="1399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7" name=""/>
                <p:cNvSpPr/>
                <p:nvPr/>
              </p:nvSpPr>
              <p:spPr>
                <a:xfrm>
                  <a:off x="1104589" y="5774245"/>
                  <a:ext cx="29355" cy="148272"/>
                </a:xfrm>
                <a:custGeom>
                  <a:avLst/>
                  <a:gdLst/>
                  <a:ahLst/>
                  <a:cxnLst/>
                  <a:pathLst>
                    <a:path w="29355" h="148272">
                      <a:moveTo>
                        <a:pt x="1374" y="10992"/>
                      </a:moveTo>
                      <a:cubicBezTo>
                        <a:pt x="1374" y="10992"/>
                        <a:pt x="20361" y="34976"/>
                        <a:pt x="18362" y="51964"/>
                      </a:cubicBezTo>
                      <a:cubicBezTo>
                        <a:pt x="16364" y="68952"/>
                        <a:pt x="15364" y="83942"/>
                        <a:pt x="15364" y="103928"/>
                      </a:cubicBezTo>
                      <a:cubicBezTo>
                        <a:pt x="15364" y="123914"/>
                        <a:pt x="15364" y="135906"/>
                        <a:pt x="18362" y="146898"/>
                      </a:cubicBezTo>
                      <a:cubicBezTo>
                        <a:pt x="21360" y="157891"/>
                        <a:pt x="18362" y="103928"/>
                        <a:pt x="21360" y="85940"/>
                      </a:cubicBezTo>
                      <a:cubicBezTo>
                        <a:pt x="24358" y="67953"/>
                        <a:pt x="34351" y="56961"/>
                        <a:pt x="26357" y="38973"/>
                      </a:cubicBezTo>
                      <a:cubicBezTo>
                        <a:pt x="18362" y="20985"/>
                        <a:pt x="6371" y="0"/>
                        <a:pt x="6371" y="0"/>
                      </a:cubicBezTo>
                      <a:cubicBezTo>
                        <a:pt x="6371" y="0"/>
                        <a:pt x="-3622" y="8994"/>
                        <a:pt x="1374" y="1099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8" name=""/>
                <p:cNvSpPr/>
                <p:nvPr/>
              </p:nvSpPr>
              <p:spPr>
                <a:xfrm>
                  <a:off x="1125949" y="5737271"/>
                  <a:ext cx="51964" cy="171881"/>
                </a:xfrm>
                <a:custGeom>
                  <a:avLst/>
                  <a:gdLst/>
                  <a:ahLst/>
                  <a:cxnLst/>
                  <a:pathLst>
                    <a:path w="51964" h="171881">
                      <a:moveTo>
                        <a:pt x="0" y="1999"/>
                      </a:moveTo>
                      <a:cubicBezTo>
                        <a:pt x="0" y="1999"/>
                        <a:pt x="24983" y="41971"/>
                        <a:pt x="24983" y="59958"/>
                      </a:cubicBezTo>
                      <a:cubicBezTo>
                        <a:pt x="24983" y="77946"/>
                        <a:pt x="17988" y="111922"/>
                        <a:pt x="19986" y="122915"/>
                      </a:cubicBezTo>
                      <a:cubicBezTo>
                        <a:pt x="21985" y="133907"/>
                        <a:pt x="27981" y="171881"/>
                        <a:pt x="27981" y="171881"/>
                      </a:cubicBezTo>
                      <a:cubicBezTo>
                        <a:pt x="27981" y="171881"/>
                        <a:pt x="27981" y="137904"/>
                        <a:pt x="27981" y="118917"/>
                      </a:cubicBezTo>
                      <a:cubicBezTo>
                        <a:pt x="27981" y="99931"/>
                        <a:pt x="31978" y="88938"/>
                        <a:pt x="31978" y="88938"/>
                      </a:cubicBezTo>
                      <a:cubicBezTo>
                        <a:pt x="31978" y="88938"/>
                        <a:pt x="36974" y="126912"/>
                        <a:pt x="40972" y="138904"/>
                      </a:cubicBezTo>
                      <a:cubicBezTo>
                        <a:pt x="44969" y="150895"/>
                        <a:pt x="51964" y="158890"/>
                        <a:pt x="51964" y="158890"/>
                      </a:cubicBezTo>
                      <a:cubicBezTo>
                        <a:pt x="51964" y="158890"/>
                        <a:pt x="38973" y="106926"/>
                        <a:pt x="38973" y="91936"/>
                      </a:cubicBezTo>
                      <a:cubicBezTo>
                        <a:pt x="38973" y="76947"/>
                        <a:pt x="31978" y="51964"/>
                        <a:pt x="31978" y="42970"/>
                      </a:cubicBezTo>
                      <a:cubicBezTo>
                        <a:pt x="31978" y="33976"/>
                        <a:pt x="1999" y="-9993"/>
                        <a:pt x="0" y="199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49" name=""/>
                <p:cNvSpPr/>
                <p:nvPr/>
              </p:nvSpPr>
              <p:spPr>
                <a:xfrm>
                  <a:off x="1159926" y="5680310"/>
                  <a:ext cx="43970" cy="196863"/>
                </a:xfrm>
                <a:custGeom>
                  <a:avLst/>
                  <a:gdLst/>
                  <a:ahLst/>
                  <a:cxnLst/>
                  <a:pathLst>
                    <a:path w="43970" h="196863">
                      <a:moveTo>
                        <a:pt x="0" y="12991"/>
                      </a:moveTo>
                      <a:cubicBezTo>
                        <a:pt x="0" y="12991"/>
                        <a:pt x="21985" y="56960"/>
                        <a:pt x="21985" y="76947"/>
                      </a:cubicBezTo>
                      <a:cubicBezTo>
                        <a:pt x="21985" y="96933"/>
                        <a:pt x="41971" y="166884"/>
                        <a:pt x="38973" y="169882"/>
                      </a:cubicBezTo>
                      <a:cubicBezTo>
                        <a:pt x="35975" y="172880"/>
                        <a:pt x="38973" y="196863"/>
                        <a:pt x="38973" y="196863"/>
                      </a:cubicBezTo>
                      <a:cubicBezTo>
                        <a:pt x="38973" y="196863"/>
                        <a:pt x="43970" y="157890"/>
                        <a:pt x="43970" y="144899"/>
                      </a:cubicBezTo>
                      <a:cubicBezTo>
                        <a:pt x="43970" y="131908"/>
                        <a:pt x="31978" y="96933"/>
                        <a:pt x="31978" y="86940"/>
                      </a:cubicBezTo>
                      <a:cubicBezTo>
                        <a:pt x="31978" y="76947"/>
                        <a:pt x="21985" y="40972"/>
                        <a:pt x="17988" y="25982"/>
                      </a:cubicBezTo>
                      <a:cubicBezTo>
                        <a:pt x="13990" y="10992"/>
                        <a:pt x="5996" y="0"/>
                        <a:pt x="5996" y="0"/>
                      </a:cubicBezTo>
                      <a:cubicBezTo>
                        <a:pt x="5996" y="0"/>
                        <a:pt x="0" y="4997"/>
                        <a:pt x="0" y="1299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0" name=""/>
                <p:cNvSpPr/>
                <p:nvPr/>
              </p:nvSpPr>
              <p:spPr>
                <a:xfrm>
                  <a:off x="1173916" y="5659450"/>
                  <a:ext cx="62956" cy="182748"/>
                </a:xfrm>
                <a:custGeom>
                  <a:avLst/>
                  <a:gdLst/>
                  <a:ahLst/>
                  <a:cxnLst/>
                  <a:pathLst>
                    <a:path w="62956" h="182748">
                      <a:moveTo>
                        <a:pt x="0" y="4872"/>
                      </a:moveTo>
                      <a:cubicBezTo>
                        <a:pt x="0" y="4872"/>
                        <a:pt x="30978" y="42845"/>
                        <a:pt x="34976" y="80819"/>
                      </a:cubicBezTo>
                      <a:cubicBezTo>
                        <a:pt x="38973" y="118792"/>
                        <a:pt x="46967" y="148772"/>
                        <a:pt x="48966" y="156766"/>
                      </a:cubicBezTo>
                      <a:cubicBezTo>
                        <a:pt x="50965" y="164760"/>
                        <a:pt x="56961" y="176752"/>
                        <a:pt x="56961" y="176752"/>
                      </a:cubicBezTo>
                      <a:lnTo>
                        <a:pt x="62956" y="182748"/>
                      </a:lnTo>
                      <a:cubicBezTo>
                        <a:pt x="62956" y="182748"/>
                        <a:pt x="48966" y="144774"/>
                        <a:pt x="48966" y="119792"/>
                      </a:cubicBezTo>
                      <a:cubicBezTo>
                        <a:pt x="48966" y="94809"/>
                        <a:pt x="46967" y="65829"/>
                        <a:pt x="40972" y="52838"/>
                      </a:cubicBezTo>
                      <a:cubicBezTo>
                        <a:pt x="34976" y="39847"/>
                        <a:pt x="7994" y="-17113"/>
                        <a:pt x="0" y="487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1" name=""/>
                <p:cNvSpPr/>
                <p:nvPr/>
              </p:nvSpPr>
              <p:spPr>
                <a:xfrm>
                  <a:off x="1190904" y="5632469"/>
                  <a:ext cx="76572" cy="163761"/>
                </a:xfrm>
                <a:custGeom>
                  <a:avLst/>
                  <a:gdLst/>
                  <a:ahLst/>
                  <a:cxnLst/>
                  <a:pathLst>
                    <a:path w="76572" h="163761">
                      <a:moveTo>
                        <a:pt x="0" y="2873"/>
                      </a:moveTo>
                      <a:cubicBezTo>
                        <a:pt x="0" y="2873"/>
                        <a:pt x="35975" y="39847"/>
                        <a:pt x="40972" y="72825"/>
                      </a:cubicBezTo>
                      <a:cubicBezTo>
                        <a:pt x="45968" y="105802"/>
                        <a:pt x="49965" y="132783"/>
                        <a:pt x="52963" y="143775"/>
                      </a:cubicBezTo>
                      <a:cubicBezTo>
                        <a:pt x="55961" y="154768"/>
                        <a:pt x="59958" y="161763"/>
                        <a:pt x="59958" y="163761"/>
                      </a:cubicBezTo>
                      <a:cubicBezTo>
                        <a:pt x="59958" y="165759"/>
                        <a:pt x="55961" y="117793"/>
                        <a:pt x="55961" y="110798"/>
                      </a:cubicBezTo>
                      <a:cubicBezTo>
                        <a:pt x="55961" y="103803"/>
                        <a:pt x="66954" y="132783"/>
                        <a:pt x="74948" y="136780"/>
                      </a:cubicBezTo>
                      <a:cubicBezTo>
                        <a:pt x="82943" y="140777"/>
                        <a:pt x="60958" y="110798"/>
                        <a:pt x="55961" y="96808"/>
                      </a:cubicBezTo>
                      <a:cubicBezTo>
                        <a:pt x="50965" y="82818"/>
                        <a:pt x="40972" y="49840"/>
                        <a:pt x="32977" y="30854"/>
                      </a:cubicBezTo>
                      <a:cubicBezTo>
                        <a:pt x="24983" y="11867"/>
                        <a:pt x="0" y="-8119"/>
                        <a:pt x="0" y="287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352" name=""/>
              <p:cNvGrpSpPr/>
              <p:nvPr/>
            </p:nvGrpSpPr>
            <p:grpSpPr>
              <a:xfrm rot="-5400000" flipV="true">
                <a:off x="354389" y="5014829"/>
                <a:ext cx="440285" cy="577039"/>
                <a:chOff x="354389" y="5014829"/>
                <a:chExt cx="440285" cy="577039"/>
              </a:xfrm>
            </p:grpSpPr>
            <p:sp>
              <p:nvSpPr>
                <p:cNvPr id="2353" name=""/>
                <p:cNvSpPr/>
                <p:nvPr/>
              </p:nvSpPr>
              <p:spPr>
                <a:xfrm>
                  <a:off x="354389" y="5128176"/>
                  <a:ext cx="324089" cy="462547"/>
                </a:xfrm>
                <a:custGeom>
                  <a:avLst/>
                  <a:gdLst/>
                  <a:ahLst/>
                  <a:cxnLst/>
                  <a:pathLst>
                    <a:path w="324089" h="462547">
                      <a:moveTo>
                        <a:pt x="324089" y="11449"/>
                      </a:moveTo>
                      <a:cubicBezTo>
                        <a:pt x="324089" y="11449"/>
                        <a:pt x="230100" y="141970"/>
                        <a:pt x="183106" y="220969"/>
                      </a:cubicBezTo>
                      <a:cubicBezTo>
                        <a:pt x="144872" y="285241"/>
                        <a:pt x="86825" y="404156"/>
                        <a:pt x="82240" y="417895"/>
                      </a:cubicBezTo>
                      <a:cubicBezTo>
                        <a:pt x="77655" y="431634"/>
                        <a:pt x="71924" y="462547"/>
                        <a:pt x="71924" y="462547"/>
                      </a:cubicBezTo>
                      <a:cubicBezTo>
                        <a:pt x="71924" y="462547"/>
                        <a:pt x="32380" y="389845"/>
                        <a:pt x="21491" y="357214"/>
                      </a:cubicBezTo>
                      <a:cubicBezTo>
                        <a:pt x="10602" y="324584"/>
                        <a:pt x="-15187" y="298824"/>
                        <a:pt x="12322" y="210665"/>
                      </a:cubicBezTo>
                      <a:cubicBezTo>
                        <a:pt x="39831" y="122506"/>
                        <a:pt x="71924" y="98463"/>
                        <a:pt x="71924" y="98463"/>
                      </a:cubicBezTo>
                      <a:lnTo>
                        <a:pt x="76509" y="89303"/>
                      </a:lnTo>
                      <a:cubicBezTo>
                        <a:pt x="76509" y="89303"/>
                        <a:pt x="131527" y="44652"/>
                        <a:pt x="145281" y="36637"/>
                      </a:cubicBezTo>
                      <a:cubicBezTo>
                        <a:pt x="159036" y="28623"/>
                        <a:pt x="170498" y="19464"/>
                        <a:pt x="170498" y="19464"/>
                      </a:cubicBezTo>
                      <a:cubicBezTo>
                        <a:pt x="170498" y="19464"/>
                        <a:pt x="204884" y="0"/>
                        <a:pt x="261048" y="0"/>
                      </a:cubicBezTo>
                      <a:cubicBezTo>
                        <a:pt x="317212" y="0"/>
                        <a:pt x="324089" y="11449"/>
                        <a:pt x="324089" y="11449"/>
                      </a:cubicBezTo>
                      <a:close/>
                    </a:path>
                  </a:pathLst>
                </a:custGeom>
                <a:solidFill>
                  <a:srgbClr val="7FB80E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4" name=""/>
                <p:cNvSpPr/>
                <p:nvPr/>
              </p:nvSpPr>
              <p:spPr>
                <a:xfrm>
                  <a:off x="424021" y="5139625"/>
                  <a:ext cx="319933" cy="451098"/>
                </a:xfrm>
                <a:custGeom>
                  <a:avLst/>
                  <a:gdLst/>
                  <a:ahLst/>
                  <a:cxnLst/>
                  <a:pathLst>
                    <a:path w="319933" h="451098">
                      <a:moveTo>
                        <a:pt x="254457" y="0"/>
                      </a:moveTo>
                      <a:cubicBezTo>
                        <a:pt x="254457" y="0"/>
                        <a:pt x="306036" y="19464"/>
                        <a:pt x="315205" y="85869"/>
                      </a:cubicBezTo>
                      <a:cubicBezTo>
                        <a:pt x="324374" y="152274"/>
                        <a:pt x="323229" y="209520"/>
                        <a:pt x="288843" y="282795"/>
                      </a:cubicBezTo>
                      <a:cubicBezTo>
                        <a:pt x="254457" y="356069"/>
                        <a:pt x="217778" y="384693"/>
                        <a:pt x="161614" y="409880"/>
                      </a:cubicBezTo>
                      <a:cubicBezTo>
                        <a:pt x="105450" y="435069"/>
                        <a:pt x="91696" y="425909"/>
                        <a:pt x="80234" y="431634"/>
                      </a:cubicBezTo>
                      <a:cubicBezTo>
                        <a:pt x="68772" y="437359"/>
                        <a:pt x="46994" y="436214"/>
                        <a:pt x="46994" y="436214"/>
                      </a:cubicBezTo>
                      <a:lnTo>
                        <a:pt x="0" y="451098"/>
                      </a:lnTo>
                      <a:cubicBezTo>
                        <a:pt x="0" y="451098"/>
                        <a:pt x="10316" y="408736"/>
                        <a:pt x="10316" y="406446"/>
                      </a:cubicBezTo>
                      <a:cubicBezTo>
                        <a:pt x="10316" y="404156"/>
                        <a:pt x="119205" y="196926"/>
                        <a:pt x="119205" y="196926"/>
                      </a:cubicBezTo>
                      <a:cubicBezTo>
                        <a:pt x="119205" y="196926"/>
                        <a:pt x="242421" y="12022"/>
                        <a:pt x="2544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5" name=""/>
                <p:cNvSpPr/>
                <p:nvPr/>
              </p:nvSpPr>
              <p:spPr>
                <a:xfrm>
                  <a:off x="662144" y="5014830"/>
                  <a:ext cx="132530" cy="138392"/>
                </a:xfrm>
                <a:custGeom>
                  <a:avLst/>
                  <a:gdLst/>
                  <a:ahLst/>
                  <a:cxnLst/>
                  <a:pathLst>
                    <a:path w="132530" h="138392">
                      <a:moveTo>
                        <a:pt x="6018" y="123937"/>
                      </a:moveTo>
                      <a:cubicBezTo>
                        <a:pt x="7844" y="121732"/>
                        <a:pt x="39257" y="101898"/>
                        <a:pt x="59889" y="64115"/>
                      </a:cubicBezTo>
                      <a:cubicBezTo>
                        <a:pt x="80520" y="26333"/>
                        <a:pt x="124076" y="0"/>
                        <a:pt x="124076" y="0"/>
                      </a:cubicBezTo>
                      <a:cubicBezTo>
                        <a:pt x="124076" y="0"/>
                        <a:pt x="138486" y="8996"/>
                        <a:pt x="129807" y="13739"/>
                      </a:cubicBezTo>
                      <a:cubicBezTo>
                        <a:pt x="129807" y="13739"/>
                        <a:pt x="73644" y="46942"/>
                        <a:pt x="66766" y="70985"/>
                      </a:cubicBezTo>
                      <a:cubicBezTo>
                        <a:pt x="59889" y="95028"/>
                        <a:pt x="9784" y="137554"/>
                        <a:pt x="9784" y="137554"/>
                      </a:cubicBezTo>
                      <a:cubicBezTo>
                        <a:pt x="9784" y="137554"/>
                        <a:pt x="-9702" y="142910"/>
                        <a:pt x="6018" y="123937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6" name=""/>
                <p:cNvSpPr/>
                <p:nvPr/>
              </p:nvSpPr>
              <p:spPr>
                <a:xfrm>
                  <a:off x="665296" y="5154509"/>
                  <a:ext cx="54445" cy="143115"/>
                </a:xfrm>
                <a:custGeom>
                  <a:avLst/>
                  <a:gdLst/>
                  <a:ahLst/>
                  <a:cxnLst/>
                  <a:pathLst>
                    <a:path w="54445" h="143115">
                      <a:moveTo>
                        <a:pt x="573" y="0"/>
                      </a:moveTo>
                      <a:cubicBezTo>
                        <a:pt x="573" y="0"/>
                        <a:pt x="22351" y="2290"/>
                        <a:pt x="28082" y="56101"/>
                      </a:cubicBezTo>
                      <a:cubicBezTo>
                        <a:pt x="33813" y="109912"/>
                        <a:pt x="54445" y="143115"/>
                        <a:pt x="54445" y="143115"/>
                      </a:cubicBezTo>
                      <a:cubicBezTo>
                        <a:pt x="54445" y="143115"/>
                        <a:pt x="21205" y="95028"/>
                        <a:pt x="18912" y="53811"/>
                      </a:cubicBezTo>
                      <a:cubicBezTo>
                        <a:pt x="16620" y="12594"/>
                        <a:pt x="-4012" y="4580"/>
                        <a:pt x="5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7" name=""/>
                <p:cNvSpPr/>
                <p:nvPr/>
              </p:nvSpPr>
              <p:spPr>
                <a:xfrm>
                  <a:off x="422875" y="5138767"/>
                  <a:ext cx="252594" cy="453101"/>
                </a:xfrm>
                <a:custGeom>
                  <a:avLst/>
                  <a:gdLst/>
                  <a:ahLst/>
                  <a:cxnLst/>
                  <a:pathLst>
                    <a:path w="252594" h="453101">
                      <a:moveTo>
                        <a:pt x="245287" y="0"/>
                      </a:moveTo>
                      <a:cubicBezTo>
                        <a:pt x="225802" y="14598"/>
                        <a:pt x="106597" y="202364"/>
                        <a:pt x="91696" y="240146"/>
                      </a:cubicBezTo>
                      <a:cubicBezTo>
                        <a:pt x="76795" y="277929"/>
                        <a:pt x="16046" y="367232"/>
                        <a:pt x="10316" y="399290"/>
                      </a:cubicBezTo>
                      <a:cubicBezTo>
                        <a:pt x="4585" y="431348"/>
                        <a:pt x="0" y="453101"/>
                        <a:pt x="0" y="453101"/>
                      </a:cubicBezTo>
                      <a:cubicBezTo>
                        <a:pt x="0" y="453101"/>
                        <a:pt x="22924" y="400435"/>
                        <a:pt x="33240" y="376392"/>
                      </a:cubicBezTo>
                      <a:cubicBezTo>
                        <a:pt x="43556" y="352348"/>
                        <a:pt x="92842" y="263045"/>
                        <a:pt x="99720" y="251596"/>
                      </a:cubicBezTo>
                      <a:cubicBezTo>
                        <a:pt x="106597" y="240146"/>
                        <a:pt x="125151" y="203509"/>
                        <a:pt x="131813" y="190915"/>
                      </a:cubicBezTo>
                      <a:cubicBezTo>
                        <a:pt x="138690" y="178321"/>
                        <a:pt x="207462" y="70699"/>
                        <a:pt x="210901" y="63829"/>
                      </a:cubicBezTo>
                      <a:cubicBezTo>
                        <a:pt x="214340" y="56960"/>
                        <a:pt x="272796" y="-3721"/>
                        <a:pt x="2452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8" name=""/>
                <p:cNvSpPr/>
                <p:nvPr/>
              </p:nvSpPr>
              <p:spPr>
                <a:xfrm>
                  <a:off x="541793" y="5148499"/>
                  <a:ext cx="115480" cy="13596"/>
                </a:xfrm>
                <a:custGeom>
                  <a:avLst/>
                  <a:gdLst/>
                  <a:ahLst/>
                  <a:cxnLst/>
                  <a:pathLst>
                    <a:path w="115480" h="13596">
                      <a:moveTo>
                        <a:pt x="106883" y="11735"/>
                      </a:moveTo>
                      <a:cubicBezTo>
                        <a:pt x="106883" y="11735"/>
                        <a:pt x="81667" y="7156"/>
                        <a:pt x="66766" y="9446"/>
                      </a:cubicBezTo>
                      <a:cubicBezTo>
                        <a:pt x="51866" y="11735"/>
                        <a:pt x="4871" y="16315"/>
                        <a:pt x="287" y="11735"/>
                      </a:cubicBezTo>
                      <a:cubicBezTo>
                        <a:pt x="-4298" y="7156"/>
                        <a:pt x="40977" y="5438"/>
                        <a:pt x="59316" y="2004"/>
                      </a:cubicBezTo>
                      <a:cubicBezTo>
                        <a:pt x="77655" y="-1431"/>
                        <a:pt x="109175" y="-859"/>
                        <a:pt x="114333" y="4293"/>
                      </a:cubicBezTo>
                      <a:cubicBezTo>
                        <a:pt x="119491" y="9446"/>
                        <a:pt x="106883" y="15170"/>
                        <a:pt x="106883" y="1173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59" name=""/>
                <p:cNvSpPr/>
                <p:nvPr/>
              </p:nvSpPr>
              <p:spPr>
                <a:xfrm>
                  <a:off x="455685" y="5179697"/>
                  <a:ext cx="180383" cy="39357"/>
                </a:xfrm>
                <a:custGeom>
                  <a:avLst/>
                  <a:gdLst/>
                  <a:ahLst/>
                  <a:cxnLst/>
                  <a:pathLst>
                    <a:path w="180383" h="39357">
                      <a:moveTo>
                        <a:pt x="180383" y="9159"/>
                      </a:moveTo>
                      <a:cubicBezTo>
                        <a:pt x="180383" y="9159"/>
                        <a:pt x="105880" y="9159"/>
                        <a:pt x="90980" y="6869"/>
                      </a:cubicBezTo>
                      <a:cubicBezTo>
                        <a:pt x="76079" y="4580"/>
                        <a:pt x="34816" y="0"/>
                        <a:pt x="34816" y="0"/>
                      </a:cubicBezTo>
                      <a:cubicBezTo>
                        <a:pt x="34816" y="0"/>
                        <a:pt x="74933" y="13739"/>
                        <a:pt x="84102" y="13739"/>
                      </a:cubicBezTo>
                      <a:cubicBezTo>
                        <a:pt x="93272" y="13739"/>
                        <a:pt x="54301" y="26333"/>
                        <a:pt x="34816" y="29768"/>
                      </a:cubicBezTo>
                      <a:cubicBezTo>
                        <a:pt x="15330" y="33203"/>
                        <a:pt x="-3582" y="33775"/>
                        <a:pt x="430" y="37782"/>
                      </a:cubicBezTo>
                      <a:cubicBezTo>
                        <a:pt x="4442" y="41790"/>
                        <a:pt x="53155" y="37782"/>
                        <a:pt x="77225" y="27478"/>
                      </a:cubicBezTo>
                      <a:cubicBezTo>
                        <a:pt x="101296" y="17174"/>
                        <a:pt x="180383" y="13739"/>
                        <a:pt x="180383" y="9159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0" name=""/>
                <p:cNvSpPr/>
                <p:nvPr/>
              </p:nvSpPr>
              <p:spPr>
                <a:xfrm>
                  <a:off x="414851" y="5222059"/>
                  <a:ext cx="198293" cy="62971"/>
                </a:xfrm>
                <a:custGeom>
                  <a:avLst/>
                  <a:gdLst/>
                  <a:ahLst/>
                  <a:cxnLst/>
                  <a:pathLst>
                    <a:path w="198293" h="62971">
                      <a:moveTo>
                        <a:pt x="198293" y="0"/>
                      </a:moveTo>
                      <a:cubicBezTo>
                        <a:pt x="198293" y="0"/>
                        <a:pt x="112328" y="10304"/>
                        <a:pt x="105451" y="13739"/>
                      </a:cubicBezTo>
                      <a:cubicBezTo>
                        <a:pt x="98573" y="17174"/>
                        <a:pt x="58456" y="19464"/>
                        <a:pt x="43556" y="19464"/>
                      </a:cubicBezTo>
                      <a:cubicBezTo>
                        <a:pt x="28655" y="19464"/>
                        <a:pt x="0" y="28623"/>
                        <a:pt x="0" y="28623"/>
                      </a:cubicBezTo>
                      <a:lnTo>
                        <a:pt x="5731" y="34348"/>
                      </a:lnTo>
                      <a:cubicBezTo>
                        <a:pt x="5731" y="34348"/>
                        <a:pt x="48141" y="18319"/>
                        <a:pt x="56164" y="26333"/>
                      </a:cubicBezTo>
                      <a:cubicBezTo>
                        <a:pt x="64187" y="34348"/>
                        <a:pt x="20632" y="52666"/>
                        <a:pt x="10316" y="52666"/>
                      </a:cubicBezTo>
                      <a:cubicBezTo>
                        <a:pt x="0" y="52666"/>
                        <a:pt x="0" y="62971"/>
                        <a:pt x="0" y="62971"/>
                      </a:cubicBezTo>
                      <a:cubicBezTo>
                        <a:pt x="0" y="62971"/>
                        <a:pt x="35532" y="52666"/>
                        <a:pt x="52725" y="43507"/>
                      </a:cubicBezTo>
                      <a:cubicBezTo>
                        <a:pt x="69918" y="34348"/>
                        <a:pt x="82526" y="26333"/>
                        <a:pt x="82526" y="26333"/>
                      </a:cubicBezTo>
                      <a:cubicBezTo>
                        <a:pt x="82526" y="26333"/>
                        <a:pt x="118059" y="20609"/>
                        <a:pt x="124936" y="17174"/>
                      </a:cubicBezTo>
                      <a:cubicBezTo>
                        <a:pt x="131813" y="13739"/>
                        <a:pt x="175369" y="9159"/>
                        <a:pt x="179953" y="11449"/>
                      </a:cubicBezTo>
                      <a:cubicBezTo>
                        <a:pt x="184538" y="13739"/>
                        <a:pt x="191416" y="13739"/>
                        <a:pt x="191416" y="13739"/>
                      </a:cubicBezTo>
                      <a:cubicBezTo>
                        <a:pt x="191416" y="13739"/>
                        <a:pt x="198293" y="6870"/>
                        <a:pt x="1982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1" name=""/>
                <p:cNvSpPr/>
                <p:nvPr/>
              </p:nvSpPr>
              <p:spPr>
                <a:xfrm>
                  <a:off x="380178" y="5270718"/>
                  <a:ext cx="201159" cy="65260"/>
                </a:xfrm>
                <a:custGeom>
                  <a:avLst/>
                  <a:gdLst/>
                  <a:ahLst/>
                  <a:cxnLst/>
                  <a:pathLst>
                    <a:path w="201159" h="65260">
                      <a:moveTo>
                        <a:pt x="197433" y="0"/>
                      </a:moveTo>
                      <a:cubicBezTo>
                        <a:pt x="197433" y="0"/>
                        <a:pt x="122930" y="3435"/>
                        <a:pt x="100006" y="11449"/>
                      </a:cubicBezTo>
                      <a:cubicBezTo>
                        <a:pt x="77082" y="19464"/>
                        <a:pt x="19772" y="52666"/>
                        <a:pt x="11749" y="54956"/>
                      </a:cubicBezTo>
                      <a:cubicBezTo>
                        <a:pt x="3725" y="57246"/>
                        <a:pt x="-3152" y="65260"/>
                        <a:pt x="1433" y="65260"/>
                      </a:cubicBezTo>
                      <a:cubicBezTo>
                        <a:pt x="6018" y="65260"/>
                        <a:pt x="69632" y="41789"/>
                        <a:pt x="77082" y="34347"/>
                      </a:cubicBezTo>
                      <a:cubicBezTo>
                        <a:pt x="84532" y="26906"/>
                        <a:pt x="97714" y="20608"/>
                        <a:pt x="100006" y="20608"/>
                      </a:cubicBezTo>
                      <a:cubicBezTo>
                        <a:pt x="102299" y="20608"/>
                        <a:pt x="133246" y="17174"/>
                        <a:pt x="147000" y="11449"/>
                      </a:cubicBezTo>
                      <a:cubicBezTo>
                        <a:pt x="160755" y="5725"/>
                        <a:pt x="179094" y="6869"/>
                        <a:pt x="188264" y="9159"/>
                      </a:cubicBezTo>
                      <a:cubicBezTo>
                        <a:pt x="197433" y="11449"/>
                        <a:pt x="206604" y="0"/>
                        <a:pt x="19743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2" name=""/>
                <p:cNvSpPr/>
                <p:nvPr/>
              </p:nvSpPr>
              <p:spPr>
                <a:xfrm>
                  <a:off x="392070" y="5322812"/>
                  <a:ext cx="159179" cy="54956"/>
                </a:xfrm>
                <a:custGeom>
                  <a:avLst/>
                  <a:gdLst/>
                  <a:ahLst/>
                  <a:cxnLst/>
                  <a:pathLst>
                    <a:path w="159179" h="54956">
                      <a:moveTo>
                        <a:pt x="159179" y="0"/>
                      </a:moveTo>
                      <a:cubicBezTo>
                        <a:pt x="159179" y="0"/>
                        <a:pt x="86968" y="11449"/>
                        <a:pt x="75506" y="13739"/>
                      </a:cubicBezTo>
                      <a:cubicBezTo>
                        <a:pt x="64044" y="16029"/>
                        <a:pt x="33097" y="20609"/>
                        <a:pt x="25073" y="22898"/>
                      </a:cubicBezTo>
                      <a:cubicBezTo>
                        <a:pt x="17050" y="25188"/>
                        <a:pt x="3295" y="32058"/>
                        <a:pt x="1003" y="33203"/>
                      </a:cubicBezTo>
                      <a:cubicBezTo>
                        <a:pt x="-1289" y="34348"/>
                        <a:pt x="-1289" y="43507"/>
                        <a:pt x="17050" y="33203"/>
                      </a:cubicBezTo>
                      <a:cubicBezTo>
                        <a:pt x="35389" y="22898"/>
                        <a:pt x="53728" y="26333"/>
                        <a:pt x="53728" y="26333"/>
                      </a:cubicBezTo>
                      <a:cubicBezTo>
                        <a:pt x="53728" y="26333"/>
                        <a:pt x="27939" y="39500"/>
                        <a:pt x="21635" y="45797"/>
                      </a:cubicBezTo>
                      <a:cubicBezTo>
                        <a:pt x="15330" y="52094"/>
                        <a:pt x="14757" y="54956"/>
                        <a:pt x="17050" y="54956"/>
                      </a:cubicBezTo>
                      <a:cubicBezTo>
                        <a:pt x="19342" y="54956"/>
                        <a:pt x="61752" y="29768"/>
                        <a:pt x="73214" y="26333"/>
                      </a:cubicBezTo>
                      <a:cubicBezTo>
                        <a:pt x="84676" y="22898"/>
                        <a:pt x="96138" y="17174"/>
                        <a:pt x="115623" y="13739"/>
                      </a:cubicBezTo>
                      <a:cubicBezTo>
                        <a:pt x="135109" y="10304"/>
                        <a:pt x="152302" y="6870"/>
                        <a:pt x="159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3" name=""/>
                <p:cNvSpPr/>
                <p:nvPr/>
              </p:nvSpPr>
              <p:spPr>
                <a:xfrm>
                  <a:off x="378172" y="5365174"/>
                  <a:ext cx="150153" cy="67837"/>
                </a:xfrm>
                <a:custGeom>
                  <a:avLst/>
                  <a:gdLst/>
                  <a:ahLst/>
                  <a:cxnLst/>
                  <a:pathLst>
                    <a:path w="150153" h="67837">
                      <a:moveTo>
                        <a:pt x="150153" y="0"/>
                      </a:moveTo>
                      <a:cubicBezTo>
                        <a:pt x="150153" y="0"/>
                        <a:pt x="104304" y="1145"/>
                        <a:pt x="65334" y="22898"/>
                      </a:cubicBezTo>
                      <a:cubicBezTo>
                        <a:pt x="26363" y="44652"/>
                        <a:pt x="0" y="60681"/>
                        <a:pt x="0" y="66406"/>
                      </a:cubicBezTo>
                      <a:cubicBezTo>
                        <a:pt x="0" y="72130"/>
                        <a:pt x="19485" y="60681"/>
                        <a:pt x="43556" y="49232"/>
                      </a:cubicBezTo>
                      <a:cubicBezTo>
                        <a:pt x="67626" y="37782"/>
                        <a:pt x="84819" y="20609"/>
                        <a:pt x="100866" y="16029"/>
                      </a:cubicBezTo>
                      <a:cubicBezTo>
                        <a:pt x="116913" y="11449"/>
                        <a:pt x="137544" y="17174"/>
                        <a:pt x="142129" y="13739"/>
                      </a:cubicBezTo>
                      <a:cubicBezTo>
                        <a:pt x="146714" y="10304"/>
                        <a:pt x="150153" y="0"/>
                        <a:pt x="15015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4" name=""/>
                <p:cNvSpPr/>
                <p:nvPr/>
              </p:nvSpPr>
              <p:spPr>
                <a:xfrm>
                  <a:off x="383187" y="5421275"/>
                  <a:ext cx="116626" cy="48087"/>
                </a:xfrm>
                <a:custGeom>
                  <a:avLst/>
                  <a:gdLst/>
                  <a:ahLst/>
                  <a:cxnLst/>
                  <a:pathLst>
                    <a:path w="116626" h="48087">
                      <a:moveTo>
                        <a:pt x="114190" y="0"/>
                      </a:moveTo>
                      <a:cubicBezTo>
                        <a:pt x="114190" y="0"/>
                        <a:pt x="88974" y="0"/>
                        <a:pt x="64904" y="10304"/>
                      </a:cubicBezTo>
                      <a:cubicBezTo>
                        <a:pt x="40833" y="20608"/>
                        <a:pt x="45418" y="36637"/>
                        <a:pt x="29371" y="36637"/>
                      </a:cubicBezTo>
                      <a:cubicBezTo>
                        <a:pt x="13325" y="36637"/>
                        <a:pt x="-3868" y="48087"/>
                        <a:pt x="716" y="48087"/>
                      </a:cubicBezTo>
                      <a:cubicBezTo>
                        <a:pt x="5301" y="48087"/>
                        <a:pt x="29371" y="49231"/>
                        <a:pt x="43126" y="40072"/>
                      </a:cubicBezTo>
                      <a:cubicBezTo>
                        <a:pt x="56880" y="30913"/>
                        <a:pt x="51149" y="18319"/>
                        <a:pt x="68915" y="14311"/>
                      </a:cubicBezTo>
                      <a:cubicBezTo>
                        <a:pt x="86682" y="10304"/>
                        <a:pt x="107313" y="10304"/>
                        <a:pt x="110752" y="10304"/>
                      </a:cubicBezTo>
                      <a:cubicBezTo>
                        <a:pt x="114190" y="10304"/>
                        <a:pt x="119922" y="0"/>
                        <a:pt x="1141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5" name=""/>
                <p:cNvSpPr/>
                <p:nvPr/>
              </p:nvSpPr>
              <p:spPr>
                <a:xfrm>
                  <a:off x="403389" y="5465927"/>
                  <a:ext cx="69918" cy="42505"/>
                </a:xfrm>
                <a:custGeom>
                  <a:avLst/>
                  <a:gdLst/>
                  <a:ahLst/>
                  <a:cxnLst/>
                  <a:pathLst>
                    <a:path w="69918" h="42505">
                      <a:moveTo>
                        <a:pt x="69918" y="0"/>
                      </a:moveTo>
                      <a:cubicBezTo>
                        <a:pt x="69918" y="0"/>
                        <a:pt x="38971" y="8014"/>
                        <a:pt x="34386" y="12594"/>
                      </a:cubicBezTo>
                      <a:cubicBezTo>
                        <a:pt x="29801" y="17174"/>
                        <a:pt x="0" y="35492"/>
                        <a:pt x="0" y="41217"/>
                      </a:cubicBezTo>
                      <a:cubicBezTo>
                        <a:pt x="0" y="46942"/>
                        <a:pt x="29228" y="33775"/>
                        <a:pt x="36678" y="26333"/>
                      </a:cubicBezTo>
                      <a:cubicBezTo>
                        <a:pt x="44129" y="18891"/>
                        <a:pt x="53871" y="12594"/>
                        <a:pt x="61895" y="12594"/>
                      </a:cubicBezTo>
                      <a:cubicBezTo>
                        <a:pt x="69918" y="12594"/>
                        <a:pt x="69918" y="0"/>
                        <a:pt x="699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6" name=""/>
                <p:cNvSpPr/>
                <p:nvPr/>
              </p:nvSpPr>
              <p:spPr>
                <a:xfrm>
                  <a:off x="402816" y="5518736"/>
                  <a:ext cx="43269" cy="22755"/>
                </a:xfrm>
                <a:custGeom>
                  <a:avLst/>
                  <a:gdLst/>
                  <a:ahLst/>
                  <a:cxnLst/>
                  <a:pathLst>
                    <a:path w="43269" h="22755">
                      <a:moveTo>
                        <a:pt x="39544" y="1002"/>
                      </a:moveTo>
                      <a:cubicBezTo>
                        <a:pt x="39544" y="1002"/>
                        <a:pt x="30374" y="-3578"/>
                        <a:pt x="20059" y="6726"/>
                      </a:cubicBezTo>
                      <a:cubicBezTo>
                        <a:pt x="9743" y="17031"/>
                        <a:pt x="-2866" y="22755"/>
                        <a:pt x="573" y="22755"/>
                      </a:cubicBezTo>
                      <a:cubicBezTo>
                        <a:pt x="4012" y="22755"/>
                        <a:pt x="16620" y="18176"/>
                        <a:pt x="22351" y="12451"/>
                      </a:cubicBezTo>
                      <a:cubicBezTo>
                        <a:pt x="28082" y="6726"/>
                        <a:pt x="38398" y="11306"/>
                        <a:pt x="41836" y="9016"/>
                      </a:cubicBezTo>
                      <a:cubicBezTo>
                        <a:pt x="45275" y="6726"/>
                        <a:pt x="41836" y="1002"/>
                        <a:pt x="39544" y="100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7" name=""/>
                <p:cNvSpPr/>
                <p:nvPr/>
              </p:nvSpPr>
              <p:spPr>
                <a:xfrm>
                  <a:off x="469869" y="5458485"/>
                  <a:ext cx="16763" cy="107050"/>
                </a:xfrm>
                <a:custGeom>
                  <a:avLst/>
                  <a:gdLst/>
                  <a:ahLst/>
                  <a:cxnLst/>
                  <a:pathLst>
                    <a:path w="16763" h="107050">
                      <a:moveTo>
                        <a:pt x="10889" y="0"/>
                      </a:moveTo>
                      <a:cubicBezTo>
                        <a:pt x="10889" y="0"/>
                        <a:pt x="13754" y="7442"/>
                        <a:pt x="16047" y="29195"/>
                      </a:cubicBezTo>
                      <a:cubicBezTo>
                        <a:pt x="18339" y="50949"/>
                        <a:pt x="14901" y="68123"/>
                        <a:pt x="10889" y="81862"/>
                      </a:cubicBezTo>
                      <a:cubicBezTo>
                        <a:pt x="6877" y="95601"/>
                        <a:pt x="0" y="107050"/>
                        <a:pt x="0" y="107050"/>
                      </a:cubicBezTo>
                      <a:cubicBezTo>
                        <a:pt x="0" y="107050"/>
                        <a:pt x="6877" y="72702"/>
                        <a:pt x="6877" y="55529"/>
                      </a:cubicBezTo>
                      <a:cubicBezTo>
                        <a:pt x="6877" y="38355"/>
                        <a:pt x="6877" y="25761"/>
                        <a:pt x="6877" y="20036"/>
                      </a:cubicBezTo>
                      <a:cubicBezTo>
                        <a:pt x="6877" y="14312"/>
                        <a:pt x="-2292" y="0"/>
                        <a:pt x="1088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8" name=""/>
                <p:cNvSpPr/>
                <p:nvPr/>
              </p:nvSpPr>
              <p:spPr>
                <a:xfrm>
                  <a:off x="502822" y="5394942"/>
                  <a:ext cx="22064" cy="143115"/>
                </a:xfrm>
                <a:custGeom>
                  <a:avLst/>
                  <a:gdLst/>
                  <a:ahLst/>
                  <a:cxnLst/>
                  <a:pathLst>
                    <a:path w="22064" h="143115">
                      <a:moveTo>
                        <a:pt x="287" y="16029"/>
                      </a:moveTo>
                      <a:cubicBezTo>
                        <a:pt x="287" y="16029"/>
                        <a:pt x="3725" y="20609"/>
                        <a:pt x="7164" y="54956"/>
                      </a:cubicBezTo>
                      <a:cubicBezTo>
                        <a:pt x="10602" y="89304"/>
                        <a:pt x="-2006" y="101898"/>
                        <a:pt x="287" y="114492"/>
                      </a:cubicBezTo>
                      <a:cubicBezTo>
                        <a:pt x="2579" y="127086"/>
                        <a:pt x="7164" y="143115"/>
                        <a:pt x="7164" y="143115"/>
                      </a:cubicBezTo>
                      <a:cubicBezTo>
                        <a:pt x="7164" y="143115"/>
                        <a:pt x="11749" y="113347"/>
                        <a:pt x="11749" y="99608"/>
                      </a:cubicBezTo>
                      <a:cubicBezTo>
                        <a:pt x="11749" y="85869"/>
                        <a:pt x="22064" y="64115"/>
                        <a:pt x="22064" y="54956"/>
                      </a:cubicBezTo>
                      <a:cubicBezTo>
                        <a:pt x="22064" y="45797"/>
                        <a:pt x="7164" y="0"/>
                        <a:pt x="7164" y="0"/>
                      </a:cubicBezTo>
                      <a:lnTo>
                        <a:pt x="287" y="16029"/>
                      </a:ln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69" name=""/>
                <p:cNvSpPr/>
                <p:nvPr/>
              </p:nvSpPr>
              <p:spPr>
                <a:xfrm>
                  <a:off x="526749" y="5354870"/>
                  <a:ext cx="33670" cy="169877"/>
                </a:xfrm>
                <a:custGeom>
                  <a:avLst/>
                  <a:gdLst/>
                  <a:ahLst/>
                  <a:cxnLst/>
                  <a:pathLst>
                    <a:path w="33670" h="169877">
                      <a:moveTo>
                        <a:pt x="1576" y="12594"/>
                      </a:moveTo>
                      <a:cubicBezTo>
                        <a:pt x="1576" y="12594"/>
                        <a:pt x="23354" y="40072"/>
                        <a:pt x="21061" y="59536"/>
                      </a:cubicBezTo>
                      <a:cubicBezTo>
                        <a:pt x="18769" y="78999"/>
                        <a:pt x="17623" y="96173"/>
                        <a:pt x="17623" y="119072"/>
                      </a:cubicBezTo>
                      <a:cubicBezTo>
                        <a:pt x="17623" y="141970"/>
                        <a:pt x="17623" y="155709"/>
                        <a:pt x="21061" y="168303"/>
                      </a:cubicBezTo>
                      <a:cubicBezTo>
                        <a:pt x="24500" y="180897"/>
                        <a:pt x="21061" y="119072"/>
                        <a:pt x="24500" y="98463"/>
                      </a:cubicBezTo>
                      <a:cubicBezTo>
                        <a:pt x="27939" y="77854"/>
                        <a:pt x="39401" y="65260"/>
                        <a:pt x="30231" y="44652"/>
                      </a:cubicBezTo>
                      <a:cubicBezTo>
                        <a:pt x="21061" y="24043"/>
                        <a:pt x="7307" y="0"/>
                        <a:pt x="7307" y="0"/>
                      </a:cubicBezTo>
                      <a:cubicBezTo>
                        <a:pt x="7307" y="0"/>
                        <a:pt x="-4155" y="10304"/>
                        <a:pt x="1576" y="1259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0" name=""/>
                <p:cNvSpPr/>
                <p:nvPr/>
              </p:nvSpPr>
              <p:spPr>
                <a:xfrm>
                  <a:off x="551249" y="5312508"/>
                  <a:ext cx="59603" cy="196926"/>
                </a:xfrm>
                <a:custGeom>
                  <a:avLst/>
                  <a:gdLst/>
                  <a:ahLst/>
                  <a:cxnLst/>
                  <a:pathLst>
                    <a:path w="59603" h="196926">
                      <a:moveTo>
                        <a:pt x="0" y="2290"/>
                      </a:moveTo>
                      <a:cubicBezTo>
                        <a:pt x="0" y="2290"/>
                        <a:pt x="28655" y="48087"/>
                        <a:pt x="28655" y="68695"/>
                      </a:cubicBezTo>
                      <a:cubicBezTo>
                        <a:pt x="28655" y="89304"/>
                        <a:pt x="20632" y="128231"/>
                        <a:pt x="22924" y="140825"/>
                      </a:cubicBezTo>
                      <a:cubicBezTo>
                        <a:pt x="25217" y="153419"/>
                        <a:pt x="32094" y="196926"/>
                        <a:pt x="32094" y="196926"/>
                      </a:cubicBezTo>
                      <a:cubicBezTo>
                        <a:pt x="32094" y="196926"/>
                        <a:pt x="32094" y="157999"/>
                        <a:pt x="32094" y="136245"/>
                      </a:cubicBezTo>
                      <a:cubicBezTo>
                        <a:pt x="32094" y="114492"/>
                        <a:pt x="36679" y="101898"/>
                        <a:pt x="36679" y="101898"/>
                      </a:cubicBezTo>
                      <a:cubicBezTo>
                        <a:pt x="36679" y="101898"/>
                        <a:pt x="42410" y="145405"/>
                        <a:pt x="46994" y="159144"/>
                      </a:cubicBezTo>
                      <a:cubicBezTo>
                        <a:pt x="51579" y="172883"/>
                        <a:pt x="59603" y="182042"/>
                        <a:pt x="59603" y="182042"/>
                      </a:cubicBezTo>
                      <a:cubicBezTo>
                        <a:pt x="59603" y="182042"/>
                        <a:pt x="44702" y="122506"/>
                        <a:pt x="44702" y="105333"/>
                      </a:cubicBezTo>
                      <a:cubicBezTo>
                        <a:pt x="44702" y="88159"/>
                        <a:pt x="36679" y="59536"/>
                        <a:pt x="36679" y="49232"/>
                      </a:cubicBezTo>
                      <a:cubicBezTo>
                        <a:pt x="36679" y="38927"/>
                        <a:pt x="2292" y="-11449"/>
                        <a:pt x="0" y="229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1" name=""/>
                <p:cNvSpPr/>
                <p:nvPr/>
              </p:nvSpPr>
              <p:spPr>
                <a:xfrm>
                  <a:off x="590220" y="5247248"/>
                  <a:ext cx="50433" cy="225549"/>
                </a:xfrm>
                <a:custGeom>
                  <a:avLst/>
                  <a:gdLst/>
                  <a:ahLst/>
                  <a:cxnLst/>
                  <a:pathLst>
                    <a:path w="50433" h="225549">
                      <a:moveTo>
                        <a:pt x="0" y="14884"/>
                      </a:moveTo>
                      <a:cubicBezTo>
                        <a:pt x="0" y="14884"/>
                        <a:pt x="25216" y="65260"/>
                        <a:pt x="25216" y="88159"/>
                      </a:cubicBezTo>
                      <a:cubicBezTo>
                        <a:pt x="25216" y="111057"/>
                        <a:pt x="48140" y="191201"/>
                        <a:pt x="44702" y="194636"/>
                      </a:cubicBezTo>
                      <a:cubicBezTo>
                        <a:pt x="41263" y="198071"/>
                        <a:pt x="44702" y="225549"/>
                        <a:pt x="44702" y="225549"/>
                      </a:cubicBezTo>
                      <a:cubicBezTo>
                        <a:pt x="44702" y="225549"/>
                        <a:pt x="50433" y="180897"/>
                        <a:pt x="50433" y="166013"/>
                      </a:cubicBezTo>
                      <a:cubicBezTo>
                        <a:pt x="50433" y="151129"/>
                        <a:pt x="36678" y="111057"/>
                        <a:pt x="36678" y="99608"/>
                      </a:cubicBezTo>
                      <a:cubicBezTo>
                        <a:pt x="36678" y="88159"/>
                        <a:pt x="25216" y="46942"/>
                        <a:pt x="20632" y="29768"/>
                      </a:cubicBezTo>
                      <a:cubicBezTo>
                        <a:pt x="16047" y="12594"/>
                        <a:pt x="6877" y="0"/>
                        <a:pt x="6877" y="0"/>
                      </a:cubicBezTo>
                      <a:cubicBezTo>
                        <a:pt x="6877" y="0"/>
                        <a:pt x="0" y="5725"/>
                        <a:pt x="0" y="1488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2" name=""/>
                <p:cNvSpPr/>
                <p:nvPr/>
              </p:nvSpPr>
              <p:spPr>
                <a:xfrm>
                  <a:off x="606267" y="5223348"/>
                  <a:ext cx="72211" cy="209377"/>
                </a:xfrm>
                <a:custGeom>
                  <a:avLst/>
                  <a:gdLst/>
                  <a:ahLst/>
                  <a:cxnLst/>
                  <a:pathLst>
                    <a:path w="72211" h="209377">
                      <a:moveTo>
                        <a:pt x="0" y="5581"/>
                      </a:moveTo>
                      <a:cubicBezTo>
                        <a:pt x="0" y="5581"/>
                        <a:pt x="35532" y="49088"/>
                        <a:pt x="40117" y="92595"/>
                      </a:cubicBezTo>
                      <a:cubicBezTo>
                        <a:pt x="44702" y="136102"/>
                        <a:pt x="53871" y="170450"/>
                        <a:pt x="56164" y="179609"/>
                      </a:cubicBezTo>
                      <a:cubicBezTo>
                        <a:pt x="58456" y="188768"/>
                        <a:pt x="65333" y="202507"/>
                        <a:pt x="65333" y="202507"/>
                      </a:cubicBezTo>
                      <a:lnTo>
                        <a:pt x="72211" y="209377"/>
                      </a:lnTo>
                      <a:cubicBezTo>
                        <a:pt x="72211" y="209377"/>
                        <a:pt x="56164" y="165870"/>
                        <a:pt x="56164" y="137247"/>
                      </a:cubicBezTo>
                      <a:cubicBezTo>
                        <a:pt x="56164" y="108624"/>
                        <a:pt x="53871" y="75421"/>
                        <a:pt x="46994" y="60538"/>
                      </a:cubicBezTo>
                      <a:cubicBezTo>
                        <a:pt x="40117" y="45654"/>
                        <a:pt x="9170" y="-19607"/>
                        <a:pt x="0" y="5581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3" name=""/>
                <p:cNvSpPr/>
                <p:nvPr/>
              </p:nvSpPr>
              <p:spPr>
                <a:xfrm>
                  <a:off x="625752" y="5192435"/>
                  <a:ext cx="87828" cy="187624"/>
                </a:xfrm>
                <a:custGeom>
                  <a:avLst/>
                  <a:gdLst/>
                  <a:ahLst/>
                  <a:cxnLst/>
                  <a:pathLst>
                    <a:path w="87828" h="187624">
                      <a:moveTo>
                        <a:pt x="0" y="3292"/>
                      </a:moveTo>
                      <a:cubicBezTo>
                        <a:pt x="0" y="3292"/>
                        <a:pt x="41263" y="45654"/>
                        <a:pt x="46994" y="83436"/>
                      </a:cubicBezTo>
                      <a:cubicBezTo>
                        <a:pt x="52725" y="121218"/>
                        <a:pt x="57310" y="152131"/>
                        <a:pt x="60749" y="164725"/>
                      </a:cubicBezTo>
                      <a:cubicBezTo>
                        <a:pt x="64187" y="177319"/>
                        <a:pt x="68772" y="185334"/>
                        <a:pt x="68772" y="187624"/>
                      </a:cubicBezTo>
                      <a:cubicBezTo>
                        <a:pt x="68772" y="189913"/>
                        <a:pt x="64187" y="134957"/>
                        <a:pt x="64187" y="126943"/>
                      </a:cubicBezTo>
                      <a:cubicBezTo>
                        <a:pt x="64187" y="118928"/>
                        <a:pt x="76795" y="152131"/>
                        <a:pt x="85965" y="156711"/>
                      </a:cubicBezTo>
                      <a:cubicBezTo>
                        <a:pt x="95135" y="161290"/>
                        <a:pt x="69918" y="126943"/>
                        <a:pt x="64187" y="110914"/>
                      </a:cubicBezTo>
                      <a:cubicBezTo>
                        <a:pt x="58456" y="94885"/>
                        <a:pt x="46994" y="57103"/>
                        <a:pt x="37825" y="35349"/>
                      </a:cubicBezTo>
                      <a:cubicBezTo>
                        <a:pt x="28655" y="13596"/>
                        <a:pt x="0" y="-9302"/>
                        <a:pt x="0" y="329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374" name=""/>
              <p:cNvGrpSpPr/>
              <p:nvPr/>
            </p:nvGrpSpPr>
            <p:grpSpPr>
              <a:xfrm rot="-3000000" flipV="true">
                <a:off x="8489704" y="5258891"/>
                <a:ext cx="433043" cy="568074"/>
                <a:chOff x="8489704" y="5258891"/>
                <a:chExt cx="433043" cy="568074"/>
              </a:xfrm>
            </p:grpSpPr>
            <p:sp>
              <p:nvSpPr>
                <p:cNvPr id="2375" name=""/>
                <p:cNvSpPr/>
                <p:nvPr/>
              </p:nvSpPr>
              <p:spPr>
                <a:xfrm>
                  <a:off x="8489704" y="5370477"/>
                  <a:ext cx="318758" cy="455361"/>
                </a:xfrm>
                <a:custGeom>
                  <a:avLst/>
                  <a:gdLst/>
                  <a:ahLst/>
                  <a:cxnLst/>
                  <a:pathLst>
                    <a:path w="318758" h="455361">
                      <a:moveTo>
                        <a:pt x="318758" y="11271"/>
                      </a:moveTo>
                      <a:cubicBezTo>
                        <a:pt x="318758" y="11271"/>
                        <a:pt x="226315" y="139764"/>
                        <a:pt x="180094" y="217536"/>
                      </a:cubicBezTo>
                      <a:cubicBezTo>
                        <a:pt x="142489" y="280809"/>
                        <a:pt x="85397" y="397877"/>
                        <a:pt x="80887" y="411402"/>
                      </a:cubicBezTo>
                      <a:cubicBezTo>
                        <a:pt x="76378" y="424928"/>
                        <a:pt x="70741" y="455361"/>
                        <a:pt x="70741" y="455361"/>
                      </a:cubicBezTo>
                      <a:cubicBezTo>
                        <a:pt x="70741" y="455361"/>
                        <a:pt x="31848" y="383788"/>
                        <a:pt x="21138" y="351664"/>
                      </a:cubicBezTo>
                      <a:cubicBezTo>
                        <a:pt x="10428" y="319542"/>
                        <a:pt x="-14938" y="294181"/>
                        <a:pt x="12119" y="207392"/>
                      </a:cubicBezTo>
                      <a:cubicBezTo>
                        <a:pt x="39175" y="120603"/>
                        <a:pt x="70741" y="96933"/>
                        <a:pt x="70741" y="96933"/>
                      </a:cubicBezTo>
                      <a:lnTo>
                        <a:pt x="75250" y="87916"/>
                      </a:lnTo>
                      <a:cubicBezTo>
                        <a:pt x="75250" y="87916"/>
                        <a:pt x="129363" y="43958"/>
                        <a:pt x="142891" y="36068"/>
                      </a:cubicBezTo>
                      <a:cubicBezTo>
                        <a:pt x="156420" y="28178"/>
                        <a:pt x="167693" y="19161"/>
                        <a:pt x="167693" y="19161"/>
                      </a:cubicBezTo>
                      <a:cubicBezTo>
                        <a:pt x="167693" y="19161"/>
                        <a:pt x="201514" y="0"/>
                        <a:pt x="256754" y="0"/>
                      </a:cubicBezTo>
                      <a:cubicBezTo>
                        <a:pt x="311994" y="0"/>
                        <a:pt x="318758" y="11271"/>
                        <a:pt x="318758" y="11271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6" name=""/>
                <p:cNvSpPr/>
                <p:nvPr/>
              </p:nvSpPr>
              <p:spPr>
                <a:xfrm>
                  <a:off x="8558190" y="5381748"/>
                  <a:ext cx="314671" cy="444089"/>
                </a:xfrm>
                <a:custGeom>
                  <a:avLst/>
                  <a:gdLst/>
                  <a:ahLst/>
                  <a:cxnLst/>
                  <a:pathLst>
                    <a:path w="314671" h="444089">
                      <a:moveTo>
                        <a:pt x="250271" y="0"/>
                      </a:moveTo>
                      <a:cubicBezTo>
                        <a:pt x="250271" y="0"/>
                        <a:pt x="301002" y="19161"/>
                        <a:pt x="310021" y="84535"/>
                      </a:cubicBezTo>
                      <a:cubicBezTo>
                        <a:pt x="319038" y="149908"/>
                        <a:pt x="317912" y="206265"/>
                        <a:pt x="284091" y="278401"/>
                      </a:cubicBezTo>
                      <a:cubicBezTo>
                        <a:pt x="250271" y="350538"/>
                        <a:pt x="214196" y="378716"/>
                        <a:pt x="158956" y="403513"/>
                      </a:cubicBezTo>
                      <a:cubicBezTo>
                        <a:pt x="103716" y="428310"/>
                        <a:pt x="90188" y="419292"/>
                        <a:pt x="78914" y="424928"/>
                      </a:cubicBezTo>
                      <a:cubicBezTo>
                        <a:pt x="67641" y="430564"/>
                        <a:pt x="46221" y="429437"/>
                        <a:pt x="46221" y="429437"/>
                      </a:cubicBezTo>
                      <a:lnTo>
                        <a:pt x="0" y="444089"/>
                      </a:lnTo>
                      <a:cubicBezTo>
                        <a:pt x="0" y="444089"/>
                        <a:pt x="10146" y="402385"/>
                        <a:pt x="10146" y="400131"/>
                      </a:cubicBezTo>
                      <a:cubicBezTo>
                        <a:pt x="10146" y="397877"/>
                        <a:pt x="117244" y="193866"/>
                        <a:pt x="117244" y="193866"/>
                      </a:cubicBezTo>
                      <a:cubicBezTo>
                        <a:pt x="117244" y="193866"/>
                        <a:pt x="238434" y="11835"/>
                        <a:pt x="25027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7" name=""/>
                <p:cNvSpPr/>
                <p:nvPr/>
              </p:nvSpPr>
              <p:spPr>
                <a:xfrm>
                  <a:off x="8792397" y="5258891"/>
                  <a:ext cx="130350" cy="136242"/>
                </a:xfrm>
                <a:custGeom>
                  <a:avLst/>
                  <a:gdLst/>
                  <a:ahLst/>
                  <a:cxnLst/>
                  <a:pathLst>
                    <a:path w="130350" h="136242">
                      <a:moveTo>
                        <a:pt x="5919" y="122012"/>
                      </a:moveTo>
                      <a:cubicBezTo>
                        <a:pt x="7715" y="119841"/>
                        <a:pt x="38612" y="100314"/>
                        <a:pt x="58904" y="63119"/>
                      </a:cubicBezTo>
                      <a:cubicBezTo>
                        <a:pt x="79196" y="25924"/>
                        <a:pt x="122035" y="0"/>
                        <a:pt x="122035" y="0"/>
                      </a:cubicBezTo>
                      <a:cubicBezTo>
                        <a:pt x="122035" y="0"/>
                        <a:pt x="136208" y="8856"/>
                        <a:pt x="127672" y="13526"/>
                      </a:cubicBezTo>
                      <a:cubicBezTo>
                        <a:pt x="127672" y="13526"/>
                        <a:pt x="72432" y="46212"/>
                        <a:pt x="65668" y="69882"/>
                      </a:cubicBezTo>
                      <a:cubicBezTo>
                        <a:pt x="58904" y="93552"/>
                        <a:pt x="9623" y="135416"/>
                        <a:pt x="9623" y="135416"/>
                      </a:cubicBezTo>
                      <a:cubicBezTo>
                        <a:pt x="9623" y="135416"/>
                        <a:pt x="-9542" y="140690"/>
                        <a:pt x="5919" y="12201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8" name=""/>
                <p:cNvSpPr/>
                <p:nvPr/>
              </p:nvSpPr>
              <p:spPr>
                <a:xfrm>
                  <a:off x="8795497" y="5396400"/>
                  <a:ext cx="53549" cy="140891"/>
                </a:xfrm>
                <a:custGeom>
                  <a:avLst/>
                  <a:gdLst/>
                  <a:ahLst/>
                  <a:cxnLst/>
                  <a:pathLst>
                    <a:path w="53549" h="140891">
                      <a:moveTo>
                        <a:pt x="564" y="0"/>
                      </a:moveTo>
                      <a:cubicBezTo>
                        <a:pt x="564" y="0"/>
                        <a:pt x="21983" y="2254"/>
                        <a:pt x="27620" y="55229"/>
                      </a:cubicBezTo>
                      <a:cubicBezTo>
                        <a:pt x="33257" y="108205"/>
                        <a:pt x="53549" y="140891"/>
                        <a:pt x="53549" y="140891"/>
                      </a:cubicBezTo>
                      <a:cubicBezTo>
                        <a:pt x="53549" y="140891"/>
                        <a:pt x="20856" y="93552"/>
                        <a:pt x="18601" y="52975"/>
                      </a:cubicBezTo>
                      <a:cubicBezTo>
                        <a:pt x="16347" y="12398"/>
                        <a:pt x="-3946" y="4509"/>
                        <a:pt x="56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79" name=""/>
                <p:cNvSpPr/>
                <p:nvPr/>
              </p:nvSpPr>
              <p:spPr>
                <a:xfrm>
                  <a:off x="8557063" y="5380903"/>
                  <a:ext cx="248439" cy="446062"/>
                </a:xfrm>
                <a:custGeom>
                  <a:avLst/>
                  <a:gdLst/>
                  <a:ahLst/>
                  <a:cxnLst/>
                  <a:pathLst>
                    <a:path w="248439" h="446062">
                      <a:moveTo>
                        <a:pt x="241252" y="0"/>
                      </a:moveTo>
                      <a:cubicBezTo>
                        <a:pt x="222087" y="14371"/>
                        <a:pt x="104843" y="199220"/>
                        <a:pt x="90188" y="236415"/>
                      </a:cubicBezTo>
                      <a:cubicBezTo>
                        <a:pt x="75532" y="273611"/>
                        <a:pt x="15782" y="361527"/>
                        <a:pt x="10146" y="393087"/>
                      </a:cubicBezTo>
                      <a:cubicBezTo>
                        <a:pt x="4509" y="424646"/>
                        <a:pt x="0" y="446062"/>
                        <a:pt x="0" y="446062"/>
                      </a:cubicBezTo>
                      <a:cubicBezTo>
                        <a:pt x="0" y="446062"/>
                        <a:pt x="22547" y="394214"/>
                        <a:pt x="32693" y="370544"/>
                      </a:cubicBezTo>
                      <a:cubicBezTo>
                        <a:pt x="42839" y="346874"/>
                        <a:pt x="91315" y="258958"/>
                        <a:pt x="98079" y="247687"/>
                      </a:cubicBezTo>
                      <a:cubicBezTo>
                        <a:pt x="104843" y="236415"/>
                        <a:pt x="123092" y="200347"/>
                        <a:pt x="129645" y="187949"/>
                      </a:cubicBezTo>
                      <a:cubicBezTo>
                        <a:pt x="136409" y="175551"/>
                        <a:pt x="204050" y="69600"/>
                        <a:pt x="207432" y="62838"/>
                      </a:cubicBezTo>
                      <a:cubicBezTo>
                        <a:pt x="210814" y="56075"/>
                        <a:pt x="268309" y="-3663"/>
                        <a:pt x="2412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0" name=""/>
                <p:cNvSpPr/>
                <p:nvPr/>
              </p:nvSpPr>
              <p:spPr>
                <a:xfrm>
                  <a:off x="8674025" y="5390483"/>
                  <a:ext cx="113580" cy="13385"/>
                </a:xfrm>
                <a:custGeom>
                  <a:avLst/>
                  <a:gdLst/>
                  <a:ahLst/>
                  <a:cxnLst/>
                  <a:pathLst>
                    <a:path w="113580" h="13385">
                      <a:moveTo>
                        <a:pt x="105125" y="11553"/>
                      </a:moveTo>
                      <a:cubicBezTo>
                        <a:pt x="105125" y="11553"/>
                        <a:pt x="80323" y="7045"/>
                        <a:pt x="65668" y="9299"/>
                      </a:cubicBezTo>
                      <a:cubicBezTo>
                        <a:pt x="51012" y="11553"/>
                        <a:pt x="4791" y="16062"/>
                        <a:pt x="282" y="11553"/>
                      </a:cubicBezTo>
                      <a:cubicBezTo>
                        <a:pt x="-4228" y="7045"/>
                        <a:pt x="40303" y="5354"/>
                        <a:pt x="58340" y="1972"/>
                      </a:cubicBezTo>
                      <a:cubicBezTo>
                        <a:pt x="76378" y="-1409"/>
                        <a:pt x="107380" y="-845"/>
                        <a:pt x="112453" y="4227"/>
                      </a:cubicBezTo>
                      <a:cubicBezTo>
                        <a:pt x="117526" y="9299"/>
                        <a:pt x="105125" y="14934"/>
                        <a:pt x="105125" y="115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1" name=""/>
                <p:cNvSpPr/>
                <p:nvPr/>
              </p:nvSpPr>
              <p:spPr>
                <a:xfrm>
                  <a:off x="8589333" y="5421197"/>
                  <a:ext cx="177416" cy="38745"/>
                </a:xfrm>
                <a:custGeom>
                  <a:avLst/>
                  <a:gdLst/>
                  <a:ahLst/>
                  <a:cxnLst/>
                  <a:pathLst>
                    <a:path w="177416" h="38745">
                      <a:moveTo>
                        <a:pt x="177416" y="9017"/>
                      </a:moveTo>
                      <a:cubicBezTo>
                        <a:pt x="177416" y="9017"/>
                        <a:pt x="104139" y="9017"/>
                        <a:pt x="89483" y="6763"/>
                      </a:cubicBezTo>
                      <a:cubicBezTo>
                        <a:pt x="74828" y="4509"/>
                        <a:pt x="34243" y="0"/>
                        <a:pt x="34243" y="0"/>
                      </a:cubicBezTo>
                      <a:cubicBezTo>
                        <a:pt x="34243" y="0"/>
                        <a:pt x="73700" y="13526"/>
                        <a:pt x="82719" y="13526"/>
                      </a:cubicBezTo>
                      <a:cubicBezTo>
                        <a:pt x="91738" y="13526"/>
                        <a:pt x="53408" y="25924"/>
                        <a:pt x="34243" y="29305"/>
                      </a:cubicBezTo>
                      <a:cubicBezTo>
                        <a:pt x="15078" y="32687"/>
                        <a:pt x="-3523" y="33250"/>
                        <a:pt x="423" y="37195"/>
                      </a:cubicBezTo>
                      <a:cubicBezTo>
                        <a:pt x="4368" y="41140"/>
                        <a:pt x="52281" y="37195"/>
                        <a:pt x="75955" y="27051"/>
                      </a:cubicBezTo>
                      <a:cubicBezTo>
                        <a:pt x="99629" y="16907"/>
                        <a:pt x="177416" y="13526"/>
                        <a:pt x="177416" y="901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2" name=""/>
                <p:cNvSpPr/>
                <p:nvPr/>
              </p:nvSpPr>
              <p:spPr>
                <a:xfrm>
                  <a:off x="8549172" y="5462901"/>
                  <a:ext cx="195031" cy="61992"/>
                </a:xfrm>
                <a:custGeom>
                  <a:avLst/>
                  <a:gdLst/>
                  <a:ahLst/>
                  <a:cxnLst/>
                  <a:pathLst>
                    <a:path w="195031" h="61992">
                      <a:moveTo>
                        <a:pt x="195031" y="0"/>
                      </a:moveTo>
                      <a:cubicBezTo>
                        <a:pt x="195031" y="0"/>
                        <a:pt x="110480" y="10144"/>
                        <a:pt x="103716" y="13526"/>
                      </a:cubicBezTo>
                      <a:cubicBezTo>
                        <a:pt x="96952" y="16907"/>
                        <a:pt x="57495" y="19161"/>
                        <a:pt x="42839" y="19161"/>
                      </a:cubicBezTo>
                      <a:cubicBezTo>
                        <a:pt x="28184" y="19161"/>
                        <a:pt x="0" y="28178"/>
                        <a:pt x="0" y="28178"/>
                      </a:cubicBezTo>
                      <a:lnTo>
                        <a:pt x="5637" y="33814"/>
                      </a:lnTo>
                      <a:cubicBezTo>
                        <a:pt x="5637" y="33814"/>
                        <a:pt x="47349" y="18034"/>
                        <a:pt x="55240" y="25924"/>
                      </a:cubicBezTo>
                      <a:cubicBezTo>
                        <a:pt x="63131" y="33814"/>
                        <a:pt x="20292" y="51848"/>
                        <a:pt x="10146" y="51848"/>
                      </a:cubicBezTo>
                      <a:cubicBezTo>
                        <a:pt x="0" y="51848"/>
                        <a:pt x="0" y="61992"/>
                        <a:pt x="0" y="61992"/>
                      </a:cubicBezTo>
                      <a:cubicBezTo>
                        <a:pt x="0" y="61992"/>
                        <a:pt x="34948" y="51848"/>
                        <a:pt x="51858" y="42831"/>
                      </a:cubicBezTo>
                      <a:cubicBezTo>
                        <a:pt x="68768" y="33814"/>
                        <a:pt x="81169" y="25924"/>
                        <a:pt x="81169" y="25924"/>
                      </a:cubicBezTo>
                      <a:cubicBezTo>
                        <a:pt x="81169" y="25924"/>
                        <a:pt x="116117" y="20288"/>
                        <a:pt x="122881" y="16907"/>
                      </a:cubicBezTo>
                      <a:cubicBezTo>
                        <a:pt x="129645" y="13526"/>
                        <a:pt x="172484" y="9017"/>
                        <a:pt x="176993" y="11271"/>
                      </a:cubicBezTo>
                      <a:cubicBezTo>
                        <a:pt x="181503" y="13526"/>
                        <a:pt x="188267" y="13526"/>
                        <a:pt x="188267" y="13526"/>
                      </a:cubicBezTo>
                      <a:cubicBezTo>
                        <a:pt x="188267" y="13526"/>
                        <a:pt x="195031" y="6763"/>
                        <a:pt x="1950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3" name=""/>
                <p:cNvSpPr/>
                <p:nvPr/>
              </p:nvSpPr>
              <p:spPr>
                <a:xfrm>
                  <a:off x="8515069" y="5510804"/>
                  <a:ext cx="197850" cy="64246"/>
                </a:xfrm>
                <a:custGeom>
                  <a:avLst/>
                  <a:gdLst/>
                  <a:ahLst/>
                  <a:cxnLst/>
                  <a:pathLst>
                    <a:path w="197850" h="64246">
                      <a:moveTo>
                        <a:pt x="194186" y="0"/>
                      </a:moveTo>
                      <a:cubicBezTo>
                        <a:pt x="194186" y="0"/>
                        <a:pt x="120908" y="3381"/>
                        <a:pt x="98361" y="11271"/>
                      </a:cubicBezTo>
                      <a:cubicBezTo>
                        <a:pt x="75814" y="19161"/>
                        <a:pt x="19447" y="51848"/>
                        <a:pt x="11555" y="54102"/>
                      </a:cubicBezTo>
                      <a:cubicBezTo>
                        <a:pt x="3664" y="56356"/>
                        <a:pt x="-3100" y="64246"/>
                        <a:pt x="1409" y="64246"/>
                      </a:cubicBezTo>
                      <a:cubicBezTo>
                        <a:pt x="5919" y="64246"/>
                        <a:pt x="68486" y="41140"/>
                        <a:pt x="75814" y="33814"/>
                      </a:cubicBezTo>
                      <a:cubicBezTo>
                        <a:pt x="83142" y="26488"/>
                        <a:pt x="96107" y="20288"/>
                        <a:pt x="98361" y="20288"/>
                      </a:cubicBezTo>
                      <a:cubicBezTo>
                        <a:pt x="100616" y="20288"/>
                        <a:pt x="131054" y="16907"/>
                        <a:pt x="144582" y="11271"/>
                      </a:cubicBezTo>
                      <a:cubicBezTo>
                        <a:pt x="158111" y="5636"/>
                        <a:pt x="176148" y="6763"/>
                        <a:pt x="185167" y="9017"/>
                      </a:cubicBezTo>
                      <a:cubicBezTo>
                        <a:pt x="194186" y="11271"/>
                        <a:pt x="203206" y="0"/>
                        <a:pt x="19418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4" name=""/>
                <p:cNvSpPr/>
                <p:nvPr/>
              </p:nvSpPr>
              <p:spPr>
                <a:xfrm>
                  <a:off x="8526765" y="5562089"/>
                  <a:ext cx="156560" cy="54102"/>
                </a:xfrm>
                <a:custGeom>
                  <a:avLst/>
                  <a:gdLst/>
                  <a:ahLst/>
                  <a:cxnLst/>
                  <a:pathLst>
                    <a:path w="156560" h="54102">
                      <a:moveTo>
                        <a:pt x="156560" y="0"/>
                      </a:moveTo>
                      <a:cubicBezTo>
                        <a:pt x="156560" y="0"/>
                        <a:pt x="85538" y="11271"/>
                        <a:pt x="74264" y="13526"/>
                      </a:cubicBezTo>
                      <a:cubicBezTo>
                        <a:pt x="62991" y="15780"/>
                        <a:pt x="32552" y="20288"/>
                        <a:pt x="24661" y="22543"/>
                      </a:cubicBezTo>
                      <a:cubicBezTo>
                        <a:pt x="16769" y="24797"/>
                        <a:pt x="3241" y="31560"/>
                        <a:pt x="986" y="32687"/>
                      </a:cubicBezTo>
                      <a:cubicBezTo>
                        <a:pt x="-1268" y="33814"/>
                        <a:pt x="-1268" y="42831"/>
                        <a:pt x="16769" y="32687"/>
                      </a:cubicBezTo>
                      <a:cubicBezTo>
                        <a:pt x="34807" y="22543"/>
                        <a:pt x="52844" y="25924"/>
                        <a:pt x="52844" y="25924"/>
                      </a:cubicBezTo>
                      <a:cubicBezTo>
                        <a:pt x="52844" y="25924"/>
                        <a:pt x="27479" y="38886"/>
                        <a:pt x="21279" y="45085"/>
                      </a:cubicBezTo>
                      <a:cubicBezTo>
                        <a:pt x="15078" y="51284"/>
                        <a:pt x="14515" y="54102"/>
                        <a:pt x="16769" y="54102"/>
                      </a:cubicBezTo>
                      <a:cubicBezTo>
                        <a:pt x="19024" y="54102"/>
                        <a:pt x="60736" y="29305"/>
                        <a:pt x="72009" y="25924"/>
                      </a:cubicBezTo>
                      <a:cubicBezTo>
                        <a:pt x="83283" y="22543"/>
                        <a:pt x="94556" y="16907"/>
                        <a:pt x="113721" y="13526"/>
                      </a:cubicBezTo>
                      <a:cubicBezTo>
                        <a:pt x="132886" y="10144"/>
                        <a:pt x="149796" y="6763"/>
                        <a:pt x="1565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5" name=""/>
                <p:cNvSpPr/>
                <p:nvPr/>
              </p:nvSpPr>
              <p:spPr>
                <a:xfrm>
                  <a:off x="8513096" y="5603793"/>
                  <a:ext cx="147683" cy="66783"/>
                </a:xfrm>
                <a:custGeom>
                  <a:avLst/>
                  <a:gdLst/>
                  <a:ahLst/>
                  <a:cxnLst/>
                  <a:pathLst>
                    <a:path w="147683" h="66783">
                      <a:moveTo>
                        <a:pt x="147683" y="0"/>
                      </a:moveTo>
                      <a:cubicBezTo>
                        <a:pt x="147683" y="0"/>
                        <a:pt x="102589" y="1127"/>
                        <a:pt x="64259" y="22543"/>
                      </a:cubicBezTo>
                      <a:cubicBezTo>
                        <a:pt x="25929" y="43958"/>
                        <a:pt x="0" y="59738"/>
                        <a:pt x="0" y="65374"/>
                      </a:cubicBezTo>
                      <a:cubicBezTo>
                        <a:pt x="0" y="71009"/>
                        <a:pt x="19165" y="59738"/>
                        <a:pt x="42839" y="48467"/>
                      </a:cubicBezTo>
                      <a:cubicBezTo>
                        <a:pt x="66514" y="37195"/>
                        <a:pt x="83424" y="20288"/>
                        <a:pt x="99207" y="15780"/>
                      </a:cubicBezTo>
                      <a:cubicBezTo>
                        <a:pt x="114990" y="11271"/>
                        <a:pt x="135282" y="16907"/>
                        <a:pt x="139791" y="13526"/>
                      </a:cubicBezTo>
                      <a:cubicBezTo>
                        <a:pt x="144301" y="10144"/>
                        <a:pt x="147683" y="0"/>
                        <a:pt x="14768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6" name=""/>
                <p:cNvSpPr/>
                <p:nvPr/>
              </p:nvSpPr>
              <p:spPr>
                <a:xfrm>
                  <a:off x="8518028" y="5659022"/>
                  <a:ext cx="114708" cy="47339"/>
                </a:xfrm>
                <a:custGeom>
                  <a:avLst/>
                  <a:gdLst/>
                  <a:ahLst/>
                  <a:cxnLst/>
                  <a:pathLst>
                    <a:path w="114708" h="47339">
                      <a:moveTo>
                        <a:pt x="112312" y="0"/>
                      </a:moveTo>
                      <a:cubicBezTo>
                        <a:pt x="112312" y="0"/>
                        <a:pt x="87510" y="0"/>
                        <a:pt x="63836" y="10144"/>
                      </a:cubicBezTo>
                      <a:cubicBezTo>
                        <a:pt x="40162" y="20288"/>
                        <a:pt x="44671" y="36068"/>
                        <a:pt x="28888" y="36068"/>
                      </a:cubicBezTo>
                      <a:cubicBezTo>
                        <a:pt x="13105" y="36068"/>
                        <a:pt x="-3805" y="47339"/>
                        <a:pt x="705" y="47339"/>
                      </a:cubicBezTo>
                      <a:cubicBezTo>
                        <a:pt x="5214" y="47339"/>
                        <a:pt x="28888" y="48467"/>
                        <a:pt x="42417" y="39450"/>
                      </a:cubicBezTo>
                      <a:cubicBezTo>
                        <a:pt x="55945" y="30433"/>
                        <a:pt x="50308" y="18034"/>
                        <a:pt x="67782" y="14089"/>
                      </a:cubicBezTo>
                      <a:cubicBezTo>
                        <a:pt x="85256" y="10144"/>
                        <a:pt x="105548" y="10144"/>
                        <a:pt x="108930" y="10144"/>
                      </a:cubicBezTo>
                      <a:cubicBezTo>
                        <a:pt x="112312" y="10144"/>
                        <a:pt x="117949" y="0"/>
                        <a:pt x="1123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7" name=""/>
                <p:cNvSpPr/>
                <p:nvPr/>
              </p:nvSpPr>
              <p:spPr>
                <a:xfrm>
                  <a:off x="8537898" y="5702980"/>
                  <a:ext cx="68768" cy="41845"/>
                </a:xfrm>
                <a:custGeom>
                  <a:avLst/>
                  <a:gdLst/>
                  <a:ahLst/>
                  <a:cxnLst/>
                  <a:pathLst>
                    <a:path w="68768" h="41845">
                      <a:moveTo>
                        <a:pt x="68768" y="0"/>
                      </a:moveTo>
                      <a:cubicBezTo>
                        <a:pt x="68768" y="0"/>
                        <a:pt x="38330" y="7890"/>
                        <a:pt x="33820" y="12398"/>
                      </a:cubicBezTo>
                      <a:cubicBezTo>
                        <a:pt x="29311" y="16907"/>
                        <a:pt x="0" y="34941"/>
                        <a:pt x="0" y="40577"/>
                      </a:cubicBezTo>
                      <a:cubicBezTo>
                        <a:pt x="0" y="46212"/>
                        <a:pt x="28747" y="33250"/>
                        <a:pt x="36075" y="25924"/>
                      </a:cubicBezTo>
                      <a:cubicBezTo>
                        <a:pt x="43403" y="18598"/>
                        <a:pt x="52985" y="12398"/>
                        <a:pt x="60877" y="12398"/>
                      </a:cubicBezTo>
                      <a:cubicBezTo>
                        <a:pt x="68768" y="12398"/>
                        <a:pt x="68768" y="0"/>
                        <a:pt x="6876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8" name=""/>
                <p:cNvSpPr/>
                <p:nvPr/>
              </p:nvSpPr>
              <p:spPr>
                <a:xfrm>
                  <a:off x="8537335" y="5754969"/>
                  <a:ext cx="42557" cy="22402"/>
                </a:xfrm>
                <a:custGeom>
                  <a:avLst/>
                  <a:gdLst/>
                  <a:ahLst/>
                  <a:cxnLst/>
                  <a:pathLst>
                    <a:path w="42557" h="22402">
                      <a:moveTo>
                        <a:pt x="38893" y="986"/>
                      </a:moveTo>
                      <a:cubicBezTo>
                        <a:pt x="38893" y="986"/>
                        <a:pt x="29875" y="-3522"/>
                        <a:pt x="19729" y="6622"/>
                      </a:cubicBezTo>
                      <a:cubicBezTo>
                        <a:pt x="9582" y="16766"/>
                        <a:pt x="-2818" y="22402"/>
                        <a:pt x="564" y="22402"/>
                      </a:cubicBezTo>
                      <a:cubicBezTo>
                        <a:pt x="3946" y="22402"/>
                        <a:pt x="16347" y="17893"/>
                        <a:pt x="21983" y="12258"/>
                      </a:cubicBezTo>
                      <a:cubicBezTo>
                        <a:pt x="27620" y="6622"/>
                        <a:pt x="37766" y="11130"/>
                        <a:pt x="41148" y="8876"/>
                      </a:cubicBezTo>
                      <a:cubicBezTo>
                        <a:pt x="44530" y="6622"/>
                        <a:pt x="41148" y="986"/>
                        <a:pt x="38893" y="98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89" name=""/>
                <p:cNvSpPr/>
                <p:nvPr/>
              </p:nvSpPr>
              <p:spPr>
                <a:xfrm>
                  <a:off x="8603284" y="5695654"/>
                  <a:ext cx="16487" cy="105387"/>
                </a:xfrm>
                <a:custGeom>
                  <a:avLst/>
                  <a:gdLst/>
                  <a:ahLst/>
                  <a:cxnLst/>
                  <a:pathLst>
                    <a:path w="16487" h="105387">
                      <a:moveTo>
                        <a:pt x="10710" y="0"/>
                      </a:moveTo>
                      <a:cubicBezTo>
                        <a:pt x="10710" y="0"/>
                        <a:pt x="13528" y="7326"/>
                        <a:pt x="15783" y="28742"/>
                      </a:cubicBezTo>
                      <a:cubicBezTo>
                        <a:pt x="18038" y="50157"/>
                        <a:pt x="14656" y="67064"/>
                        <a:pt x="10710" y="80590"/>
                      </a:cubicBezTo>
                      <a:cubicBezTo>
                        <a:pt x="6764" y="94115"/>
                        <a:pt x="0" y="105387"/>
                        <a:pt x="0" y="105387"/>
                      </a:cubicBezTo>
                      <a:cubicBezTo>
                        <a:pt x="0" y="105387"/>
                        <a:pt x="6764" y="71573"/>
                        <a:pt x="6764" y="54666"/>
                      </a:cubicBezTo>
                      <a:cubicBezTo>
                        <a:pt x="6764" y="37759"/>
                        <a:pt x="6764" y="25360"/>
                        <a:pt x="6764" y="19725"/>
                      </a:cubicBezTo>
                      <a:cubicBezTo>
                        <a:pt x="6764" y="14089"/>
                        <a:pt x="-2255" y="0"/>
                        <a:pt x="107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0" name=""/>
                <p:cNvSpPr/>
                <p:nvPr/>
              </p:nvSpPr>
              <p:spPr>
                <a:xfrm>
                  <a:off x="8635696" y="5633098"/>
                  <a:ext cx="21701" cy="140891"/>
                </a:xfrm>
                <a:custGeom>
                  <a:avLst/>
                  <a:gdLst/>
                  <a:ahLst/>
                  <a:cxnLst/>
                  <a:pathLst>
                    <a:path w="21701" h="140891">
                      <a:moveTo>
                        <a:pt x="282" y="15780"/>
                      </a:moveTo>
                      <a:cubicBezTo>
                        <a:pt x="282" y="15780"/>
                        <a:pt x="3664" y="20288"/>
                        <a:pt x="7046" y="54102"/>
                      </a:cubicBezTo>
                      <a:cubicBezTo>
                        <a:pt x="10428" y="87916"/>
                        <a:pt x="-1973" y="100315"/>
                        <a:pt x="282" y="112713"/>
                      </a:cubicBezTo>
                      <a:cubicBezTo>
                        <a:pt x="2537" y="125112"/>
                        <a:pt x="7046" y="140891"/>
                        <a:pt x="7046" y="140891"/>
                      </a:cubicBezTo>
                      <a:cubicBezTo>
                        <a:pt x="7046" y="140891"/>
                        <a:pt x="11555" y="111586"/>
                        <a:pt x="11555" y="98060"/>
                      </a:cubicBezTo>
                      <a:cubicBezTo>
                        <a:pt x="11555" y="84535"/>
                        <a:pt x="21701" y="63119"/>
                        <a:pt x="21701" y="54102"/>
                      </a:cubicBezTo>
                      <a:cubicBezTo>
                        <a:pt x="21701" y="45085"/>
                        <a:pt x="7046" y="0"/>
                        <a:pt x="7046" y="0"/>
                      </a:cubicBezTo>
                      <a:lnTo>
                        <a:pt x="282" y="1578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1" name=""/>
                <p:cNvSpPr/>
                <p:nvPr/>
              </p:nvSpPr>
              <p:spPr>
                <a:xfrm>
                  <a:off x="8659229" y="5593648"/>
                  <a:ext cx="33116" cy="167238"/>
                </a:xfrm>
                <a:custGeom>
                  <a:avLst/>
                  <a:gdLst/>
                  <a:ahLst/>
                  <a:cxnLst/>
                  <a:pathLst>
                    <a:path w="33116" h="167238">
                      <a:moveTo>
                        <a:pt x="1550" y="12398"/>
                      </a:moveTo>
                      <a:cubicBezTo>
                        <a:pt x="1550" y="12398"/>
                        <a:pt x="22970" y="39450"/>
                        <a:pt x="20715" y="58611"/>
                      </a:cubicBezTo>
                      <a:cubicBezTo>
                        <a:pt x="18460" y="77772"/>
                        <a:pt x="17333" y="94679"/>
                        <a:pt x="17333" y="117222"/>
                      </a:cubicBezTo>
                      <a:cubicBezTo>
                        <a:pt x="17333" y="139764"/>
                        <a:pt x="17333" y="153290"/>
                        <a:pt x="20715" y="165688"/>
                      </a:cubicBezTo>
                      <a:cubicBezTo>
                        <a:pt x="24097" y="178087"/>
                        <a:pt x="20715" y="117222"/>
                        <a:pt x="24097" y="96933"/>
                      </a:cubicBezTo>
                      <a:cubicBezTo>
                        <a:pt x="27479" y="76645"/>
                        <a:pt x="38752" y="64247"/>
                        <a:pt x="29734" y="43958"/>
                      </a:cubicBezTo>
                      <a:cubicBezTo>
                        <a:pt x="20715" y="23670"/>
                        <a:pt x="7187" y="0"/>
                        <a:pt x="7187" y="0"/>
                      </a:cubicBezTo>
                      <a:cubicBezTo>
                        <a:pt x="7187" y="0"/>
                        <a:pt x="-4087" y="10144"/>
                        <a:pt x="1550" y="1239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2" name=""/>
                <p:cNvSpPr/>
                <p:nvPr/>
              </p:nvSpPr>
              <p:spPr>
                <a:xfrm>
                  <a:off x="8683326" y="5551945"/>
                  <a:ext cx="58622" cy="193867"/>
                </a:xfrm>
                <a:custGeom>
                  <a:avLst/>
                  <a:gdLst/>
                  <a:ahLst/>
                  <a:cxnLst/>
                  <a:pathLst>
                    <a:path w="58622" h="193867">
                      <a:moveTo>
                        <a:pt x="0" y="2254"/>
                      </a:moveTo>
                      <a:cubicBezTo>
                        <a:pt x="0" y="2254"/>
                        <a:pt x="28184" y="47339"/>
                        <a:pt x="28184" y="67628"/>
                      </a:cubicBezTo>
                      <a:cubicBezTo>
                        <a:pt x="28184" y="87916"/>
                        <a:pt x="20292" y="126239"/>
                        <a:pt x="22547" y="138637"/>
                      </a:cubicBezTo>
                      <a:cubicBezTo>
                        <a:pt x="24802" y="151036"/>
                        <a:pt x="31566" y="193867"/>
                        <a:pt x="31566" y="193867"/>
                      </a:cubicBezTo>
                      <a:cubicBezTo>
                        <a:pt x="31566" y="193867"/>
                        <a:pt x="31566" y="155544"/>
                        <a:pt x="31566" y="134129"/>
                      </a:cubicBezTo>
                      <a:cubicBezTo>
                        <a:pt x="31566" y="112713"/>
                        <a:pt x="36075" y="100315"/>
                        <a:pt x="36075" y="100315"/>
                      </a:cubicBezTo>
                      <a:cubicBezTo>
                        <a:pt x="36075" y="100315"/>
                        <a:pt x="41712" y="143146"/>
                        <a:pt x="46221" y="156671"/>
                      </a:cubicBezTo>
                      <a:cubicBezTo>
                        <a:pt x="50731" y="170197"/>
                        <a:pt x="58622" y="179214"/>
                        <a:pt x="58622" y="179214"/>
                      </a:cubicBezTo>
                      <a:cubicBezTo>
                        <a:pt x="58622" y="179214"/>
                        <a:pt x="43967" y="120603"/>
                        <a:pt x="43967" y="103696"/>
                      </a:cubicBezTo>
                      <a:cubicBezTo>
                        <a:pt x="43967" y="86789"/>
                        <a:pt x="36075" y="58611"/>
                        <a:pt x="36075" y="48467"/>
                      </a:cubicBezTo>
                      <a:cubicBezTo>
                        <a:pt x="36075" y="38322"/>
                        <a:pt x="2255" y="-11271"/>
                        <a:pt x="0" y="22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3" name=""/>
                <p:cNvSpPr/>
                <p:nvPr/>
              </p:nvSpPr>
              <p:spPr>
                <a:xfrm>
                  <a:off x="8721656" y="5487698"/>
                  <a:ext cx="49603" cy="222045"/>
                </a:xfrm>
                <a:custGeom>
                  <a:avLst/>
                  <a:gdLst/>
                  <a:ahLst/>
                  <a:cxnLst/>
                  <a:pathLst>
                    <a:path w="49603" h="222045">
                      <a:moveTo>
                        <a:pt x="0" y="14653"/>
                      </a:moveTo>
                      <a:cubicBezTo>
                        <a:pt x="0" y="14653"/>
                        <a:pt x="24802" y="64246"/>
                        <a:pt x="24802" y="86789"/>
                      </a:cubicBezTo>
                      <a:cubicBezTo>
                        <a:pt x="24802" y="109332"/>
                        <a:pt x="47349" y="188231"/>
                        <a:pt x="43967" y="191612"/>
                      </a:cubicBezTo>
                      <a:cubicBezTo>
                        <a:pt x="40585" y="194994"/>
                        <a:pt x="43967" y="222045"/>
                        <a:pt x="43967" y="222045"/>
                      </a:cubicBezTo>
                      <a:cubicBezTo>
                        <a:pt x="43967" y="222045"/>
                        <a:pt x="49603" y="178087"/>
                        <a:pt x="49603" y="163434"/>
                      </a:cubicBezTo>
                      <a:cubicBezTo>
                        <a:pt x="49603" y="148781"/>
                        <a:pt x="36075" y="109332"/>
                        <a:pt x="36075" y="98060"/>
                      </a:cubicBezTo>
                      <a:cubicBezTo>
                        <a:pt x="36075" y="86789"/>
                        <a:pt x="24802" y="46212"/>
                        <a:pt x="20292" y="29305"/>
                      </a:cubicBezTo>
                      <a:cubicBezTo>
                        <a:pt x="15783" y="12398"/>
                        <a:pt x="6764" y="0"/>
                        <a:pt x="6764" y="0"/>
                      </a:cubicBezTo>
                      <a:cubicBezTo>
                        <a:pt x="6764" y="0"/>
                        <a:pt x="0" y="5636"/>
                        <a:pt x="0" y="146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4" name=""/>
                <p:cNvSpPr/>
                <p:nvPr/>
              </p:nvSpPr>
              <p:spPr>
                <a:xfrm>
                  <a:off x="8737439" y="5464169"/>
                  <a:ext cx="71023" cy="206124"/>
                </a:xfrm>
                <a:custGeom>
                  <a:avLst/>
                  <a:gdLst/>
                  <a:ahLst/>
                  <a:cxnLst/>
                  <a:pathLst>
                    <a:path w="71023" h="206124">
                      <a:moveTo>
                        <a:pt x="0" y="5495"/>
                      </a:moveTo>
                      <a:cubicBezTo>
                        <a:pt x="0" y="5495"/>
                        <a:pt x="34948" y="48326"/>
                        <a:pt x="39457" y="91157"/>
                      </a:cubicBezTo>
                      <a:cubicBezTo>
                        <a:pt x="43967" y="133988"/>
                        <a:pt x="52985" y="167802"/>
                        <a:pt x="55240" y="176818"/>
                      </a:cubicBezTo>
                      <a:cubicBezTo>
                        <a:pt x="57495" y="185836"/>
                        <a:pt x="64259" y="199361"/>
                        <a:pt x="64259" y="199361"/>
                      </a:cubicBezTo>
                      <a:lnTo>
                        <a:pt x="71023" y="206124"/>
                      </a:lnTo>
                      <a:cubicBezTo>
                        <a:pt x="71023" y="206124"/>
                        <a:pt x="55240" y="163293"/>
                        <a:pt x="55240" y="135115"/>
                      </a:cubicBezTo>
                      <a:cubicBezTo>
                        <a:pt x="55240" y="106936"/>
                        <a:pt x="52985" y="74250"/>
                        <a:pt x="46221" y="59597"/>
                      </a:cubicBezTo>
                      <a:cubicBezTo>
                        <a:pt x="39457" y="44944"/>
                        <a:pt x="9019" y="-19302"/>
                        <a:pt x="0" y="549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5" name=""/>
                <p:cNvSpPr/>
                <p:nvPr/>
              </p:nvSpPr>
              <p:spPr>
                <a:xfrm>
                  <a:off x="8756604" y="5433737"/>
                  <a:ext cx="86383" cy="184709"/>
                </a:xfrm>
                <a:custGeom>
                  <a:avLst/>
                  <a:gdLst/>
                  <a:ahLst/>
                  <a:cxnLst/>
                  <a:pathLst>
                    <a:path w="86383" h="184709">
                      <a:moveTo>
                        <a:pt x="0" y="3241"/>
                      </a:moveTo>
                      <a:cubicBezTo>
                        <a:pt x="0" y="3241"/>
                        <a:pt x="40584" y="44944"/>
                        <a:pt x="46221" y="82140"/>
                      </a:cubicBezTo>
                      <a:cubicBezTo>
                        <a:pt x="51858" y="119335"/>
                        <a:pt x="56367" y="149767"/>
                        <a:pt x="59749" y="162166"/>
                      </a:cubicBezTo>
                      <a:cubicBezTo>
                        <a:pt x="63131" y="174564"/>
                        <a:pt x="67641" y="182454"/>
                        <a:pt x="67641" y="184709"/>
                      </a:cubicBezTo>
                      <a:cubicBezTo>
                        <a:pt x="67641" y="186962"/>
                        <a:pt x="63131" y="132861"/>
                        <a:pt x="63131" y="124971"/>
                      </a:cubicBezTo>
                      <a:cubicBezTo>
                        <a:pt x="63131" y="117081"/>
                        <a:pt x="75532" y="149767"/>
                        <a:pt x="84551" y="154276"/>
                      </a:cubicBezTo>
                      <a:cubicBezTo>
                        <a:pt x="93570" y="158785"/>
                        <a:pt x="68768" y="124971"/>
                        <a:pt x="63131" y="109191"/>
                      </a:cubicBezTo>
                      <a:cubicBezTo>
                        <a:pt x="57495" y="93411"/>
                        <a:pt x="46221" y="56216"/>
                        <a:pt x="37202" y="34800"/>
                      </a:cubicBezTo>
                      <a:cubicBezTo>
                        <a:pt x="28184" y="13385"/>
                        <a:pt x="0" y="-9158"/>
                        <a:pt x="0" y="324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396" name=""/>
              <p:cNvGrpSpPr/>
              <p:nvPr/>
            </p:nvGrpSpPr>
            <p:grpSpPr>
              <a:xfrm rot="1800000">
                <a:off x="7168815" y="5912988"/>
                <a:ext cx="576459" cy="756773"/>
                <a:chOff x="7168815" y="5912988"/>
                <a:chExt cx="576459" cy="756773"/>
              </a:xfrm>
            </p:grpSpPr>
            <p:sp>
              <p:nvSpPr>
                <p:cNvPr id="2397" name=""/>
                <p:cNvSpPr/>
                <p:nvPr/>
              </p:nvSpPr>
              <p:spPr>
                <a:xfrm>
                  <a:off x="7168815" y="6061640"/>
                  <a:ext cx="424325" cy="606619"/>
                </a:xfrm>
                <a:custGeom>
                  <a:avLst/>
                  <a:gdLst/>
                  <a:ahLst/>
                  <a:cxnLst/>
                  <a:pathLst>
                    <a:path w="424325" h="606619">
                      <a:moveTo>
                        <a:pt x="424325" y="15015"/>
                      </a:moveTo>
                      <a:cubicBezTo>
                        <a:pt x="424325" y="15015"/>
                        <a:pt x="301267" y="186190"/>
                        <a:pt x="239738" y="289796"/>
                      </a:cubicBezTo>
                      <a:cubicBezTo>
                        <a:pt x="189679" y="374087"/>
                        <a:pt x="113679" y="530041"/>
                        <a:pt x="107676" y="548059"/>
                      </a:cubicBezTo>
                      <a:cubicBezTo>
                        <a:pt x="101673" y="566078"/>
                        <a:pt x="94169" y="606619"/>
                        <a:pt x="94169" y="606619"/>
                      </a:cubicBezTo>
                      <a:cubicBezTo>
                        <a:pt x="94169" y="606619"/>
                        <a:pt x="42395" y="511272"/>
                        <a:pt x="28138" y="468478"/>
                      </a:cubicBezTo>
                      <a:cubicBezTo>
                        <a:pt x="13882" y="425685"/>
                        <a:pt x="-19885" y="391900"/>
                        <a:pt x="16133" y="276282"/>
                      </a:cubicBezTo>
                      <a:cubicBezTo>
                        <a:pt x="52150" y="160664"/>
                        <a:pt x="94169" y="129132"/>
                        <a:pt x="94169" y="129132"/>
                      </a:cubicBezTo>
                      <a:lnTo>
                        <a:pt x="100172" y="117119"/>
                      </a:lnTo>
                      <a:cubicBezTo>
                        <a:pt x="100172" y="117119"/>
                        <a:pt x="172206" y="58560"/>
                        <a:pt x="190215" y="48049"/>
                      </a:cubicBezTo>
                      <a:cubicBezTo>
                        <a:pt x="208223" y="37538"/>
                        <a:pt x="223230" y="25526"/>
                        <a:pt x="223230" y="25526"/>
                      </a:cubicBezTo>
                      <a:cubicBezTo>
                        <a:pt x="223230" y="25526"/>
                        <a:pt x="268251" y="0"/>
                        <a:pt x="341786" y="0"/>
                      </a:cubicBezTo>
                      <a:cubicBezTo>
                        <a:pt x="415321" y="0"/>
                        <a:pt x="424325" y="15015"/>
                        <a:pt x="424325" y="1501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8" name=""/>
                <p:cNvSpPr/>
                <p:nvPr/>
              </p:nvSpPr>
              <p:spPr>
                <a:xfrm>
                  <a:off x="7259983" y="6076656"/>
                  <a:ext cx="418884" cy="591604"/>
                </a:xfrm>
                <a:custGeom>
                  <a:avLst/>
                  <a:gdLst/>
                  <a:ahLst/>
                  <a:cxnLst/>
                  <a:pathLst>
                    <a:path w="418884" h="591604">
                      <a:moveTo>
                        <a:pt x="333157" y="0"/>
                      </a:moveTo>
                      <a:cubicBezTo>
                        <a:pt x="333157" y="0"/>
                        <a:pt x="400688" y="25526"/>
                        <a:pt x="412694" y="112615"/>
                      </a:cubicBezTo>
                      <a:cubicBezTo>
                        <a:pt x="424698" y="199704"/>
                        <a:pt x="423199" y="274781"/>
                        <a:pt x="378178" y="370879"/>
                      </a:cubicBezTo>
                      <a:cubicBezTo>
                        <a:pt x="333157" y="466977"/>
                        <a:pt x="285134" y="504515"/>
                        <a:pt x="211599" y="537549"/>
                      </a:cubicBezTo>
                      <a:cubicBezTo>
                        <a:pt x="138065" y="570583"/>
                        <a:pt x="120056" y="558570"/>
                        <a:pt x="105049" y="566078"/>
                      </a:cubicBezTo>
                      <a:cubicBezTo>
                        <a:pt x="90042" y="573586"/>
                        <a:pt x="61529" y="572084"/>
                        <a:pt x="61529" y="572084"/>
                      </a:cubicBezTo>
                      <a:lnTo>
                        <a:pt x="0" y="591604"/>
                      </a:lnTo>
                      <a:cubicBezTo>
                        <a:pt x="0" y="591604"/>
                        <a:pt x="13506" y="536047"/>
                        <a:pt x="13506" y="533044"/>
                      </a:cubicBezTo>
                      <a:cubicBezTo>
                        <a:pt x="13506" y="530041"/>
                        <a:pt x="156073" y="258264"/>
                        <a:pt x="156073" y="258264"/>
                      </a:cubicBezTo>
                      <a:cubicBezTo>
                        <a:pt x="156073" y="258264"/>
                        <a:pt x="317399" y="15766"/>
                        <a:pt x="3331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399" name=""/>
                <p:cNvSpPr/>
                <p:nvPr/>
              </p:nvSpPr>
              <p:spPr>
                <a:xfrm>
                  <a:off x="7571755" y="5912989"/>
                  <a:ext cx="173519" cy="181498"/>
                </a:xfrm>
                <a:custGeom>
                  <a:avLst/>
                  <a:gdLst/>
                  <a:ahLst/>
                  <a:cxnLst/>
                  <a:pathLst>
                    <a:path w="173519" h="181498">
                      <a:moveTo>
                        <a:pt x="7879" y="162541"/>
                      </a:moveTo>
                      <a:cubicBezTo>
                        <a:pt x="10270" y="159649"/>
                        <a:pt x="51399" y="133636"/>
                        <a:pt x="78412" y="84086"/>
                      </a:cubicBezTo>
                      <a:cubicBezTo>
                        <a:pt x="105424" y="34535"/>
                        <a:pt x="162452" y="0"/>
                        <a:pt x="162452" y="0"/>
                      </a:cubicBezTo>
                      <a:cubicBezTo>
                        <a:pt x="162452" y="0"/>
                        <a:pt x="181317" y="11798"/>
                        <a:pt x="169955" y="18018"/>
                      </a:cubicBezTo>
                      <a:cubicBezTo>
                        <a:pt x="169955" y="18018"/>
                        <a:pt x="96420" y="61563"/>
                        <a:pt x="87416" y="93095"/>
                      </a:cubicBezTo>
                      <a:cubicBezTo>
                        <a:pt x="78412" y="124627"/>
                        <a:pt x="12810" y="180398"/>
                        <a:pt x="12810" y="180398"/>
                      </a:cubicBezTo>
                      <a:cubicBezTo>
                        <a:pt x="12810" y="180398"/>
                        <a:pt x="-12703" y="187423"/>
                        <a:pt x="7879" y="16254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0" name=""/>
                <p:cNvSpPr/>
                <p:nvPr/>
              </p:nvSpPr>
              <p:spPr>
                <a:xfrm>
                  <a:off x="7575881" y="6096175"/>
                  <a:ext cx="71284" cy="187692"/>
                </a:xfrm>
                <a:custGeom>
                  <a:avLst/>
                  <a:gdLst/>
                  <a:ahLst/>
                  <a:cxnLst/>
                  <a:pathLst>
                    <a:path w="71284" h="187692">
                      <a:moveTo>
                        <a:pt x="750" y="0"/>
                      </a:moveTo>
                      <a:cubicBezTo>
                        <a:pt x="750" y="0"/>
                        <a:pt x="29264" y="3003"/>
                        <a:pt x="36767" y="73575"/>
                      </a:cubicBezTo>
                      <a:cubicBezTo>
                        <a:pt x="44271" y="144147"/>
                        <a:pt x="71284" y="187692"/>
                        <a:pt x="71284" y="187692"/>
                      </a:cubicBezTo>
                      <a:cubicBezTo>
                        <a:pt x="71284" y="187692"/>
                        <a:pt x="27763" y="124627"/>
                        <a:pt x="24762" y="70572"/>
                      </a:cubicBezTo>
                      <a:cubicBezTo>
                        <a:pt x="21760" y="16517"/>
                        <a:pt x="-5252" y="6006"/>
                        <a:pt x="75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1" name=""/>
                <p:cNvSpPr/>
                <p:nvPr/>
              </p:nvSpPr>
              <p:spPr>
                <a:xfrm>
                  <a:off x="7258482" y="6075530"/>
                  <a:ext cx="330718" cy="594232"/>
                </a:xfrm>
                <a:custGeom>
                  <a:avLst/>
                  <a:gdLst/>
                  <a:ahLst/>
                  <a:cxnLst/>
                  <a:pathLst>
                    <a:path w="330718" h="594232">
                      <a:moveTo>
                        <a:pt x="321151" y="0"/>
                      </a:moveTo>
                      <a:cubicBezTo>
                        <a:pt x="295639" y="19145"/>
                        <a:pt x="139566" y="265396"/>
                        <a:pt x="120057" y="314946"/>
                      </a:cubicBezTo>
                      <a:cubicBezTo>
                        <a:pt x="100547" y="364497"/>
                        <a:pt x="21009" y="481616"/>
                        <a:pt x="13506" y="523659"/>
                      </a:cubicBezTo>
                      <a:cubicBezTo>
                        <a:pt x="6003" y="565703"/>
                        <a:pt x="0" y="594232"/>
                        <a:pt x="0" y="594232"/>
                      </a:cubicBezTo>
                      <a:cubicBezTo>
                        <a:pt x="0" y="594232"/>
                        <a:pt x="30014" y="525161"/>
                        <a:pt x="43520" y="493629"/>
                      </a:cubicBezTo>
                      <a:cubicBezTo>
                        <a:pt x="57027" y="462097"/>
                        <a:pt x="121557" y="344977"/>
                        <a:pt x="130561" y="329962"/>
                      </a:cubicBezTo>
                      <a:cubicBezTo>
                        <a:pt x="139566" y="314946"/>
                        <a:pt x="163858" y="266897"/>
                        <a:pt x="172581" y="250381"/>
                      </a:cubicBezTo>
                      <a:cubicBezTo>
                        <a:pt x="181585" y="233864"/>
                        <a:pt x="271627" y="92720"/>
                        <a:pt x="276130" y="83711"/>
                      </a:cubicBezTo>
                      <a:cubicBezTo>
                        <a:pt x="280632" y="74701"/>
                        <a:pt x="357169" y="-4880"/>
                        <a:pt x="3211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2" name=""/>
                <p:cNvSpPr/>
                <p:nvPr/>
              </p:nvSpPr>
              <p:spPr>
                <a:xfrm>
                  <a:off x="7414180" y="6088293"/>
                  <a:ext cx="151196" cy="17831"/>
                </a:xfrm>
                <a:custGeom>
                  <a:avLst/>
                  <a:gdLst/>
                  <a:ahLst/>
                  <a:cxnLst/>
                  <a:pathLst>
                    <a:path w="151196" h="17831">
                      <a:moveTo>
                        <a:pt x="139941" y="15391"/>
                      </a:moveTo>
                      <a:cubicBezTo>
                        <a:pt x="139941" y="15391"/>
                        <a:pt x="106925" y="9385"/>
                        <a:pt x="87416" y="12388"/>
                      </a:cubicBezTo>
                      <a:cubicBezTo>
                        <a:pt x="67907" y="15391"/>
                        <a:pt x="6378" y="21397"/>
                        <a:pt x="375" y="15391"/>
                      </a:cubicBezTo>
                      <a:cubicBezTo>
                        <a:pt x="-5628" y="9385"/>
                        <a:pt x="53650" y="7132"/>
                        <a:pt x="77661" y="2628"/>
                      </a:cubicBezTo>
                      <a:cubicBezTo>
                        <a:pt x="101673" y="-1877"/>
                        <a:pt x="142942" y="-1126"/>
                        <a:pt x="149695" y="5631"/>
                      </a:cubicBezTo>
                      <a:cubicBezTo>
                        <a:pt x="156448" y="12388"/>
                        <a:pt x="139941" y="19895"/>
                        <a:pt x="139941" y="1539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3" name=""/>
                <p:cNvSpPr/>
                <p:nvPr/>
              </p:nvSpPr>
              <p:spPr>
                <a:xfrm>
                  <a:off x="7301440" y="6129209"/>
                  <a:ext cx="236173" cy="51615"/>
                </a:xfrm>
                <a:custGeom>
                  <a:avLst/>
                  <a:gdLst/>
                  <a:ahLst/>
                  <a:cxnLst/>
                  <a:pathLst>
                    <a:path w="236173" h="51615">
                      <a:moveTo>
                        <a:pt x="236173" y="12012"/>
                      </a:moveTo>
                      <a:cubicBezTo>
                        <a:pt x="236173" y="12012"/>
                        <a:pt x="138628" y="12012"/>
                        <a:pt x="119119" y="9009"/>
                      </a:cubicBezTo>
                      <a:cubicBezTo>
                        <a:pt x="99609" y="6006"/>
                        <a:pt x="45584" y="0"/>
                        <a:pt x="45584" y="0"/>
                      </a:cubicBezTo>
                      <a:cubicBezTo>
                        <a:pt x="45584" y="0"/>
                        <a:pt x="98109" y="18018"/>
                        <a:pt x="110114" y="18018"/>
                      </a:cubicBezTo>
                      <a:cubicBezTo>
                        <a:pt x="122120" y="18018"/>
                        <a:pt x="71096" y="34535"/>
                        <a:pt x="45584" y="39040"/>
                      </a:cubicBezTo>
                      <a:cubicBezTo>
                        <a:pt x="20072" y="43544"/>
                        <a:pt x="-4690" y="44295"/>
                        <a:pt x="563" y="49551"/>
                      </a:cubicBezTo>
                      <a:cubicBezTo>
                        <a:pt x="5815" y="54806"/>
                        <a:pt x="69595" y="49551"/>
                        <a:pt x="101110" y="36037"/>
                      </a:cubicBezTo>
                      <a:cubicBezTo>
                        <a:pt x="132625" y="22523"/>
                        <a:pt x="236173" y="18018"/>
                        <a:pt x="236173" y="1201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4" name=""/>
                <p:cNvSpPr/>
                <p:nvPr/>
              </p:nvSpPr>
              <p:spPr>
                <a:xfrm>
                  <a:off x="7247977" y="6184765"/>
                  <a:ext cx="259622" cy="82584"/>
                </a:xfrm>
                <a:custGeom>
                  <a:avLst/>
                  <a:gdLst/>
                  <a:ahLst/>
                  <a:cxnLst/>
                  <a:pathLst>
                    <a:path w="259622" h="82584">
                      <a:moveTo>
                        <a:pt x="259622" y="0"/>
                      </a:moveTo>
                      <a:cubicBezTo>
                        <a:pt x="259622" y="0"/>
                        <a:pt x="147069" y="13514"/>
                        <a:pt x="138065" y="18018"/>
                      </a:cubicBezTo>
                      <a:cubicBezTo>
                        <a:pt x="129061" y="22523"/>
                        <a:pt x="76536" y="25526"/>
                        <a:pt x="57027" y="25526"/>
                      </a:cubicBezTo>
                      <a:cubicBezTo>
                        <a:pt x="37518" y="25526"/>
                        <a:pt x="0" y="37538"/>
                        <a:pt x="0" y="37538"/>
                      </a:cubicBezTo>
                      <a:lnTo>
                        <a:pt x="7504" y="45046"/>
                      </a:lnTo>
                      <a:cubicBezTo>
                        <a:pt x="7504" y="45046"/>
                        <a:pt x="63030" y="24025"/>
                        <a:pt x="73535" y="34535"/>
                      </a:cubicBezTo>
                      <a:cubicBezTo>
                        <a:pt x="84039" y="45046"/>
                        <a:pt x="27013" y="69071"/>
                        <a:pt x="13506" y="69071"/>
                      </a:cubicBezTo>
                      <a:cubicBezTo>
                        <a:pt x="0" y="69071"/>
                        <a:pt x="0" y="82584"/>
                        <a:pt x="0" y="82584"/>
                      </a:cubicBezTo>
                      <a:cubicBezTo>
                        <a:pt x="0" y="82584"/>
                        <a:pt x="46522" y="69071"/>
                        <a:pt x="69032" y="57058"/>
                      </a:cubicBezTo>
                      <a:cubicBezTo>
                        <a:pt x="91543" y="45046"/>
                        <a:pt x="108051" y="34535"/>
                        <a:pt x="108051" y="34535"/>
                      </a:cubicBezTo>
                      <a:cubicBezTo>
                        <a:pt x="108051" y="34535"/>
                        <a:pt x="154573" y="27028"/>
                        <a:pt x="163577" y="22523"/>
                      </a:cubicBezTo>
                      <a:cubicBezTo>
                        <a:pt x="172581" y="18018"/>
                        <a:pt x="229608" y="12012"/>
                        <a:pt x="235611" y="15015"/>
                      </a:cubicBezTo>
                      <a:cubicBezTo>
                        <a:pt x="241614" y="18018"/>
                        <a:pt x="250618" y="18018"/>
                        <a:pt x="250618" y="18018"/>
                      </a:cubicBezTo>
                      <a:cubicBezTo>
                        <a:pt x="250618" y="18018"/>
                        <a:pt x="259622" y="9009"/>
                        <a:pt x="2596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5" name=""/>
                <p:cNvSpPr/>
                <p:nvPr/>
              </p:nvSpPr>
              <p:spPr>
                <a:xfrm>
                  <a:off x="7202581" y="6248581"/>
                  <a:ext cx="263374" cy="85587"/>
                </a:xfrm>
                <a:custGeom>
                  <a:avLst/>
                  <a:gdLst/>
                  <a:ahLst/>
                  <a:cxnLst/>
                  <a:pathLst>
                    <a:path w="263374" h="85587">
                      <a:moveTo>
                        <a:pt x="258497" y="0"/>
                      </a:moveTo>
                      <a:cubicBezTo>
                        <a:pt x="258497" y="0"/>
                        <a:pt x="160951" y="4505"/>
                        <a:pt x="130937" y="15015"/>
                      </a:cubicBezTo>
                      <a:cubicBezTo>
                        <a:pt x="100923" y="25526"/>
                        <a:pt x="25887" y="69070"/>
                        <a:pt x="15382" y="72073"/>
                      </a:cubicBezTo>
                      <a:cubicBezTo>
                        <a:pt x="4877" y="75077"/>
                        <a:pt x="-4127" y="85587"/>
                        <a:pt x="1876" y="85587"/>
                      </a:cubicBezTo>
                      <a:cubicBezTo>
                        <a:pt x="7879" y="85587"/>
                        <a:pt x="91168" y="54806"/>
                        <a:pt x="100923" y="45046"/>
                      </a:cubicBezTo>
                      <a:cubicBezTo>
                        <a:pt x="110677" y="35286"/>
                        <a:pt x="127935" y="27028"/>
                        <a:pt x="130937" y="27028"/>
                      </a:cubicBezTo>
                      <a:cubicBezTo>
                        <a:pt x="133938" y="27028"/>
                        <a:pt x="174457" y="22523"/>
                        <a:pt x="192466" y="15015"/>
                      </a:cubicBezTo>
                      <a:cubicBezTo>
                        <a:pt x="210474" y="7508"/>
                        <a:pt x="234485" y="9009"/>
                        <a:pt x="246491" y="12012"/>
                      </a:cubicBezTo>
                      <a:cubicBezTo>
                        <a:pt x="258497" y="15015"/>
                        <a:pt x="270504" y="0"/>
                        <a:pt x="25849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6" name=""/>
                <p:cNvSpPr/>
                <p:nvPr/>
              </p:nvSpPr>
              <p:spPr>
                <a:xfrm>
                  <a:off x="7218151" y="6316901"/>
                  <a:ext cx="208411" cy="72074"/>
                </a:xfrm>
                <a:custGeom>
                  <a:avLst/>
                  <a:gdLst/>
                  <a:ahLst/>
                  <a:cxnLst/>
                  <a:pathLst>
                    <a:path w="208411" h="72074">
                      <a:moveTo>
                        <a:pt x="208411" y="0"/>
                      </a:moveTo>
                      <a:cubicBezTo>
                        <a:pt x="208411" y="0"/>
                        <a:pt x="113866" y="15015"/>
                        <a:pt x="98859" y="18018"/>
                      </a:cubicBezTo>
                      <a:cubicBezTo>
                        <a:pt x="83852" y="21021"/>
                        <a:pt x="43333" y="27028"/>
                        <a:pt x="32828" y="30031"/>
                      </a:cubicBezTo>
                      <a:cubicBezTo>
                        <a:pt x="22323" y="33034"/>
                        <a:pt x="4315" y="42043"/>
                        <a:pt x="1313" y="43544"/>
                      </a:cubicBezTo>
                      <a:cubicBezTo>
                        <a:pt x="-1688" y="45046"/>
                        <a:pt x="-1688" y="57058"/>
                        <a:pt x="22323" y="43544"/>
                      </a:cubicBezTo>
                      <a:cubicBezTo>
                        <a:pt x="46334" y="30031"/>
                        <a:pt x="70346" y="34535"/>
                        <a:pt x="70346" y="34535"/>
                      </a:cubicBezTo>
                      <a:cubicBezTo>
                        <a:pt x="70346" y="34535"/>
                        <a:pt x="36580" y="51803"/>
                        <a:pt x="28326" y="60061"/>
                      </a:cubicBezTo>
                      <a:cubicBezTo>
                        <a:pt x="20072" y="68320"/>
                        <a:pt x="19322" y="72074"/>
                        <a:pt x="22323" y="72074"/>
                      </a:cubicBezTo>
                      <a:cubicBezTo>
                        <a:pt x="25324" y="72074"/>
                        <a:pt x="80851" y="39040"/>
                        <a:pt x="95858" y="34535"/>
                      </a:cubicBezTo>
                      <a:cubicBezTo>
                        <a:pt x="110865" y="30031"/>
                        <a:pt x="125872" y="22523"/>
                        <a:pt x="151384" y="18018"/>
                      </a:cubicBezTo>
                      <a:cubicBezTo>
                        <a:pt x="176896" y="13514"/>
                        <a:pt x="199406" y="9009"/>
                        <a:pt x="2084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7" name=""/>
                <p:cNvSpPr/>
                <p:nvPr/>
              </p:nvSpPr>
              <p:spPr>
                <a:xfrm>
                  <a:off x="7199954" y="6372458"/>
                  <a:ext cx="196593" cy="88966"/>
                </a:xfrm>
                <a:custGeom>
                  <a:avLst/>
                  <a:gdLst/>
                  <a:ahLst/>
                  <a:cxnLst/>
                  <a:pathLst>
                    <a:path w="196593" h="88966">
                      <a:moveTo>
                        <a:pt x="196593" y="0"/>
                      </a:moveTo>
                      <a:cubicBezTo>
                        <a:pt x="196593" y="0"/>
                        <a:pt x="136564" y="1502"/>
                        <a:pt x="85540" y="30031"/>
                      </a:cubicBezTo>
                      <a:cubicBezTo>
                        <a:pt x="34516" y="58560"/>
                        <a:pt x="0" y="79582"/>
                        <a:pt x="0" y="87089"/>
                      </a:cubicBezTo>
                      <a:cubicBezTo>
                        <a:pt x="0" y="94597"/>
                        <a:pt x="25512" y="79582"/>
                        <a:pt x="57027" y="64566"/>
                      </a:cubicBezTo>
                      <a:cubicBezTo>
                        <a:pt x="88542" y="49551"/>
                        <a:pt x="111052" y="27028"/>
                        <a:pt x="132062" y="21022"/>
                      </a:cubicBezTo>
                      <a:cubicBezTo>
                        <a:pt x="153072" y="15015"/>
                        <a:pt x="180085" y="22523"/>
                        <a:pt x="186088" y="18018"/>
                      </a:cubicBezTo>
                      <a:cubicBezTo>
                        <a:pt x="192090" y="13514"/>
                        <a:pt x="196593" y="0"/>
                        <a:pt x="1965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8" name=""/>
                <p:cNvSpPr/>
                <p:nvPr/>
              </p:nvSpPr>
              <p:spPr>
                <a:xfrm>
                  <a:off x="7206520" y="6446033"/>
                  <a:ext cx="152697" cy="63064"/>
                </a:xfrm>
                <a:custGeom>
                  <a:avLst/>
                  <a:gdLst/>
                  <a:ahLst/>
                  <a:cxnLst/>
                  <a:pathLst>
                    <a:path w="152697" h="63064">
                      <a:moveTo>
                        <a:pt x="149508" y="0"/>
                      </a:moveTo>
                      <a:cubicBezTo>
                        <a:pt x="149508" y="0"/>
                        <a:pt x="116492" y="0"/>
                        <a:pt x="84978" y="13514"/>
                      </a:cubicBezTo>
                      <a:cubicBezTo>
                        <a:pt x="53463" y="27028"/>
                        <a:pt x="59466" y="48049"/>
                        <a:pt x="38456" y="48049"/>
                      </a:cubicBezTo>
                      <a:cubicBezTo>
                        <a:pt x="17446" y="48049"/>
                        <a:pt x="-5065" y="63064"/>
                        <a:pt x="938" y="63064"/>
                      </a:cubicBezTo>
                      <a:cubicBezTo>
                        <a:pt x="6941" y="63064"/>
                        <a:pt x="38456" y="64566"/>
                        <a:pt x="56464" y="52554"/>
                      </a:cubicBezTo>
                      <a:cubicBezTo>
                        <a:pt x="74473" y="40541"/>
                        <a:pt x="66969" y="24025"/>
                        <a:pt x="90230" y="18769"/>
                      </a:cubicBezTo>
                      <a:cubicBezTo>
                        <a:pt x="113491" y="13514"/>
                        <a:pt x="140504" y="13514"/>
                        <a:pt x="145006" y="13514"/>
                      </a:cubicBezTo>
                      <a:cubicBezTo>
                        <a:pt x="149508" y="13514"/>
                        <a:pt x="157012" y="0"/>
                        <a:pt x="14950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09" name=""/>
                <p:cNvSpPr/>
                <p:nvPr/>
              </p:nvSpPr>
              <p:spPr>
                <a:xfrm>
                  <a:off x="7232970" y="6504592"/>
                  <a:ext cx="91543" cy="55744"/>
                </a:xfrm>
                <a:custGeom>
                  <a:avLst/>
                  <a:gdLst/>
                  <a:ahLst/>
                  <a:cxnLst/>
                  <a:pathLst>
                    <a:path w="91543" h="55744">
                      <a:moveTo>
                        <a:pt x="91543" y="0"/>
                      </a:moveTo>
                      <a:cubicBezTo>
                        <a:pt x="91543" y="0"/>
                        <a:pt x="51024" y="10511"/>
                        <a:pt x="45021" y="16517"/>
                      </a:cubicBezTo>
                      <a:cubicBezTo>
                        <a:pt x="39018" y="22523"/>
                        <a:pt x="0" y="46548"/>
                        <a:pt x="0" y="54055"/>
                      </a:cubicBezTo>
                      <a:cubicBezTo>
                        <a:pt x="0" y="61563"/>
                        <a:pt x="38268" y="44295"/>
                        <a:pt x="48022" y="34535"/>
                      </a:cubicBezTo>
                      <a:cubicBezTo>
                        <a:pt x="57777" y="24775"/>
                        <a:pt x="70533" y="16517"/>
                        <a:pt x="81038" y="16517"/>
                      </a:cubicBezTo>
                      <a:cubicBezTo>
                        <a:pt x="91543" y="16517"/>
                        <a:pt x="91543" y="0"/>
                        <a:pt x="9154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0" name=""/>
                <p:cNvSpPr/>
                <p:nvPr/>
              </p:nvSpPr>
              <p:spPr>
                <a:xfrm>
                  <a:off x="7232220" y="6573851"/>
                  <a:ext cx="56652" cy="29843"/>
                </a:xfrm>
                <a:custGeom>
                  <a:avLst/>
                  <a:gdLst/>
                  <a:ahLst/>
                  <a:cxnLst/>
                  <a:pathLst>
                    <a:path w="56652" h="29843">
                      <a:moveTo>
                        <a:pt x="51774" y="1314"/>
                      </a:moveTo>
                      <a:cubicBezTo>
                        <a:pt x="51774" y="1314"/>
                        <a:pt x="39769" y="-4692"/>
                        <a:pt x="26262" y="8821"/>
                      </a:cubicBezTo>
                      <a:cubicBezTo>
                        <a:pt x="12756" y="22335"/>
                        <a:pt x="-3752" y="29843"/>
                        <a:pt x="750" y="29843"/>
                      </a:cubicBezTo>
                      <a:cubicBezTo>
                        <a:pt x="5252" y="29843"/>
                        <a:pt x="21760" y="23837"/>
                        <a:pt x="29264" y="16329"/>
                      </a:cubicBezTo>
                      <a:cubicBezTo>
                        <a:pt x="36767" y="8821"/>
                        <a:pt x="50274" y="14828"/>
                        <a:pt x="54776" y="11825"/>
                      </a:cubicBezTo>
                      <a:cubicBezTo>
                        <a:pt x="59278" y="8821"/>
                        <a:pt x="54776" y="1314"/>
                        <a:pt x="51774" y="131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1" name=""/>
                <p:cNvSpPr/>
                <p:nvPr/>
              </p:nvSpPr>
              <p:spPr>
                <a:xfrm>
                  <a:off x="7320011" y="6494832"/>
                  <a:ext cx="21948" cy="140393"/>
                </a:xfrm>
                <a:custGeom>
                  <a:avLst/>
                  <a:gdLst/>
                  <a:ahLst/>
                  <a:cxnLst/>
                  <a:pathLst>
                    <a:path w="21948" h="140393">
                      <a:moveTo>
                        <a:pt x="14257" y="0"/>
                      </a:moveTo>
                      <a:cubicBezTo>
                        <a:pt x="14257" y="0"/>
                        <a:pt x="18008" y="9760"/>
                        <a:pt x="21010" y="38289"/>
                      </a:cubicBezTo>
                      <a:cubicBezTo>
                        <a:pt x="24011" y="66818"/>
                        <a:pt x="19509" y="89341"/>
                        <a:pt x="14257" y="107360"/>
                      </a:cubicBezTo>
                      <a:cubicBezTo>
                        <a:pt x="9004" y="125378"/>
                        <a:pt x="0" y="140393"/>
                        <a:pt x="0" y="140393"/>
                      </a:cubicBezTo>
                      <a:cubicBezTo>
                        <a:pt x="0" y="140393"/>
                        <a:pt x="9004" y="95347"/>
                        <a:pt x="9004" y="72824"/>
                      </a:cubicBezTo>
                      <a:cubicBezTo>
                        <a:pt x="9004" y="50301"/>
                        <a:pt x="9004" y="33785"/>
                        <a:pt x="9004" y="26277"/>
                      </a:cubicBezTo>
                      <a:cubicBezTo>
                        <a:pt x="9004" y="18769"/>
                        <a:pt x="-3001" y="0"/>
                        <a:pt x="142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2" name=""/>
                <p:cNvSpPr/>
                <p:nvPr/>
              </p:nvSpPr>
              <p:spPr>
                <a:xfrm>
                  <a:off x="7363156" y="6411497"/>
                  <a:ext cx="28889" cy="187692"/>
                </a:xfrm>
                <a:custGeom>
                  <a:avLst/>
                  <a:gdLst/>
                  <a:ahLst/>
                  <a:cxnLst/>
                  <a:pathLst>
                    <a:path w="28889" h="187692">
                      <a:moveTo>
                        <a:pt x="375" y="21021"/>
                      </a:moveTo>
                      <a:cubicBezTo>
                        <a:pt x="375" y="21021"/>
                        <a:pt x="4877" y="27028"/>
                        <a:pt x="9379" y="72074"/>
                      </a:cubicBezTo>
                      <a:cubicBezTo>
                        <a:pt x="13882" y="117120"/>
                        <a:pt x="-2626" y="133637"/>
                        <a:pt x="375" y="150153"/>
                      </a:cubicBezTo>
                      <a:cubicBezTo>
                        <a:pt x="3377" y="166670"/>
                        <a:pt x="9379" y="187692"/>
                        <a:pt x="9379" y="187692"/>
                      </a:cubicBezTo>
                      <a:cubicBezTo>
                        <a:pt x="9379" y="187692"/>
                        <a:pt x="15382" y="148652"/>
                        <a:pt x="15382" y="130633"/>
                      </a:cubicBezTo>
                      <a:cubicBezTo>
                        <a:pt x="15382" y="112615"/>
                        <a:pt x="28889" y="84086"/>
                        <a:pt x="28889" y="72074"/>
                      </a:cubicBezTo>
                      <a:cubicBezTo>
                        <a:pt x="28889" y="60061"/>
                        <a:pt x="9379" y="0"/>
                        <a:pt x="9379" y="0"/>
                      </a:cubicBezTo>
                      <a:lnTo>
                        <a:pt x="375" y="21021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3" name=""/>
                <p:cNvSpPr/>
                <p:nvPr/>
              </p:nvSpPr>
              <p:spPr>
                <a:xfrm>
                  <a:off x="7394484" y="6358944"/>
                  <a:ext cx="44083" cy="222790"/>
                </a:xfrm>
                <a:custGeom>
                  <a:avLst/>
                  <a:gdLst/>
                  <a:ahLst/>
                  <a:cxnLst/>
                  <a:pathLst>
                    <a:path w="44083" h="222790">
                      <a:moveTo>
                        <a:pt x="2063" y="16517"/>
                      </a:moveTo>
                      <a:cubicBezTo>
                        <a:pt x="2063" y="16517"/>
                        <a:pt x="30577" y="52554"/>
                        <a:pt x="27575" y="78080"/>
                      </a:cubicBezTo>
                      <a:cubicBezTo>
                        <a:pt x="24574" y="103606"/>
                        <a:pt x="23073" y="126129"/>
                        <a:pt x="23073" y="156160"/>
                      </a:cubicBezTo>
                      <a:cubicBezTo>
                        <a:pt x="23073" y="186190"/>
                        <a:pt x="23073" y="204209"/>
                        <a:pt x="27575" y="220726"/>
                      </a:cubicBezTo>
                      <a:cubicBezTo>
                        <a:pt x="32078" y="237243"/>
                        <a:pt x="27575" y="156160"/>
                        <a:pt x="32078" y="129132"/>
                      </a:cubicBezTo>
                      <a:cubicBezTo>
                        <a:pt x="36580" y="102104"/>
                        <a:pt x="51587" y="85588"/>
                        <a:pt x="39581" y="58560"/>
                      </a:cubicBezTo>
                      <a:cubicBezTo>
                        <a:pt x="27575" y="31532"/>
                        <a:pt x="9567" y="0"/>
                        <a:pt x="9567" y="0"/>
                      </a:cubicBezTo>
                      <a:cubicBezTo>
                        <a:pt x="9567" y="0"/>
                        <a:pt x="-5440" y="13514"/>
                        <a:pt x="2063" y="165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4" name=""/>
                <p:cNvSpPr/>
                <p:nvPr/>
              </p:nvSpPr>
              <p:spPr>
                <a:xfrm>
                  <a:off x="7426561" y="6303387"/>
                  <a:ext cx="78037" cy="258264"/>
                </a:xfrm>
                <a:custGeom>
                  <a:avLst/>
                  <a:gdLst/>
                  <a:ahLst/>
                  <a:cxnLst/>
                  <a:pathLst>
                    <a:path w="78037" h="258264">
                      <a:moveTo>
                        <a:pt x="0" y="3003"/>
                      </a:moveTo>
                      <a:cubicBezTo>
                        <a:pt x="0" y="3003"/>
                        <a:pt x="37518" y="63064"/>
                        <a:pt x="37518" y="90092"/>
                      </a:cubicBezTo>
                      <a:cubicBezTo>
                        <a:pt x="37518" y="117120"/>
                        <a:pt x="27013" y="168172"/>
                        <a:pt x="30014" y="184689"/>
                      </a:cubicBezTo>
                      <a:cubicBezTo>
                        <a:pt x="33016" y="201206"/>
                        <a:pt x="42020" y="258264"/>
                        <a:pt x="42020" y="258264"/>
                      </a:cubicBezTo>
                      <a:cubicBezTo>
                        <a:pt x="42020" y="258264"/>
                        <a:pt x="42020" y="207212"/>
                        <a:pt x="42020" y="178682"/>
                      </a:cubicBezTo>
                      <a:cubicBezTo>
                        <a:pt x="42020" y="150153"/>
                        <a:pt x="48023" y="133637"/>
                        <a:pt x="48023" y="133637"/>
                      </a:cubicBezTo>
                      <a:cubicBezTo>
                        <a:pt x="48023" y="133637"/>
                        <a:pt x="55526" y="190695"/>
                        <a:pt x="61529" y="208713"/>
                      </a:cubicBezTo>
                      <a:cubicBezTo>
                        <a:pt x="67532" y="226732"/>
                        <a:pt x="78037" y="238744"/>
                        <a:pt x="78037" y="238744"/>
                      </a:cubicBezTo>
                      <a:cubicBezTo>
                        <a:pt x="78037" y="238744"/>
                        <a:pt x="58528" y="160664"/>
                        <a:pt x="58528" y="138141"/>
                      </a:cubicBezTo>
                      <a:cubicBezTo>
                        <a:pt x="58528" y="115618"/>
                        <a:pt x="48023" y="78080"/>
                        <a:pt x="48023" y="64566"/>
                      </a:cubicBezTo>
                      <a:cubicBezTo>
                        <a:pt x="48023" y="51052"/>
                        <a:pt x="3001" y="-15015"/>
                        <a:pt x="0" y="300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5" name=""/>
                <p:cNvSpPr/>
                <p:nvPr/>
              </p:nvSpPr>
              <p:spPr>
                <a:xfrm>
                  <a:off x="7477585" y="6217799"/>
                  <a:ext cx="66031" cy="295802"/>
                </a:xfrm>
                <a:custGeom>
                  <a:avLst/>
                  <a:gdLst/>
                  <a:ahLst/>
                  <a:cxnLst/>
                  <a:pathLst>
                    <a:path w="66031" h="295802">
                      <a:moveTo>
                        <a:pt x="0" y="19520"/>
                      </a:moveTo>
                      <a:cubicBezTo>
                        <a:pt x="0" y="19520"/>
                        <a:pt x="33016" y="85587"/>
                        <a:pt x="33016" y="115618"/>
                      </a:cubicBezTo>
                      <a:cubicBezTo>
                        <a:pt x="33016" y="145649"/>
                        <a:pt x="63030" y="250756"/>
                        <a:pt x="58528" y="255261"/>
                      </a:cubicBezTo>
                      <a:cubicBezTo>
                        <a:pt x="54025" y="259765"/>
                        <a:pt x="58528" y="295802"/>
                        <a:pt x="58528" y="295802"/>
                      </a:cubicBezTo>
                      <a:cubicBezTo>
                        <a:pt x="58528" y="295802"/>
                        <a:pt x="66031" y="237242"/>
                        <a:pt x="66031" y="217722"/>
                      </a:cubicBezTo>
                      <a:cubicBezTo>
                        <a:pt x="66031" y="198202"/>
                        <a:pt x="48023" y="145649"/>
                        <a:pt x="48023" y="130633"/>
                      </a:cubicBezTo>
                      <a:cubicBezTo>
                        <a:pt x="48023" y="115618"/>
                        <a:pt x="33016" y="61563"/>
                        <a:pt x="27013" y="39040"/>
                      </a:cubicBezTo>
                      <a:cubicBezTo>
                        <a:pt x="21010" y="16517"/>
                        <a:pt x="9004" y="0"/>
                        <a:pt x="9004" y="0"/>
                      </a:cubicBezTo>
                      <a:cubicBezTo>
                        <a:pt x="9004" y="0"/>
                        <a:pt x="0" y="7508"/>
                        <a:pt x="0" y="195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6" name=""/>
                <p:cNvSpPr/>
                <p:nvPr/>
              </p:nvSpPr>
              <p:spPr>
                <a:xfrm>
                  <a:off x="7498595" y="6186456"/>
                  <a:ext cx="94544" cy="274593"/>
                </a:xfrm>
                <a:custGeom>
                  <a:avLst/>
                  <a:gdLst/>
                  <a:ahLst/>
                  <a:cxnLst/>
                  <a:pathLst>
                    <a:path w="94544" h="274593">
                      <a:moveTo>
                        <a:pt x="0" y="7320"/>
                      </a:moveTo>
                      <a:cubicBezTo>
                        <a:pt x="0" y="7320"/>
                        <a:pt x="46522" y="64378"/>
                        <a:pt x="52525" y="121436"/>
                      </a:cubicBezTo>
                      <a:cubicBezTo>
                        <a:pt x="58528" y="178495"/>
                        <a:pt x="70533" y="223541"/>
                        <a:pt x="73535" y="235553"/>
                      </a:cubicBezTo>
                      <a:cubicBezTo>
                        <a:pt x="76536" y="247565"/>
                        <a:pt x="85540" y="265584"/>
                        <a:pt x="85540" y="265584"/>
                      </a:cubicBezTo>
                      <a:lnTo>
                        <a:pt x="94544" y="274593"/>
                      </a:lnTo>
                      <a:cubicBezTo>
                        <a:pt x="94544" y="274593"/>
                        <a:pt x="73535" y="217535"/>
                        <a:pt x="73535" y="179996"/>
                      </a:cubicBezTo>
                      <a:cubicBezTo>
                        <a:pt x="73535" y="142458"/>
                        <a:pt x="70533" y="98914"/>
                        <a:pt x="61529" y="79394"/>
                      </a:cubicBezTo>
                      <a:cubicBezTo>
                        <a:pt x="52525" y="59874"/>
                        <a:pt x="12006" y="-25714"/>
                        <a:pt x="0" y="73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417" name=""/>
                <p:cNvSpPr/>
                <p:nvPr/>
              </p:nvSpPr>
              <p:spPr>
                <a:xfrm>
                  <a:off x="7524107" y="6145914"/>
                  <a:ext cx="114991" cy="246064"/>
                </a:xfrm>
                <a:custGeom>
                  <a:avLst/>
                  <a:gdLst/>
                  <a:ahLst/>
                  <a:cxnLst/>
                  <a:pathLst>
                    <a:path w="114991" h="246064">
                      <a:moveTo>
                        <a:pt x="0" y="4317"/>
                      </a:moveTo>
                      <a:cubicBezTo>
                        <a:pt x="0" y="4317"/>
                        <a:pt x="54025" y="59874"/>
                        <a:pt x="61529" y="109424"/>
                      </a:cubicBezTo>
                      <a:cubicBezTo>
                        <a:pt x="69032" y="158975"/>
                        <a:pt x="75035" y="199516"/>
                        <a:pt x="79537" y="216033"/>
                      </a:cubicBezTo>
                      <a:cubicBezTo>
                        <a:pt x="84039" y="232550"/>
                        <a:pt x="90042" y="243061"/>
                        <a:pt x="90042" y="246064"/>
                      </a:cubicBezTo>
                      <a:cubicBezTo>
                        <a:pt x="90042" y="249066"/>
                        <a:pt x="84039" y="176993"/>
                        <a:pt x="84039" y="166483"/>
                      </a:cubicBezTo>
                      <a:cubicBezTo>
                        <a:pt x="84039" y="155972"/>
                        <a:pt x="100547" y="199516"/>
                        <a:pt x="112553" y="205522"/>
                      </a:cubicBezTo>
                      <a:cubicBezTo>
                        <a:pt x="124559" y="211529"/>
                        <a:pt x="91543" y="166483"/>
                        <a:pt x="84039" y="145461"/>
                      </a:cubicBezTo>
                      <a:cubicBezTo>
                        <a:pt x="76536" y="124440"/>
                        <a:pt x="61529" y="74889"/>
                        <a:pt x="49523" y="46360"/>
                      </a:cubicBezTo>
                      <a:cubicBezTo>
                        <a:pt x="37518" y="17831"/>
                        <a:pt x="0" y="-12200"/>
                        <a:pt x="0" y="43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1382" name="FlexibleLine"/>
            <p:cNvSpPr/>
            <p:nvPr/>
          </p:nvSpPr>
          <p:spPr>
            <a:xfrm>
              <a:off x="2721400" y="4245287"/>
              <a:ext cx="152000" cy="1216000"/>
            </a:xfrm>
            <a:custGeom>
              <a:avLst/>
              <a:gdLst/>
              <a:ahLst/>
              <a:cxnLst/>
              <a:pathLst>
                <a:path w="152000" h="1216000" fill="none">
                  <a:moveTo>
                    <a:pt x="0" y="0"/>
                  </a:moveTo>
                  <a:lnTo>
                    <a:pt x="0" y="1140000"/>
                  </a:lnTo>
                  <a:cubicBezTo>
                    <a:pt x="0" y="1185600"/>
                    <a:pt x="-30400" y="1216000"/>
                    <a:pt x="-76000" y="1216000"/>
                  </a:cubicBezTo>
                  <a:lnTo>
                    <a:pt x="-152000" y="1216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3" name="FlexibleLine"/>
            <p:cNvSpPr/>
            <p:nvPr/>
          </p:nvSpPr>
          <p:spPr>
            <a:xfrm>
              <a:off x="3439600" y="1486487"/>
              <a:ext cx="304000" cy="760000"/>
            </a:xfrm>
            <a:custGeom>
              <a:avLst/>
              <a:gdLst/>
              <a:ahLst/>
              <a:cxnLst/>
              <a:pathLst>
                <a:path w="304000" h="760000" fill="none">
                  <a:moveTo>
                    <a:pt x="0" y="0"/>
                  </a:moveTo>
                  <a:cubicBezTo>
                    <a:pt x="0" y="342000"/>
                    <a:pt x="167200" y="760000"/>
                    <a:pt x="304000" y="7600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4" name="FlexibleLine"/>
            <p:cNvSpPr/>
            <p:nvPr/>
          </p:nvSpPr>
          <p:spPr>
            <a:xfrm>
              <a:off x="3439600" y="1486487"/>
              <a:ext cx="304000" cy="2485200"/>
            </a:xfrm>
            <a:custGeom>
              <a:avLst/>
              <a:gdLst/>
              <a:ahLst/>
              <a:cxnLst/>
              <a:pathLst>
                <a:path w="304000" h="2485200" fill="none">
                  <a:moveTo>
                    <a:pt x="0" y="0"/>
                  </a:moveTo>
                  <a:cubicBezTo>
                    <a:pt x="0" y="1118340"/>
                    <a:pt x="167200" y="2485200"/>
                    <a:pt x="304000" y="24852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5" name="FlexibleLine"/>
            <p:cNvSpPr/>
            <p:nvPr/>
          </p:nvSpPr>
          <p:spPr>
            <a:xfrm>
              <a:off x="3439600" y="1486487"/>
              <a:ext cx="304000" cy="1702400"/>
            </a:xfrm>
            <a:custGeom>
              <a:avLst/>
              <a:gdLst/>
              <a:ahLst/>
              <a:cxnLst/>
              <a:pathLst>
                <a:path w="304000" h="1702400" fill="none">
                  <a:moveTo>
                    <a:pt x="0" y="0"/>
                  </a:moveTo>
                  <a:cubicBezTo>
                    <a:pt x="0" y="766080"/>
                    <a:pt x="-167200" y="1702400"/>
                    <a:pt x="-304000" y="17024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6" name="FlexibleLine"/>
            <p:cNvSpPr/>
            <p:nvPr/>
          </p:nvSpPr>
          <p:spPr>
            <a:xfrm>
              <a:off x="3439600" y="1486487"/>
              <a:ext cx="304000" cy="2591600"/>
            </a:xfrm>
            <a:custGeom>
              <a:avLst/>
              <a:gdLst/>
              <a:ahLst/>
              <a:cxnLst/>
              <a:pathLst>
                <a:path w="304000" h="2591600" fill="none">
                  <a:moveTo>
                    <a:pt x="0" y="0"/>
                  </a:moveTo>
                  <a:cubicBezTo>
                    <a:pt x="0" y="1166220"/>
                    <a:pt x="-167200" y="2591600"/>
                    <a:pt x="-304000" y="25916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7" name="FlexibleLine"/>
            <p:cNvSpPr/>
            <p:nvPr/>
          </p:nvSpPr>
          <p:spPr>
            <a:xfrm>
              <a:off x="2200800" y="3188887"/>
              <a:ext cx="152000" cy="342000"/>
            </a:xfrm>
            <a:custGeom>
              <a:avLst/>
              <a:gdLst/>
              <a:ahLst/>
              <a:cxnLst/>
              <a:pathLst>
                <a:path w="152000" h="342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296400"/>
                  </a:lnTo>
                  <a:cubicBezTo>
                    <a:pt x="-60800" y="-323760"/>
                    <a:pt x="-79040" y="-342000"/>
                    <a:pt x="-106400" y="-342000"/>
                  </a:cubicBezTo>
                  <a:lnTo>
                    <a:pt x="-152000" y="-342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8" name="FlexibleLine"/>
            <p:cNvSpPr/>
            <p:nvPr/>
          </p:nvSpPr>
          <p:spPr>
            <a:xfrm>
              <a:off x="2200800" y="3188887"/>
              <a:ext cx="152000" cy="266000"/>
            </a:xfrm>
            <a:custGeom>
              <a:avLst/>
              <a:gdLst/>
              <a:ahLst/>
              <a:cxnLst/>
              <a:pathLst>
                <a:path w="152000" h="266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220400"/>
                  </a:lnTo>
                  <a:cubicBezTo>
                    <a:pt x="-60800" y="247760"/>
                    <a:pt x="-79040" y="266000"/>
                    <a:pt x="-106400" y="266000"/>
                  </a:cubicBezTo>
                  <a:lnTo>
                    <a:pt x="-152000" y="266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89" name="FlexibleLine"/>
            <p:cNvSpPr/>
            <p:nvPr/>
          </p:nvSpPr>
          <p:spPr>
            <a:xfrm>
              <a:off x="2200800" y="3188887"/>
              <a:ext cx="152000" cy="570000"/>
            </a:xfrm>
            <a:custGeom>
              <a:avLst/>
              <a:gdLst/>
              <a:ahLst/>
              <a:cxnLst/>
              <a:pathLst>
                <a:path w="152000" h="570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524400"/>
                  </a:lnTo>
                  <a:cubicBezTo>
                    <a:pt x="-60800" y="551760"/>
                    <a:pt x="-79040" y="570000"/>
                    <a:pt x="-106400" y="570000"/>
                  </a:cubicBezTo>
                  <a:lnTo>
                    <a:pt x="-152000" y="570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0" name="FlexibleLine"/>
            <p:cNvSpPr/>
            <p:nvPr/>
          </p:nvSpPr>
          <p:spPr>
            <a:xfrm>
              <a:off x="1159600" y="2846887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258400"/>
                  </a:lnTo>
                  <a:cubicBezTo>
                    <a:pt x="-60800" y="-285760"/>
                    <a:pt x="-79040" y="-304000"/>
                    <a:pt x="-106400" y="-304000"/>
                  </a:cubicBezTo>
                  <a:lnTo>
                    <a:pt x="-152000" y="-30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1" name="FlexibleLine"/>
            <p:cNvSpPr/>
            <p:nvPr/>
          </p:nvSpPr>
          <p:spPr>
            <a:xfrm>
              <a:off x="1159600" y="2846887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0"/>
                  </a:lnTo>
                  <a:cubicBezTo>
                    <a:pt x="-60800" y="0"/>
                    <a:pt x="-60800" y="0"/>
                    <a:pt x="-60800" y="0"/>
                  </a:cubicBezTo>
                  <a:lnTo>
                    <a:pt x="-152000" y="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2" name="FlexibleLine"/>
            <p:cNvSpPr/>
            <p:nvPr/>
          </p:nvSpPr>
          <p:spPr>
            <a:xfrm>
              <a:off x="1159600" y="2846887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258400"/>
                  </a:lnTo>
                  <a:cubicBezTo>
                    <a:pt x="-60800" y="285760"/>
                    <a:pt x="-79040" y="304000"/>
                    <a:pt x="-106400" y="304000"/>
                  </a:cubicBezTo>
                  <a:lnTo>
                    <a:pt x="-152000" y="30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3" name="FlexibleLine"/>
            <p:cNvSpPr/>
            <p:nvPr/>
          </p:nvSpPr>
          <p:spPr>
            <a:xfrm>
              <a:off x="4176800" y="4138887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0" y="228000"/>
                  </a:lnTo>
                  <a:cubicBezTo>
                    <a:pt x="0" y="273600"/>
                    <a:pt x="30400" y="304000"/>
                    <a:pt x="76000" y="304000"/>
                  </a:cubicBezTo>
                  <a:lnTo>
                    <a:pt x="152000" y="30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4" name="FlexibleLine"/>
            <p:cNvSpPr/>
            <p:nvPr/>
          </p:nvSpPr>
          <p:spPr>
            <a:xfrm>
              <a:off x="4176800" y="4138887"/>
              <a:ext cx="152000" cy="608000"/>
            </a:xfrm>
            <a:custGeom>
              <a:avLst/>
              <a:gdLst/>
              <a:ahLst/>
              <a:cxnLst/>
              <a:pathLst>
                <a:path w="152000" h="608000" fill="none">
                  <a:moveTo>
                    <a:pt x="0" y="0"/>
                  </a:moveTo>
                  <a:lnTo>
                    <a:pt x="0" y="532000"/>
                  </a:lnTo>
                  <a:cubicBezTo>
                    <a:pt x="0" y="577600"/>
                    <a:pt x="30400" y="608000"/>
                    <a:pt x="76000" y="608000"/>
                  </a:cubicBezTo>
                  <a:lnTo>
                    <a:pt x="152000" y="608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5" name="FlexibleLine"/>
            <p:cNvSpPr/>
            <p:nvPr/>
          </p:nvSpPr>
          <p:spPr>
            <a:xfrm>
              <a:off x="4176800" y="4138887"/>
              <a:ext cx="152000" cy="912000"/>
            </a:xfrm>
            <a:custGeom>
              <a:avLst/>
              <a:gdLst/>
              <a:ahLst/>
              <a:cxnLst/>
              <a:pathLst>
                <a:path w="152000" h="912000" fill="none">
                  <a:moveTo>
                    <a:pt x="0" y="0"/>
                  </a:moveTo>
                  <a:lnTo>
                    <a:pt x="0" y="836000"/>
                  </a:lnTo>
                  <a:cubicBezTo>
                    <a:pt x="0" y="881600"/>
                    <a:pt x="30400" y="912000"/>
                    <a:pt x="76000" y="912000"/>
                  </a:cubicBezTo>
                  <a:lnTo>
                    <a:pt x="152000" y="912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6" name="FlexibleLine"/>
            <p:cNvSpPr/>
            <p:nvPr/>
          </p:nvSpPr>
          <p:spPr>
            <a:xfrm>
              <a:off x="4632800" y="2246487"/>
              <a:ext cx="152000" cy="190000"/>
            </a:xfrm>
            <a:custGeom>
              <a:avLst/>
              <a:gdLst/>
              <a:ahLst/>
              <a:cxnLst/>
              <a:pathLst>
                <a:path w="152000" h="19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44400"/>
                  </a:lnTo>
                  <a:cubicBezTo>
                    <a:pt x="60800" y="-171760"/>
                    <a:pt x="79040" y="-190000"/>
                    <a:pt x="106400" y="-190000"/>
                  </a:cubicBezTo>
                  <a:lnTo>
                    <a:pt x="152000" y="-190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7" name="FlexibleLine"/>
            <p:cNvSpPr/>
            <p:nvPr/>
          </p:nvSpPr>
          <p:spPr>
            <a:xfrm>
              <a:off x="4632800" y="2246487"/>
              <a:ext cx="152000" cy="114000"/>
            </a:xfrm>
            <a:custGeom>
              <a:avLst/>
              <a:gdLst/>
              <a:ahLst/>
              <a:cxnLst/>
              <a:pathLst>
                <a:path w="152000" h="11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8400"/>
                  </a:lnTo>
                  <a:cubicBezTo>
                    <a:pt x="60800" y="95760"/>
                    <a:pt x="79040" y="114000"/>
                    <a:pt x="106400" y="114000"/>
                  </a:cubicBezTo>
                  <a:lnTo>
                    <a:pt x="152000" y="11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8" name="FlexibleLine"/>
            <p:cNvSpPr/>
            <p:nvPr/>
          </p:nvSpPr>
          <p:spPr>
            <a:xfrm>
              <a:off x="4632800" y="2246487"/>
              <a:ext cx="152000" cy="418000"/>
            </a:xfrm>
            <a:custGeom>
              <a:avLst/>
              <a:gdLst/>
              <a:ahLst/>
              <a:cxnLst/>
              <a:pathLst>
                <a:path w="152000" h="41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72400"/>
                  </a:lnTo>
                  <a:cubicBezTo>
                    <a:pt x="60800" y="399760"/>
                    <a:pt x="79040" y="418000"/>
                    <a:pt x="106400" y="418000"/>
                  </a:cubicBezTo>
                  <a:lnTo>
                    <a:pt x="152000" y="418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399" name="FlexibleLine"/>
            <p:cNvSpPr/>
            <p:nvPr/>
          </p:nvSpPr>
          <p:spPr>
            <a:xfrm>
              <a:off x="2721400" y="4245287"/>
              <a:ext cx="152000" cy="304000"/>
            </a:xfrm>
            <a:custGeom>
              <a:avLst/>
              <a:gdLst/>
              <a:ahLst/>
              <a:cxnLst/>
              <a:pathLst>
                <a:path w="152000" h="304000" fill="none">
                  <a:moveTo>
                    <a:pt x="0" y="0"/>
                  </a:moveTo>
                  <a:lnTo>
                    <a:pt x="0" y="228000"/>
                  </a:lnTo>
                  <a:cubicBezTo>
                    <a:pt x="0" y="273600"/>
                    <a:pt x="-30400" y="304000"/>
                    <a:pt x="-76000" y="304000"/>
                  </a:cubicBezTo>
                  <a:lnTo>
                    <a:pt x="-152000" y="30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0" name="FlexibleLine"/>
            <p:cNvSpPr/>
            <p:nvPr/>
          </p:nvSpPr>
          <p:spPr>
            <a:xfrm>
              <a:off x="2721400" y="4245287"/>
              <a:ext cx="152000" cy="912000"/>
            </a:xfrm>
            <a:custGeom>
              <a:avLst/>
              <a:gdLst/>
              <a:ahLst/>
              <a:cxnLst/>
              <a:pathLst>
                <a:path w="152000" h="912000" fill="none">
                  <a:moveTo>
                    <a:pt x="0" y="0"/>
                  </a:moveTo>
                  <a:lnTo>
                    <a:pt x="0" y="836000"/>
                  </a:lnTo>
                  <a:cubicBezTo>
                    <a:pt x="0" y="881600"/>
                    <a:pt x="-30400" y="912000"/>
                    <a:pt x="-76000" y="912000"/>
                  </a:cubicBezTo>
                  <a:lnTo>
                    <a:pt x="-152000" y="912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1" name="FlexibleLine"/>
            <p:cNvSpPr/>
            <p:nvPr/>
          </p:nvSpPr>
          <p:spPr>
            <a:xfrm>
              <a:off x="2721400" y="4245287"/>
              <a:ext cx="152000" cy="608000"/>
            </a:xfrm>
            <a:custGeom>
              <a:avLst/>
              <a:gdLst/>
              <a:ahLst/>
              <a:cxnLst/>
              <a:pathLst>
                <a:path w="152000" h="608000" fill="none">
                  <a:moveTo>
                    <a:pt x="0" y="0"/>
                  </a:moveTo>
                  <a:lnTo>
                    <a:pt x="0" y="532000"/>
                  </a:lnTo>
                  <a:cubicBezTo>
                    <a:pt x="0" y="577600"/>
                    <a:pt x="-30400" y="608000"/>
                    <a:pt x="-76000" y="608000"/>
                  </a:cubicBezTo>
                  <a:lnTo>
                    <a:pt x="-152000" y="608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2" name="FlexibleLine"/>
            <p:cNvSpPr/>
            <p:nvPr/>
          </p:nvSpPr>
          <p:spPr>
            <a:xfrm>
              <a:off x="4176800" y="4138887"/>
              <a:ext cx="152000" cy="1216000"/>
            </a:xfrm>
            <a:custGeom>
              <a:avLst/>
              <a:gdLst/>
              <a:ahLst/>
              <a:cxnLst/>
              <a:pathLst>
                <a:path w="152000" h="1216000" fill="none">
                  <a:moveTo>
                    <a:pt x="0" y="0"/>
                  </a:moveTo>
                  <a:lnTo>
                    <a:pt x="0" y="1140000"/>
                  </a:lnTo>
                  <a:cubicBezTo>
                    <a:pt x="0" y="1185600"/>
                    <a:pt x="30400" y="1216000"/>
                    <a:pt x="76000" y="1216000"/>
                  </a:cubicBezTo>
                  <a:lnTo>
                    <a:pt x="152000" y="1216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3" name="FlexibleLine"/>
            <p:cNvSpPr/>
            <p:nvPr/>
          </p:nvSpPr>
          <p:spPr>
            <a:xfrm>
              <a:off x="3439600" y="1486487"/>
              <a:ext cx="304000" cy="509200"/>
            </a:xfrm>
            <a:custGeom>
              <a:avLst/>
              <a:gdLst/>
              <a:ahLst/>
              <a:cxnLst/>
              <a:pathLst>
                <a:path w="304000" h="509200" fill="none">
                  <a:moveTo>
                    <a:pt x="0" y="0"/>
                  </a:moveTo>
                  <a:cubicBezTo>
                    <a:pt x="0" y="229140"/>
                    <a:pt x="-167200" y="509200"/>
                    <a:pt x="-304000" y="5092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4" name="FlexibleLine"/>
            <p:cNvSpPr/>
            <p:nvPr/>
          </p:nvSpPr>
          <p:spPr>
            <a:xfrm>
              <a:off x="3439600" y="1486487"/>
              <a:ext cx="304000" cy="1748000"/>
            </a:xfrm>
            <a:custGeom>
              <a:avLst/>
              <a:gdLst/>
              <a:ahLst/>
              <a:cxnLst/>
              <a:pathLst>
                <a:path w="304000" h="1748000" fill="none">
                  <a:moveTo>
                    <a:pt x="0" y="0"/>
                  </a:moveTo>
                  <a:cubicBezTo>
                    <a:pt x="0" y="786600"/>
                    <a:pt x="167200" y="1748000"/>
                    <a:pt x="304000" y="1748000"/>
                  </a:cubicBez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5" name="FlexibleLine"/>
            <p:cNvSpPr/>
            <p:nvPr/>
          </p:nvSpPr>
          <p:spPr>
            <a:xfrm>
              <a:off x="4351600" y="3234487"/>
              <a:ext cx="152000" cy="190000"/>
            </a:xfrm>
            <a:custGeom>
              <a:avLst/>
              <a:gdLst/>
              <a:ahLst/>
              <a:cxnLst/>
              <a:pathLst>
                <a:path w="152000" h="190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44400"/>
                  </a:lnTo>
                  <a:cubicBezTo>
                    <a:pt x="60800" y="-171760"/>
                    <a:pt x="79040" y="-190000"/>
                    <a:pt x="106400" y="-190000"/>
                  </a:cubicBezTo>
                  <a:lnTo>
                    <a:pt x="152000" y="-190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6" name="FlexibleLine"/>
            <p:cNvSpPr/>
            <p:nvPr/>
          </p:nvSpPr>
          <p:spPr>
            <a:xfrm>
              <a:off x="4351600" y="3234487"/>
              <a:ext cx="152000" cy="114000"/>
            </a:xfrm>
            <a:custGeom>
              <a:avLst/>
              <a:gdLst/>
              <a:ahLst/>
              <a:cxnLst/>
              <a:pathLst>
                <a:path w="152000" h="114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68400"/>
                  </a:lnTo>
                  <a:cubicBezTo>
                    <a:pt x="60800" y="95760"/>
                    <a:pt x="79040" y="114000"/>
                    <a:pt x="106400" y="114000"/>
                  </a:cubicBezTo>
                  <a:lnTo>
                    <a:pt x="152000" y="114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sp>
          <p:nvSpPr>
            <p:cNvPr id="1407" name="FlexibleLine"/>
            <p:cNvSpPr/>
            <p:nvPr/>
          </p:nvSpPr>
          <p:spPr>
            <a:xfrm>
              <a:off x="4351600" y="3234487"/>
              <a:ext cx="152000" cy="418000"/>
            </a:xfrm>
            <a:custGeom>
              <a:avLst/>
              <a:gdLst/>
              <a:ahLst/>
              <a:cxnLst/>
              <a:pathLst>
                <a:path w="152000" h="4180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372400"/>
                  </a:lnTo>
                  <a:cubicBezTo>
                    <a:pt x="60800" y="399760"/>
                    <a:pt x="79040" y="418000"/>
                    <a:pt x="106400" y="418000"/>
                  </a:cubicBezTo>
                  <a:lnTo>
                    <a:pt x="152000" y="418000"/>
                  </a:lnTo>
                </a:path>
              </a:pathLst>
            </a:custGeom>
            <a:noFill/>
            <a:ln w="7600" cap="flat">
              <a:solidFill>
                <a:srgbClr val="5DA15F"/>
              </a:solidFill>
              <a:bevel/>
            </a:ln>
          </p:spPr>
        </p:sp>
        <p:grpSp>
          <p:nvGrpSpPr>
            <p:cNvPr id="1408" name="Main Idea 7"/>
            <p:cNvGrpSpPr/>
            <p:nvPr/>
          </p:nvGrpSpPr>
          <p:grpSpPr>
            <a:xfrm>
              <a:off x="2839200" y="1296487"/>
              <a:ext cx="1200800" cy="380000"/>
              <a:chOff x="2839200" y="1296487"/>
              <a:chExt cx="1200800" cy="380000"/>
            </a:xfrm>
          </p:grpSpPr>
          <p:sp>
            <p:nvSpPr>
              <p:cNvPr id="1409" name=""/>
              <p:cNvSpPr/>
              <p:nvPr/>
            </p:nvSpPr>
            <p:spPr>
              <a:xfrm>
                <a:off x="2839200" y="1296487"/>
                <a:ext cx="1200800" cy="380000"/>
              </a:xfrm>
              <a:custGeom>
                <a:avLst/>
                <a:gdLst/>
                <a:ahLst/>
                <a:cxnLst/>
                <a:pathLst>
                  <a:path w="1200800" h="380000">
                    <a:moveTo>
                      <a:pt x="68400" y="0"/>
                    </a:moveTo>
                    <a:lnTo>
                      <a:pt x="1132400" y="0"/>
                    </a:lnTo>
                    <a:cubicBezTo>
                      <a:pt x="1170177" y="0"/>
                      <a:pt x="1200800" y="30623"/>
                      <a:pt x="1200800" y="68400"/>
                    </a:cubicBezTo>
                    <a:lnTo>
                      <a:pt x="1200800" y="311600"/>
                    </a:lnTo>
                    <a:cubicBezTo>
                      <a:pt x="1200800" y="349377"/>
                      <a:pt x="1170177" y="380000"/>
                      <a:pt x="1132400" y="380000"/>
                    </a:cubicBezTo>
                    <a:lnTo>
                      <a:pt x="68400" y="380000"/>
                    </a:lnTo>
                    <a:cubicBezTo>
                      <a:pt x="30623" y="380000"/>
                      <a:pt x="0" y="349377"/>
                      <a:pt x="0" y="311600"/>
                    </a:cubicBezTo>
                    <a:lnTo>
                      <a:pt x="0" y="68400"/>
                    </a:lnTo>
                    <a:cubicBezTo>
                      <a:pt x="0" y="30623"/>
                      <a:pt x="30623" y="0"/>
                      <a:pt x="68400" y="0"/>
                    </a:cubicBezTo>
                    <a:close/>
                  </a:path>
                </a:pathLst>
              </a:custGeom>
              <a:solidFill>
                <a:srgbClr val="E66C7D"/>
              </a:solidFill>
              <a:ln w="22800" cap="flat">
                <a:solidFill>
                  <a:srgbClr val="B75562"/>
                </a:solidFill>
                <a:bevel/>
              </a:ln>
            </p:spPr>
          </p:sp>
          <p:sp>
            <p:nvSpPr>
              <p:cNvPr id="2992" name="Text 2992"/>
              <p:cNvSpPr txBox="1"/>
              <p:nvPr/>
            </p:nvSpPr>
            <p:spPr>
              <a:xfrm>
                <a:off x="2930400" y="1387687"/>
                <a:ext cx="1086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Marketing Plan</a:t>
                </a:r>
              </a:p>
            </p:txBody>
          </p:sp>
        </p:grpSp>
        <p:grpSp>
          <p:nvGrpSpPr>
            <p:cNvPr id="1410" name="Main Topic 7"/>
            <p:cNvGrpSpPr/>
            <p:nvPr/>
          </p:nvGrpSpPr>
          <p:grpSpPr>
            <a:xfrm>
              <a:off x="1794200" y="5233287"/>
              <a:ext cx="775200" cy="228000"/>
              <a:chOff x="1794200" y="5233287"/>
              <a:chExt cx="775200" cy="228000"/>
            </a:xfrm>
          </p:grpSpPr>
          <p:sp>
            <p:nvSpPr>
              <p:cNvPr id="1411" name=""/>
              <p:cNvSpPr/>
              <p:nvPr/>
            </p:nvSpPr>
            <p:spPr>
              <a:xfrm>
                <a:off x="1794200" y="5233287"/>
                <a:ext cx="775200" cy="228000"/>
              </a:xfrm>
              <a:custGeom>
                <a:avLst/>
                <a:gdLst/>
                <a:ahLst/>
                <a:cxnLst/>
                <a:pathLst>
                  <a:path w="775200" h="228000" fill="none">
                    <a:moveTo>
                      <a:pt x="0" y="228000"/>
                    </a:moveTo>
                    <a:lnTo>
                      <a:pt x="775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2993" name="Text 2993"/>
              <p:cNvSpPr txBox="1"/>
              <p:nvPr/>
            </p:nvSpPr>
            <p:spPr>
              <a:xfrm>
                <a:off x="1824600" y="5256087"/>
                <a:ext cx="7752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Sell online</a:t>
                </a:r>
              </a:p>
            </p:txBody>
          </p:sp>
        </p:grpSp>
        <p:grpSp>
          <p:nvGrpSpPr>
            <p:cNvPr id="1412" name="Main Topic 7"/>
            <p:cNvGrpSpPr/>
            <p:nvPr/>
          </p:nvGrpSpPr>
          <p:grpSpPr>
            <a:xfrm>
              <a:off x="3743600" y="2079287"/>
              <a:ext cx="889200" cy="334400"/>
              <a:chOff x="3743600" y="2079287"/>
              <a:chExt cx="889200" cy="334400"/>
            </a:xfrm>
          </p:grpSpPr>
          <p:sp>
            <p:nvSpPr>
              <p:cNvPr id="1413" name=""/>
              <p:cNvSpPr/>
              <p:nvPr/>
            </p:nvSpPr>
            <p:spPr>
              <a:xfrm>
                <a:off x="3743600" y="2079287"/>
                <a:ext cx="889200" cy="334400"/>
              </a:xfrm>
              <a:custGeom>
                <a:avLst/>
                <a:gdLst/>
                <a:ahLst/>
                <a:cxnLst/>
                <a:pathLst>
                  <a:path w="889200" h="334400">
                    <a:moveTo>
                      <a:pt x="60192" y="0"/>
                    </a:moveTo>
                    <a:lnTo>
                      <a:pt x="829008" y="0"/>
                    </a:lnTo>
                    <a:cubicBezTo>
                      <a:pt x="862252" y="0"/>
                      <a:pt x="889200" y="26948"/>
                      <a:pt x="889200" y="60192"/>
                    </a:cubicBezTo>
                    <a:lnTo>
                      <a:pt x="889200" y="274208"/>
                    </a:lnTo>
                    <a:cubicBezTo>
                      <a:pt x="889200" y="307452"/>
                      <a:pt x="862252" y="334400"/>
                      <a:pt x="8290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2994" name="Text 2994"/>
              <p:cNvSpPr txBox="1"/>
              <p:nvPr/>
            </p:nvSpPr>
            <p:spPr>
              <a:xfrm>
                <a:off x="3812000" y="2147687"/>
                <a:ext cx="820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Objectives</a:t>
                </a:r>
              </a:p>
            </p:txBody>
          </p:sp>
        </p:grpSp>
        <p:grpSp>
          <p:nvGrpSpPr>
            <p:cNvPr id="1414" name="Main Topic 7"/>
            <p:cNvGrpSpPr/>
            <p:nvPr/>
          </p:nvGrpSpPr>
          <p:grpSpPr>
            <a:xfrm>
              <a:off x="3743600" y="3804487"/>
              <a:ext cx="866400" cy="334400"/>
              <a:chOff x="3743600" y="3804487"/>
              <a:chExt cx="866400" cy="334400"/>
            </a:xfrm>
          </p:grpSpPr>
          <p:sp>
            <p:nvSpPr>
              <p:cNvPr id="1415" name=""/>
              <p:cNvSpPr/>
              <p:nvPr/>
            </p:nvSpPr>
            <p:spPr>
              <a:xfrm>
                <a:off x="3743600" y="3804487"/>
                <a:ext cx="866400" cy="334400"/>
              </a:xfrm>
              <a:custGeom>
                <a:avLst/>
                <a:gdLst/>
                <a:ahLst/>
                <a:cxnLst/>
                <a:pathLst>
                  <a:path w="866400" h="334400">
                    <a:moveTo>
                      <a:pt x="60192" y="0"/>
                    </a:moveTo>
                    <a:lnTo>
                      <a:pt x="806208" y="0"/>
                    </a:lnTo>
                    <a:cubicBezTo>
                      <a:pt x="839452" y="0"/>
                      <a:pt x="866400" y="26948"/>
                      <a:pt x="866400" y="60192"/>
                    </a:cubicBezTo>
                    <a:lnTo>
                      <a:pt x="866400" y="274208"/>
                    </a:lnTo>
                    <a:cubicBezTo>
                      <a:pt x="866400" y="307452"/>
                      <a:pt x="839452" y="334400"/>
                      <a:pt x="8062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2995" name="Text 2995"/>
              <p:cNvSpPr txBox="1"/>
              <p:nvPr/>
            </p:nvSpPr>
            <p:spPr>
              <a:xfrm>
                <a:off x="3812000" y="3872887"/>
                <a:ext cx="7980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Customers</a:t>
                </a:r>
              </a:p>
            </p:txBody>
          </p:sp>
        </p:grpSp>
        <p:grpSp>
          <p:nvGrpSpPr>
            <p:cNvPr id="1416" name="Main Topic 7"/>
            <p:cNvGrpSpPr/>
            <p:nvPr/>
          </p:nvGrpSpPr>
          <p:grpSpPr>
            <a:xfrm>
              <a:off x="2200800" y="3021687"/>
              <a:ext cx="934800" cy="334400"/>
              <a:chOff x="2200800" y="3021687"/>
              <a:chExt cx="934800" cy="334400"/>
            </a:xfrm>
          </p:grpSpPr>
          <p:sp>
            <p:nvSpPr>
              <p:cNvPr id="1417" name=""/>
              <p:cNvSpPr/>
              <p:nvPr/>
            </p:nvSpPr>
            <p:spPr>
              <a:xfrm>
                <a:off x="2200800" y="3021687"/>
                <a:ext cx="934800" cy="334400"/>
              </a:xfrm>
              <a:custGeom>
                <a:avLst/>
                <a:gdLst/>
                <a:ahLst/>
                <a:cxnLst/>
                <a:pathLst>
                  <a:path w="934800" h="334400">
                    <a:moveTo>
                      <a:pt x="60192" y="0"/>
                    </a:moveTo>
                    <a:lnTo>
                      <a:pt x="874608" y="0"/>
                    </a:lnTo>
                    <a:cubicBezTo>
                      <a:pt x="907852" y="0"/>
                      <a:pt x="934800" y="26948"/>
                      <a:pt x="934800" y="60192"/>
                    </a:cubicBezTo>
                    <a:lnTo>
                      <a:pt x="934800" y="274208"/>
                    </a:lnTo>
                    <a:cubicBezTo>
                      <a:pt x="934800" y="307452"/>
                      <a:pt x="907852" y="334400"/>
                      <a:pt x="8746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2996" name="Text 2996"/>
              <p:cNvSpPr txBox="1"/>
              <p:nvPr/>
            </p:nvSpPr>
            <p:spPr>
              <a:xfrm>
                <a:off x="2269200" y="3090087"/>
                <a:ext cx="866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Competition</a:t>
                </a:r>
              </a:p>
            </p:txBody>
          </p:sp>
        </p:grpSp>
        <p:grpSp>
          <p:nvGrpSpPr>
            <p:cNvPr id="1418" name="Main Topic 7"/>
            <p:cNvGrpSpPr/>
            <p:nvPr/>
          </p:nvGrpSpPr>
          <p:grpSpPr>
            <a:xfrm>
              <a:off x="2307200" y="3910887"/>
              <a:ext cx="828400" cy="334400"/>
              <a:chOff x="2307200" y="3910887"/>
              <a:chExt cx="828400" cy="334400"/>
            </a:xfrm>
          </p:grpSpPr>
          <p:sp>
            <p:nvSpPr>
              <p:cNvPr id="1419" name=""/>
              <p:cNvSpPr/>
              <p:nvPr/>
            </p:nvSpPr>
            <p:spPr>
              <a:xfrm>
                <a:off x="2307200" y="3910887"/>
                <a:ext cx="828400" cy="334400"/>
              </a:xfrm>
              <a:custGeom>
                <a:avLst/>
                <a:gdLst/>
                <a:ahLst/>
                <a:cxnLst/>
                <a:pathLst>
                  <a:path w="828400" h="334400">
                    <a:moveTo>
                      <a:pt x="60192" y="0"/>
                    </a:moveTo>
                    <a:lnTo>
                      <a:pt x="768208" y="0"/>
                    </a:lnTo>
                    <a:cubicBezTo>
                      <a:pt x="801452" y="0"/>
                      <a:pt x="828400" y="26948"/>
                      <a:pt x="828400" y="60192"/>
                    </a:cubicBezTo>
                    <a:lnTo>
                      <a:pt x="828400" y="274208"/>
                    </a:lnTo>
                    <a:cubicBezTo>
                      <a:pt x="828400" y="307452"/>
                      <a:pt x="801452" y="334400"/>
                      <a:pt x="7682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2997" name="Text 2997"/>
              <p:cNvSpPr txBox="1"/>
              <p:nvPr/>
            </p:nvSpPr>
            <p:spPr>
              <a:xfrm>
                <a:off x="2375600" y="3979287"/>
                <a:ext cx="7600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Promotion</a:t>
                </a:r>
              </a:p>
            </p:txBody>
          </p:sp>
        </p:grpSp>
        <p:grpSp>
          <p:nvGrpSpPr>
            <p:cNvPr id="1420" name="Sub Topic 7"/>
            <p:cNvGrpSpPr/>
            <p:nvPr/>
          </p:nvGrpSpPr>
          <p:grpSpPr>
            <a:xfrm>
              <a:off x="1159600" y="2618887"/>
              <a:ext cx="889200" cy="228000"/>
              <a:chOff x="1159600" y="2618887"/>
              <a:chExt cx="889200" cy="228000"/>
            </a:xfrm>
          </p:grpSpPr>
          <p:sp>
            <p:nvSpPr>
              <p:cNvPr id="1421" name=""/>
              <p:cNvSpPr/>
              <p:nvPr/>
            </p:nvSpPr>
            <p:spPr>
              <a:xfrm>
                <a:off x="1159600" y="2618887"/>
                <a:ext cx="889200" cy="228000"/>
              </a:xfrm>
              <a:custGeom>
                <a:avLst/>
                <a:gdLst/>
                <a:ahLst/>
                <a:cxnLst/>
                <a:pathLst>
                  <a:path w="889200" h="228000" fill="none">
                    <a:moveTo>
                      <a:pt x="0" y="228000"/>
                    </a:moveTo>
                    <a:lnTo>
                      <a:pt x="889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2998" name="Text 2998"/>
              <p:cNvSpPr txBox="1"/>
              <p:nvPr/>
            </p:nvSpPr>
            <p:spPr>
              <a:xfrm>
                <a:off x="1190000" y="2641687"/>
                <a:ext cx="896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Competitors</a:t>
                </a:r>
              </a:p>
            </p:txBody>
          </p:sp>
        </p:grpSp>
        <p:grpSp>
          <p:nvGrpSpPr>
            <p:cNvPr id="1422" name="Sub Topic 7"/>
            <p:cNvGrpSpPr/>
            <p:nvPr/>
          </p:nvGrpSpPr>
          <p:grpSpPr>
            <a:xfrm>
              <a:off x="1091200" y="3226887"/>
              <a:ext cx="957600" cy="228000"/>
              <a:chOff x="1091200" y="3226887"/>
              <a:chExt cx="957600" cy="228000"/>
            </a:xfrm>
          </p:grpSpPr>
          <p:sp>
            <p:nvSpPr>
              <p:cNvPr id="1423" name=""/>
              <p:cNvSpPr/>
              <p:nvPr/>
            </p:nvSpPr>
            <p:spPr>
              <a:xfrm>
                <a:off x="1091200" y="3226887"/>
                <a:ext cx="957600" cy="228000"/>
              </a:xfrm>
              <a:custGeom>
                <a:avLst/>
                <a:gdLst/>
                <a:ahLst/>
                <a:cxnLst/>
                <a:pathLst>
                  <a:path w="957600" h="228000" fill="none">
                    <a:moveTo>
                      <a:pt x="0" y="228000"/>
                    </a:moveTo>
                    <a:lnTo>
                      <a:pt x="9576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2999" name="Text 2999"/>
              <p:cNvSpPr txBox="1"/>
              <p:nvPr/>
            </p:nvSpPr>
            <p:spPr>
              <a:xfrm>
                <a:off x="1121600" y="3249687"/>
                <a:ext cx="9652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Performance</a:t>
                </a:r>
              </a:p>
            </p:txBody>
          </p:sp>
        </p:grpSp>
        <p:grpSp>
          <p:nvGrpSpPr>
            <p:cNvPr id="1424" name="Sub Topic 7"/>
            <p:cNvGrpSpPr/>
            <p:nvPr/>
          </p:nvGrpSpPr>
          <p:grpSpPr>
            <a:xfrm>
              <a:off x="1387600" y="3530887"/>
              <a:ext cx="661200" cy="228000"/>
              <a:chOff x="1387600" y="3530887"/>
              <a:chExt cx="661200" cy="228000"/>
            </a:xfrm>
          </p:grpSpPr>
          <p:sp>
            <p:nvSpPr>
              <p:cNvPr id="1425" name=""/>
              <p:cNvSpPr/>
              <p:nvPr/>
            </p:nvSpPr>
            <p:spPr>
              <a:xfrm>
                <a:off x="1387600" y="3530887"/>
                <a:ext cx="661200" cy="228000"/>
              </a:xfrm>
              <a:custGeom>
                <a:avLst/>
                <a:gdLst/>
                <a:ahLst/>
                <a:cxnLst/>
                <a:pathLst>
                  <a:path w="661200" h="228000" fill="none">
                    <a:moveTo>
                      <a:pt x="0" y="228000"/>
                    </a:moveTo>
                    <a:lnTo>
                      <a:pt x="661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0" name="Text 3000"/>
              <p:cNvSpPr txBox="1"/>
              <p:nvPr/>
            </p:nvSpPr>
            <p:spPr>
              <a:xfrm>
                <a:off x="1418000" y="3553687"/>
                <a:ext cx="668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Reaction</a:t>
                </a:r>
              </a:p>
            </p:txBody>
          </p:sp>
        </p:grpSp>
        <p:grpSp>
          <p:nvGrpSpPr>
            <p:cNvPr id="1426" name="Sub Topic 7"/>
            <p:cNvGrpSpPr/>
            <p:nvPr/>
          </p:nvGrpSpPr>
          <p:grpSpPr>
            <a:xfrm>
              <a:off x="490800" y="2314887"/>
              <a:ext cx="516800" cy="228000"/>
              <a:chOff x="490800" y="2314887"/>
              <a:chExt cx="516800" cy="228000"/>
            </a:xfrm>
          </p:grpSpPr>
          <p:sp>
            <p:nvSpPr>
              <p:cNvPr id="1427" name=""/>
              <p:cNvSpPr/>
              <p:nvPr/>
            </p:nvSpPr>
            <p:spPr>
              <a:xfrm>
                <a:off x="490800" y="2314887"/>
                <a:ext cx="516800" cy="228000"/>
              </a:xfrm>
              <a:custGeom>
                <a:avLst/>
                <a:gdLst/>
                <a:ahLst/>
                <a:cxnLst/>
                <a:pathLst>
                  <a:path w="516800" h="228000" fill="none">
                    <a:moveTo>
                      <a:pt x="0" y="228000"/>
                    </a:moveTo>
                    <a:lnTo>
                      <a:pt x="5168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1" name="Text 3001"/>
              <p:cNvSpPr txBox="1"/>
              <p:nvPr/>
            </p:nvSpPr>
            <p:spPr>
              <a:xfrm>
                <a:off x="521200" y="2337687"/>
                <a:ext cx="524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Direct</a:t>
                </a:r>
              </a:p>
            </p:txBody>
          </p:sp>
        </p:grpSp>
        <p:grpSp>
          <p:nvGrpSpPr>
            <p:cNvPr id="1428" name="Sub Topic 7"/>
            <p:cNvGrpSpPr/>
            <p:nvPr/>
          </p:nvGrpSpPr>
          <p:grpSpPr>
            <a:xfrm>
              <a:off x="361600" y="2618887"/>
              <a:ext cx="646000" cy="228000"/>
              <a:chOff x="361600" y="2618887"/>
              <a:chExt cx="646000" cy="228000"/>
            </a:xfrm>
          </p:grpSpPr>
          <p:sp>
            <p:nvSpPr>
              <p:cNvPr id="1429" name=""/>
              <p:cNvSpPr/>
              <p:nvPr/>
            </p:nvSpPr>
            <p:spPr>
              <a:xfrm>
                <a:off x="361600" y="2618887"/>
                <a:ext cx="646000" cy="228000"/>
              </a:xfrm>
              <a:custGeom>
                <a:avLst/>
                <a:gdLst/>
                <a:ahLst/>
                <a:cxnLst/>
                <a:pathLst>
                  <a:path w="646000" h="228000" fill="none">
                    <a:moveTo>
                      <a:pt x="0" y="228000"/>
                    </a:moveTo>
                    <a:lnTo>
                      <a:pt x="6460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2" name="Text 3002"/>
              <p:cNvSpPr txBox="1"/>
              <p:nvPr/>
            </p:nvSpPr>
            <p:spPr>
              <a:xfrm>
                <a:off x="392000" y="2641687"/>
                <a:ext cx="653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Indirect</a:t>
                </a:r>
              </a:p>
            </p:txBody>
          </p:sp>
        </p:grpSp>
        <p:grpSp>
          <p:nvGrpSpPr>
            <p:cNvPr id="1430" name="Sub Topic 7"/>
            <p:cNvGrpSpPr/>
            <p:nvPr/>
          </p:nvGrpSpPr>
          <p:grpSpPr>
            <a:xfrm>
              <a:off x="338800" y="2922887"/>
              <a:ext cx="668800" cy="228000"/>
              <a:chOff x="338800" y="2922887"/>
              <a:chExt cx="668800" cy="228000"/>
            </a:xfrm>
          </p:grpSpPr>
          <p:sp>
            <p:nvSpPr>
              <p:cNvPr id="1431" name=""/>
              <p:cNvSpPr/>
              <p:nvPr/>
            </p:nvSpPr>
            <p:spPr>
              <a:xfrm>
                <a:off x="338800" y="2922887"/>
                <a:ext cx="668800" cy="228000"/>
              </a:xfrm>
              <a:custGeom>
                <a:avLst/>
                <a:gdLst/>
                <a:ahLst/>
                <a:cxnLst/>
                <a:pathLst>
                  <a:path w="668800" h="228000" fill="none">
                    <a:moveTo>
                      <a:pt x="0" y="228000"/>
                    </a:moveTo>
                    <a:lnTo>
                      <a:pt x="6688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3" name="Text 3003"/>
              <p:cNvSpPr txBox="1"/>
              <p:nvPr/>
            </p:nvSpPr>
            <p:spPr>
              <a:xfrm>
                <a:off x="369200" y="2945687"/>
                <a:ext cx="676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Potential</a:t>
                </a:r>
              </a:p>
            </p:txBody>
          </p:sp>
        </p:grpSp>
        <p:grpSp>
          <p:nvGrpSpPr>
            <p:cNvPr id="1432" name="Sub Topic 7"/>
            <p:cNvGrpSpPr/>
            <p:nvPr/>
          </p:nvGrpSpPr>
          <p:grpSpPr>
            <a:xfrm>
              <a:off x="4328800" y="4214887"/>
              <a:ext cx="630800" cy="228000"/>
              <a:chOff x="4328800" y="4214887"/>
              <a:chExt cx="630800" cy="228000"/>
            </a:xfrm>
          </p:grpSpPr>
          <p:sp>
            <p:nvSpPr>
              <p:cNvPr id="1433" name=""/>
              <p:cNvSpPr/>
              <p:nvPr/>
            </p:nvSpPr>
            <p:spPr>
              <a:xfrm>
                <a:off x="4328800" y="4214887"/>
                <a:ext cx="630800" cy="228000"/>
              </a:xfrm>
              <a:custGeom>
                <a:avLst/>
                <a:gdLst/>
                <a:ahLst/>
                <a:cxnLst/>
                <a:pathLst>
                  <a:path w="630800" h="228000" fill="none">
                    <a:moveTo>
                      <a:pt x="0" y="228000"/>
                    </a:moveTo>
                    <a:lnTo>
                      <a:pt x="6308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4" name="Text 3004"/>
              <p:cNvSpPr txBox="1"/>
              <p:nvPr/>
            </p:nvSpPr>
            <p:spPr>
              <a:xfrm>
                <a:off x="4359200" y="4237687"/>
                <a:ext cx="638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Number</a:t>
                </a:r>
              </a:p>
            </p:txBody>
          </p:sp>
        </p:grpSp>
        <p:grpSp>
          <p:nvGrpSpPr>
            <p:cNvPr id="1434" name="Sub Topic 7"/>
            <p:cNvGrpSpPr/>
            <p:nvPr/>
          </p:nvGrpSpPr>
          <p:grpSpPr>
            <a:xfrm>
              <a:off x="4328800" y="4518887"/>
              <a:ext cx="425600" cy="228000"/>
              <a:chOff x="4328800" y="4518887"/>
              <a:chExt cx="425600" cy="228000"/>
            </a:xfrm>
          </p:grpSpPr>
          <p:sp>
            <p:nvSpPr>
              <p:cNvPr id="1435" name=""/>
              <p:cNvSpPr/>
              <p:nvPr/>
            </p:nvSpPr>
            <p:spPr>
              <a:xfrm>
                <a:off x="4328800" y="4518887"/>
                <a:ext cx="425600" cy="228000"/>
              </a:xfrm>
              <a:custGeom>
                <a:avLst/>
                <a:gdLst/>
                <a:ahLst/>
                <a:cxnLst/>
                <a:pathLst>
                  <a:path w="425600" h="228000" fill="none">
                    <a:moveTo>
                      <a:pt x="0" y="228000"/>
                    </a:moveTo>
                    <a:lnTo>
                      <a:pt x="4256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5" name="Text 3005"/>
              <p:cNvSpPr txBox="1"/>
              <p:nvPr/>
            </p:nvSpPr>
            <p:spPr>
              <a:xfrm>
                <a:off x="4359200" y="4541687"/>
                <a:ext cx="4332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Type</a:t>
                </a:r>
              </a:p>
            </p:txBody>
          </p:sp>
        </p:grpSp>
        <p:grpSp>
          <p:nvGrpSpPr>
            <p:cNvPr id="1436" name="Sub Topic 7"/>
            <p:cNvGrpSpPr/>
            <p:nvPr/>
          </p:nvGrpSpPr>
          <p:grpSpPr>
            <a:xfrm>
              <a:off x="4328800" y="4822887"/>
              <a:ext cx="1010800" cy="228000"/>
              <a:chOff x="4328800" y="4822887"/>
              <a:chExt cx="1010800" cy="228000"/>
            </a:xfrm>
          </p:grpSpPr>
          <p:sp>
            <p:nvSpPr>
              <p:cNvPr id="1437" name=""/>
              <p:cNvSpPr/>
              <p:nvPr/>
            </p:nvSpPr>
            <p:spPr>
              <a:xfrm>
                <a:off x="4328800" y="4822887"/>
                <a:ext cx="1010800" cy="228000"/>
              </a:xfrm>
              <a:custGeom>
                <a:avLst/>
                <a:gdLst/>
                <a:ahLst/>
                <a:cxnLst/>
                <a:pathLst>
                  <a:path w="1010800" h="228000" fill="none">
                    <a:moveTo>
                      <a:pt x="0" y="228000"/>
                    </a:moveTo>
                    <a:lnTo>
                      <a:pt x="10108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6" name="Text 3006"/>
              <p:cNvSpPr txBox="1"/>
              <p:nvPr/>
            </p:nvSpPr>
            <p:spPr>
              <a:xfrm>
                <a:off x="4359200" y="4845687"/>
                <a:ext cx="1018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Value  drivers</a:t>
                </a:r>
              </a:p>
            </p:txBody>
          </p:sp>
        </p:grpSp>
        <p:grpSp>
          <p:nvGrpSpPr>
            <p:cNvPr id="1438" name="Sub Topic 7"/>
            <p:cNvGrpSpPr/>
            <p:nvPr/>
          </p:nvGrpSpPr>
          <p:grpSpPr>
            <a:xfrm>
              <a:off x="4784800" y="1828487"/>
              <a:ext cx="874000" cy="228000"/>
              <a:chOff x="4784800" y="1828487"/>
              <a:chExt cx="874000" cy="228000"/>
            </a:xfrm>
          </p:grpSpPr>
          <p:sp>
            <p:nvSpPr>
              <p:cNvPr id="1439" name=""/>
              <p:cNvSpPr/>
              <p:nvPr/>
            </p:nvSpPr>
            <p:spPr>
              <a:xfrm>
                <a:off x="4784800" y="1828487"/>
                <a:ext cx="874000" cy="228000"/>
              </a:xfrm>
              <a:custGeom>
                <a:avLst/>
                <a:gdLst/>
                <a:ahLst/>
                <a:cxnLst/>
                <a:pathLst>
                  <a:path w="874000" h="228000" fill="none">
                    <a:moveTo>
                      <a:pt x="0" y="228000"/>
                    </a:moveTo>
                    <a:lnTo>
                      <a:pt x="8740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7" name="Text 3007"/>
              <p:cNvSpPr txBox="1"/>
              <p:nvPr/>
            </p:nvSpPr>
            <p:spPr>
              <a:xfrm>
                <a:off x="4815200" y="1851287"/>
                <a:ext cx="881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Background</a:t>
                </a:r>
              </a:p>
            </p:txBody>
          </p:sp>
        </p:grpSp>
        <p:grpSp>
          <p:nvGrpSpPr>
            <p:cNvPr id="1440" name="Sub Topic 7"/>
            <p:cNvGrpSpPr/>
            <p:nvPr/>
          </p:nvGrpSpPr>
          <p:grpSpPr>
            <a:xfrm>
              <a:off x="4784800" y="2132487"/>
              <a:ext cx="364800" cy="228000"/>
              <a:chOff x="4784800" y="2132487"/>
              <a:chExt cx="364800" cy="228000"/>
            </a:xfrm>
          </p:grpSpPr>
          <p:sp>
            <p:nvSpPr>
              <p:cNvPr id="1441" name=""/>
              <p:cNvSpPr/>
              <p:nvPr/>
            </p:nvSpPr>
            <p:spPr>
              <a:xfrm>
                <a:off x="4784800" y="2132487"/>
                <a:ext cx="364800" cy="228000"/>
              </a:xfrm>
              <a:custGeom>
                <a:avLst/>
                <a:gdLst/>
                <a:ahLst/>
                <a:cxnLst/>
                <a:pathLst>
                  <a:path w="364800" h="228000" fill="none">
                    <a:moveTo>
                      <a:pt x="0" y="228000"/>
                    </a:moveTo>
                    <a:lnTo>
                      <a:pt x="3648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8" name="Text 3008"/>
              <p:cNvSpPr txBox="1"/>
              <p:nvPr/>
            </p:nvSpPr>
            <p:spPr>
              <a:xfrm>
                <a:off x="4815200" y="2155287"/>
                <a:ext cx="3724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Plan</a:t>
                </a:r>
              </a:p>
            </p:txBody>
          </p:sp>
        </p:grpSp>
        <p:grpSp>
          <p:nvGrpSpPr>
            <p:cNvPr id="1442" name="Sub Topic 7"/>
            <p:cNvGrpSpPr/>
            <p:nvPr/>
          </p:nvGrpSpPr>
          <p:grpSpPr>
            <a:xfrm>
              <a:off x="4784800" y="2436487"/>
              <a:ext cx="471200" cy="228000"/>
              <a:chOff x="4784800" y="2436487"/>
              <a:chExt cx="471200" cy="228000"/>
            </a:xfrm>
          </p:grpSpPr>
          <p:sp>
            <p:nvSpPr>
              <p:cNvPr id="1443" name=""/>
              <p:cNvSpPr/>
              <p:nvPr/>
            </p:nvSpPr>
            <p:spPr>
              <a:xfrm>
                <a:off x="4784800" y="2436487"/>
                <a:ext cx="471200" cy="228000"/>
              </a:xfrm>
              <a:custGeom>
                <a:avLst/>
                <a:gdLst/>
                <a:ahLst/>
                <a:cxnLst/>
                <a:pathLst>
                  <a:path w="471200" h="228000" fill="none">
                    <a:moveTo>
                      <a:pt x="0" y="228000"/>
                    </a:moveTo>
                    <a:lnTo>
                      <a:pt x="471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09" name="Text 3009"/>
              <p:cNvSpPr txBox="1"/>
              <p:nvPr/>
            </p:nvSpPr>
            <p:spPr>
              <a:xfrm>
                <a:off x="4815200" y="2459287"/>
                <a:ext cx="478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Vision</a:t>
                </a:r>
              </a:p>
            </p:txBody>
          </p:sp>
        </p:grpSp>
        <p:grpSp>
          <p:nvGrpSpPr>
            <p:cNvPr id="1444" name="Sub Topic 7"/>
            <p:cNvGrpSpPr/>
            <p:nvPr/>
          </p:nvGrpSpPr>
          <p:grpSpPr>
            <a:xfrm>
              <a:off x="1733400" y="4321287"/>
              <a:ext cx="836000" cy="228000"/>
              <a:chOff x="1733400" y="4321287"/>
              <a:chExt cx="836000" cy="228000"/>
            </a:xfrm>
          </p:grpSpPr>
          <p:sp>
            <p:nvSpPr>
              <p:cNvPr id="1445" name=""/>
              <p:cNvSpPr/>
              <p:nvPr/>
            </p:nvSpPr>
            <p:spPr>
              <a:xfrm>
                <a:off x="1733400" y="4321287"/>
                <a:ext cx="836000" cy="228000"/>
              </a:xfrm>
              <a:custGeom>
                <a:avLst/>
                <a:gdLst/>
                <a:ahLst/>
                <a:cxnLst/>
                <a:pathLst>
                  <a:path w="836000" h="228000" fill="none">
                    <a:moveTo>
                      <a:pt x="0" y="228000"/>
                    </a:moveTo>
                    <a:lnTo>
                      <a:pt x="8360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0" name="Text 3010"/>
              <p:cNvSpPr txBox="1"/>
              <p:nvPr/>
            </p:nvSpPr>
            <p:spPr>
              <a:xfrm>
                <a:off x="1763800" y="4344087"/>
                <a:ext cx="843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Advertising</a:t>
                </a:r>
              </a:p>
            </p:txBody>
          </p:sp>
        </p:grpSp>
        <p:grpSp>
          <p:nvGrpSpPr>
            <p:cNvPr id="1446" name="Sub Topic 7"/>
            <p:cNvGrpSpPr/>
            <p:nvPr/>
          </p:nvGrpSpPr>
          <p:grpSpPr>
            <a:xfrm>
              <a:off x="1437000" y="4929287"/>
              <a:ext cx="1132400" cy="228000"/>
              <a:chOff x="1437000" y="4929287"/>
              <a:chExt cx="1132400" cy="228000"/>
            </a:xfrm>
          </p:grpSpPr>
          <p:sp>
            <p:nvSpPr>
              <p:cNvPr id="1447" name=""/>
              <p:cNvSpPr/>
              <p:nvPr/>
            </p:nvSpPr>
            <p:spPr>
              <a:xfrm>
                <a:off x="1437000" y="4929287"/>
                <a:ext cx="1132400" cy="228000"/>
              </a:xfrm>
              <a:custGeom>
                <a:avLst/>
                <a:gdLst/>
                <a:ahLst/>
                <a:cxnLst/>
                <a:pathLst>
                  <a:path w="1132400" h="228000" fill="none">
                    <a:moveTo>
                      <a:pt x="0" y="228000"/>
                    </a:moveTo>
                    <a:lnTo>
                      <a:pt x="11324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1" name="Text 3011"/>
              <p:cNvSpPr txBox="1"/>
              <p:nvPr/>
            </p:nvSpPr>
            <p:spPr>
              <a:xfrm>
                <a:off x="1467400" y="4952087"/>
                <a:ext cx="11400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Personal Selling</a:t>
                </a:r>
              </a:p>
            </p:txBody>
          </p:sp>
        </p:grpSp>
        <p:grpSp>
          <p:nvGrpSpPr>
            <p:cNvPr id="1448" name="Sub Topic 7"/>
            <p:cNvGrpSpPr/>
            <p:nvPr/>
          </p:nvGrpSpPr>
          <p:grpSpPr>
            <a:xfrm>
              <a:off x="1338200" y="4625287"/>
              <a:ext cx="1231200" cy="228000"/>
              <a:chOff x="1338200" y="4625287"/>
              <a:chExt cx="1231200" cy="228000"/>
            </a:xfrm>
          </p:grpSpPr>
          <p:sp>
            <p:nvSpPr>
              <p:cNvPr id="1449" name=""/>
              <p:cNvSpPr/>
              <p:nvPr/>
            </p:nvSpPr>
            <p:spPr>
              <a:xfrm>
                <a:off x="1338200" y="4625287"/>
                <a:ext cx="1231200" cy="228000"/>
              </a:xfrm>
              <a:custGeom>
                <a:avLst/>
                <a:gdLst/>
                <a:ahLst/>
                <a:cxnLst/>
                <a:pathLst>
                  <a:path w="1231200" h="228000" fill="none">
                    <a:moveTo>
                      <a:pt x="0" y="228000"/>
                    </a:moveTo>
                    <a:lnTo>
                      <a:pt x="1231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2" name="Text 3012"/>
              <p:cNvSpPr txBox="1"/>
              <p:nvPr/>
            </p:nvSpPr>
            <p:spPr>
              <a:xfrm>
                <a:off x="1368600" y="4648087"/>
                <a:ext cx="1238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Direct Marketing</a:t>
                </a:r>
              </a:p>
            </p:txBody>
          </p:sp>
        </p:grpSp>
        <p:grpSp>
          <p:nvGrpSpPr>
            <p:cNvPr id="1450" name="Sub Topic 7"/>
            <p:cNvGrpSpPr/>
            <p:nvPr/>
          </p:nvGrpSpPr>
          <p:grpSpPr>
            <a:xfrm>
              <a:off x="4328800" y="5126887"/>
              <a:ext cx="1193200" cy="228000"/>
              <a:chOff x="4328800" y="5126887"/>
              <a:chExt cx="1193200" cy="228000"/>
            </a:xfrm>
          </p:grpSpPr>
          <p:sp>
            <p:nvSpPr>
              <p:cNvPr id="1451" name=""/>
              <p:cNvSpPr/>
              <p:nvPr/>
            </p:nvSpPr>
            <p:spPr>
              <a:xfrm>
                <a:off x="4328800" y="5126887"/>
                <a:ext cx="1193200" cy="228000"/>
              </a:xfrm>
              <a:custGeom>
                <a:avLst/>
                <a:gdLst/>
                <a:ahLst/>
                <a:cxnLst/>
                <a:pathLst>
                  <a:path w="1193200" h="228000" fill="none">
                    <a:moveTo>
                      <a:pt x="0" y="228000"/>
                    </a:moveTo>
                    <a:lnTo>
                      <a:pt x="11932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3" name="Text 3013"/>
              <p:cNvSpPr txBox="1"/>
              <p:nvPr/>
            </p:nvSpPr>
            <p:spPr>
              <a:xfrm>
                <a:off x="4359200" y="5149687"/>
                <a:ext cx="12008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Decision process</a:t>
                </a:r>
              </a:p>
            </p:txBody>
          </p:sp>
        </p:grpSp>
        <p:grpSp>
          <p:nvGrpSpPr>
            <p:cNvPr id="1452" name="Main Topic 7"/>
            <p:cNvGrpSpPr/>
            <p:nvPr/>
          </p:nvGrpSpPr>
          <p:grpSpPr>
            <a:xfrm>
              <a:off x="1957600" y="1828487"/>
              <a:ext cx="1178000" cy="334400"/>
              <a:chOff x="1957600" y="1828487"/>
              <a:chExt cx="1178000" cy="334400"/>
            </a:xfrm>
          </p:grpSpPr>
          <p:sp>
            <p:nvSpPr>
              <p:cNvPr id="1453" name=""/>
              <p:cNvSpPr/>
              <p:nvPr/>
            </p:nvSpPr>
            <p:spPr>
              <a:xfrm>
                <a:off x="1957600" y="1828487"/>
                <a:ext cx="1178000" cy="334400"/>
              </a:xfrm>
              <a:custGeom>
                <a:avLst/>
                <a:gdLst/>
                <a:ahLst/>
                <a:cxnLst/>
                <a:pathLst>
                  <a:path w="1178000" h="334400">
                    <a:moveTo>
                      <a:pt x="60192" y="0"/>
                    </a:moveTo>
                    <a:lnTo>
                      <a:pt x="1117808" y="0"/>
                    </a:lnTo>
                    <a:cubicBezTo>
                      <a:pt x="1151052" y="0"/>
                      <a:pt x="1178000" y="26948"/>
                      <a:pt x="1178000" y="60192"/>
                    </a:cubicBezTo>
                    <a:lnTo>
                      <a:pt x="1178000" y="274208"/>
                    </a:lnTo>
                    <a:cubicBezTo>
                      <a:pt x="1178000" y="307452"/>
                      <a:pt x="1151052" y="334400"/>
                      <a:pt x="11178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3014" name="Text 3014"/>
              <p:cNvSpPr txBox="1"/>
              <p:nvPr/>
            </p:nvSpPr>
            <p:spPr>
              <a:xfrm>
                <a:off x="2026000" y="1896887"/>
                <a:ext cx="1109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Profit Potential</a:t>
                </a:r>
              </a:p>
            </p:txBody>
          </p:sp>
        </p:grpSp>
        <p:grpSp>
          <p:nvGrpSpPr>
            <p:cNvPr id="1454" name="Main Topic 7"/>
            <p:cNvGrpSpPr/>
            <p:nvPr/>
          </p:nvGrpSpPr>
          <p:grpSpPr>
            <a:xfrm>
              <a:off x="3743600" y="3067287"/>
              <a:ext cx="608000" cy="334400"/>
              <a:chOff x="3743600" y="3067287"/>
              <a:chExt cx="608000" cy="334400"/>
            </a:xfrm>
          </p:grpSpPr>
          <p:sp>
            <p:nvSpPr>
              <p:cNvPr id="1455" name=""/>
              <p:cNvSpPr/>
              <p:nvPr/>
            </p:nvSpPr>
            <p:spPr>
              <a:xfrm>
                <a:off x="3743600" y="3067287"/>
                <a:ext cx="608000" cy="334400"/>
              </a:xfrm>
              <a:custGeom>
                <a:avLst/>
                <a:gdLst/>
                <a:ahLst/>
                <a:cxnLst/>
                <a:pathLst>
                  <a:path w="608000" h="334400">
                    <a:moveTo>
                      <a:pt x="60192" y="0"/>
                    </a:moveTo>
                    <a:lnTo>
                      <a:pt x="547808" y="0"/>
                    </a:lnTo>
                    <a:cubicBezTo>
                      <a:pt x="581052" y="0"/>
                      <a:pt x="608000" y="26948"/>
                      <a:pt x="608000" y="60192"/>
                    </a:cubicBezTo>
                    <a:lnTo>
                      <a:pt x="608000" y="274208"/>
                    </a:lnTo>
                    <a:cubicBezTo>
                      <a:pt x="608000" y="307452"/>
                      <a:pt x="581052" y="334400"/>
                      <a:pt x="547808" y="334400"/>
                    </a:cubicBezTo>
                    <a:lnTo>
                      <a:pt x="60192" y="334400"/>
                    </a:lnTo>
                    <a:cubicBezTo>
                      <a:pt x="26948" y="334400"/>
                      <a:pt x="0" y="307452"/>
                      <a:pt x="0" y="274208"/>
                    </a:cubicBezTo>
                    <a:lnTo>
                      <a:pt x="0" y="60192"/>
                    </a:lnTo>
                    <a:cubicBezTo>
                      <a:pt x="0" y="26948"/>
                      <a:pt x="26948" y="0"/>
                      <a:pt x="60192" y="0"/>
                    </a:cubicBezTo>
                    <a:close/>
                  </a:path>
                </a:pathLst>
              </a:custGeom>
              <a:solidFill>
                <a:srgbClr val="6BB76D"/>
              </a:solidFill>
              <a:ln w="22800" cap="flat">
                <a:solidFill>
                  <a:srgbClr val="BAD8BA"/>
                </a:solidFill>
                <a:bevel/>
              </a:ln>
            </p:spPr>
          </p:sp>
          <p:sp>
            <p:nvSpPr>
              <p:cNvPr id="3015" name="Text 3015"/>
              <p:cNvSpPr txBox="1"/>
              <p:nvPr/>
            </p:nvSpPr>
            <p:spPr>
              <a:xfrm>
                <a:off x="3812000" y="3135687"/>
                <a:ext cx="539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omic Sans MS"/>
                  </a:rPr>
                  <a:t>Pricing</a:t>
                </a:r>
              </a:p>
            </p:txBody>
          </p:sp>
        </p:grpSp>
        <p:grpSp>
          <p:nvGrpSpPr>
            <p:cNvPr id="1456" name="Sub Topic 7"/>
            <p:cNvGrpSpPr/>
            <p:nvPr/>
          </p:nvGrpSpPr>
          <p:grpSpPr>
            <a:xfrm>
              <a:off x="4503600" y="2816487"/>
              <a:ext cx="1436400" cy="228000"/>
              <a:chOff x="4503600" y="2816487"/>
              <a:chExt cx="1436400" cy="228000"/>
            </a:xfrm>
          </p:grpSpPr>
          <p:sp>
            <p:nvSpPr>
              <p:cNvPr id="1457" name=""/>
              <p:cNvSpPr/>
              <p:nvPr/>
            </p:nvSpPr>
            <p:spPr>
              <a:xfrm>
                <a:off x="4503600" y="2816487"/>
                <a:ext cx="1436400" cy="228000"/>
              </a:xfrm>
              <a:custGeom>
                <a:avLst/>
                <a:gdLst/>
                <a:ahLst/>
                <a:cxnLst/>
                <a:pathLst>
                  <a:path w="1436400" h="228000" fill="none">
                    <a:moveTo>
                      <a:pt x="0" y="228000"/>
                    </a:moveTo>
                    <a:lnTo>
                      <a:pt x="14364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6" name="Text 3016"/>
              <p:cNvSpPr txBox="1"/>
              <p:nvPr/>
            </p:nvSpPr>
            <p:spPr>
              <a:xfrm>
                <a:off x="4534000" y="2839287"/>
                <a:ext cx="14440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A skimming strategy</a:t>
                </a:r>
              </a:p>
            </p:txBody>
          </p:sp>
        </p:grpSp>
        <p:grpSp>
          <p:nvGrpSpPr>
            <p:cNvPr id="1458" name="Sub Topic 7"/>
            <p:cNvGrpSpPr/>
            <p:nvPr/>
          </p:nvGrpSpPr>
          <p:grpSpPr>
            <a:xfrm>
              <a:off x="4503600" y="3120487"/>
              <a:ext cx="2166000" cy="228000"/>
              <a:chOff x="4503600" y="3120487"/>
              <a:chExt cx="2166000" cy="228000"/>
            </a:xfrm>
          </p:grpSpPr>
          <p:sp>
            <p:nvSpPr>
              <p:cNvPr id="1459" name=""/>
              <p:cNvSpPr/>
              <p:nvPr/>
            </p:nvSpPr>
            <p:spPr>
              <a:xfrm>
                <a:off x="4503600" y="3120487"/>
                <a:ext cx="2166000" cy="228000"/>
              </a:xfrm>
              <a:custGeom>
                <a:avLst/>
                <a:gdLst/>
                <a:ahLst/>
                <a:cxnLst/>
                <a:pathLst>
                  <a:path w="2166000" h="228000" fill="none">
                    <a:moveTo>
                      <a:pt x="0" y="228000"/>
                    </a:moveTo>
                    <a:lnTo>
                      <a:pt x="21660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7" name="Text 3017"/>
              <p:cNvSpPr txBox="1"/>
              <p:nvPr/>
            </p:nvSpPr>
            <p:spPr>
              <a:xfrm>
                <a:off x="4534000" y="3143287"/>
                <a:ext cx="2173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A  market penetration strategy</a:t>
                </a:r>
              </a:p>
            </p:txBody>
          </p:sp>
        </p:grpSp>
        <p:grpSp>
          <p:nvGrpSpPr>
            <p:cNvPr id="1460" name="Sub Topic 7"/>
            <p:cNvGrpSpPr/>
            <p:nvPr/>
          </p:nvGrpSpPr>
          <p:grpSpPr>
            <a:xfrm>
              <a:off x="4503600" y="3424487"/>
              <a:ext cx="2090000" cy="228000"/>
              <a:chOff x="4503600" y="3424487"/>
              <a:chExt cx="2090000" cy="228000"/>
            </a:xfrm>
          </p:grpSpPr>
          <p:sp>
            <p:nvSpPr>
              <p:cNvPr id="1461" name=""/>
              <p:cNvSpPr/>
              <p:nvPr/>
            </p:nvSpPr>
            <p:spPr>
              <a:xfrm>
                <a:off x="4503600" y="3424487"/>
                <a:ext cx="2090000" cy="228000"/>
              </a:xfrm>
              <a:custGeom>
                <a:avLst/>
                <a:gdLst/>
                <a:ahLst/>
                <a:cxnLst/>
                <a:pathLst>
                  <a:path w="2090000" h="228000" fill="none">
                    <a:moveTo>
                      <a:pt x="0" y="228000"/>
                    </a:moveTo>
                    <a:lnTo>
                      <a:pt x="2090000" y="228000"/>
                    </a:lnTo>
                  </a:path>
                </a:pathLst>
              </a:custGeom>
              <a:noFill/>
              <a:ln w="7600" cap="flat">
                <a:solidFill>
                  <a:srgbClr val="5DA15F"/>
                </a:solidFill>
                <a:bevel/>
              </a:ln>
            </p:spPr>
          </p:sp>
          <p:sp>
            <p:nvSpPr>
              <p:cNvPr id="3018" name="Text 3018"/>
              <p:cNvSpPr txBox="1"/>
              <p:nvPr/>
            </p:nvSpPr>
            <p:spPr>
              <a:xfrm>
                <a:off x="4534000" y="3447287"/>
                <a:ext cx="2097600" cy="197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5DA15F"/>
                    </a:solidFill>
                    <a:latin typeface="Comic Sans MS"/>
                  </a:rPr>
                  <a:t>A comparable pricing strategy</a:t>
                </a:r>
              </a:p>
            </p:txBody>
          </p:sp>
        </p:grpSp>
        <p:grpSp>
          <p:nvGrpSpPr>
            <p:cNvPr id="1462" name="Man"/>
            <p:cNvGrpSpPr/>
            <p:nvPr/>
          </p:nvGrpSpPr>
          <p:grpSpPr>
            <a:xfrm>
              <a:off x="6738000" y="3875631"/>
              <a:ext cx="1854400" cy="1674113"/>
              <a:chOff x="6738000" y="3875631"/>
              <a:chExt cx="1854400" cy="1674113"/>
            </a:xfrm>
          </p:grpSpPr>
          <p:sp>
            <p:nvSpPr>
              <p:cNvPr id="1463" name=""/>
              <p:cNvSpPr/>
              <p:nvPr/>
            </p:nvSpPr>
            <p:spPr>
              <a:xfrm>
                <a:off x="6738001" y="4135934"/>
                <a:ext cx="1478147" cy="1386430"/>
              </a:xfrm>
              <a:custGeom>
                <a:avLst/>
                <a:gdLst/>
                <a:ahLst/>
                <a:cxnLst/>
                <a:pathLst>
                  <a:path w="1478147" h="1386430">
                    <a:moveTo>
                      <a:pt x="1167816" y="262345"/>
                    </a:moveTo>
                    <a:cubicBezTo>
                      <a:pt x="1167816" y="262345"/>
                      <a:pt x="1043244" y="230318"/>
                      <a:pt x="1030910" y="254953"/>
                    </a:cubicBezTo>
                    <a:cubicBezTo>
                      <a:pt x="1018575" y="279588"/>
                      <a:pt x="990204" y="301761"/>
                      <a:pt x="990204" y="301761"/>
                    </a:cubicBezTo>
                    <a:cubicBezTo>
                      <a:pt x="990204" y="301761"/>
                      <a:pt x="849604" y="237709"/>
                      <a:pt x="839739" y="204451"/>
                    </a:cubicBezTo>
                    <a:cubicBezTo>
                      <a:pt x="836038" y="168730"/>
                      <a:pt x="828575" y="0"/>
                      <a:pt x="828575" y="0"/>
                    </a:cubicBezTo>
                    <a:cubicBezTo>
                      <a:pt x="828575" y="0"/>
                      <a:pt x="736017" y="78079"/>
                      <a:pt x="719984" y="65764"/>
                    </a:cubicBezTo>
                    <a:cubicBezTo>
                      <a:pt x="703950" y="53444"/>
                      <a:pt x="730776" y="4908"/>
                      <a:pt x="730776" y="4908"/>
                    </a:cubicBezTo>
                    <a:lnTo>
                      <a:pt x="698400" y="48626"/>
                    </a:lnTo>
                    <a:cubicBezTo>
                      <a:pt x="698400" y="48626"/>
                      <a:pt x="707762" y="247564"/>
                      <a:pt x="715163" y="286979"/>
                    </a:cubicBezTo>
                    <a:cubicBezTo>
                      <a:pt x="722563" y="326393"/>
                      <a:pt x="861931" y="406457"/>
                      <a:pt x="861931" y="406457"/>
                    </a:cubicBezTo>
                    <a:cubicBezTo>
                      <a:pt x="861931" y="406457"/>
                      <a:pt x="896473" y="417543"/>
                      <a:pt x="906338" y="440947"/>
                    </a:cubicBezTo>
                    <a:cubicBezTo>
                      <a:pt x="916203" y="464351"/>
                      <a:pt x="815305" y="584116"/>
                      <a:pt x="815305" y="584116"/>
                    </a:cubicBezTo>
                    <a:cubicBezTo>
                      <a:pt x="815305" y="584116"/>
                      <a:pt x="743532" y="557964"/>
                      <a:pt x="780535" y="557964"/>
                    </a:cubicBezTo>
                    <a:cubicBezTo>
                      <a:pt x="743532" y="544415"/>
                      <a:pt x="728731" y="587527"/>
                      <a:pt x="728731" y="587527"/>
                    </a:cubicBezTo>
                    <a:cubicBezTo>
                      <a:pt x="728731" y="587527"/>
                      <a:pt x="602928" y="394141"/>
                      <a:pt x="541258" y="370737"/>
                    </a:cubicBezTo>
                    <a:cubicBezTo>
                      <a:pt x="479590" y="347334"/>
                      <a:pt x="189745" y="629405"/>
                      <a:pt x="189745" y="629405"/>
                    </a:cubicBezTo>
                    <a:cubicBezTo>
                      <a:pt x="189745" y="629405"/>
                      <a:pt x="110807" y="623244"/>
                      <a:pt x="100941" y="593684"/>
                    </a:cubicBezTo>
                    <a:cubicBezTo>
                      <a:pt x="91074" y="564122"/>
                      <a:pt x="61474" y="524706"/>
                      <a:pt x="41737" y="509926"/>
                    </a:cubicBezTo>
                    <a:cubicBezTo>
                      <a:pt x="22007" y="495145"/>
                      <a:pt x="6050" y="525937"/>
                      <a:pt x="0" y="540718"/>
                    </a:cubicBezTo>
                    <a:cubicBezTo>
                      <a:pt x="0" y="555500"/>
                      <a:pt x="3503" y="661430"/>
                      <a:pt x="8438" y="682370"/>
                    </a:cubicBezTo>
                    <a:cubicBezTo>
                      <a:pt x="13375" y="703311"/>
                      <a:pt x="104643" y="762432"/>
                      <a:pt x="100941" y="762432"/>
                    </a:cubicBezTo>
                    <a:cubicBezTo>
                      <a:pt x="97244" y="762432"/>
                      <a:pt x="81209" y="784609"/>
                      <a:pt x="81209" y="784609"/>
                    </a:cubicBezTo>
                    <a:lnTo>
                      <a:pt x="158910" y="879449"/>
                    </a:lnTo>
                    <a:cubicBezTo>
                      <a:pt x="158910" y="879449"/>
                      <a:pt x="183580" y="890538"/>
                      <a:pt x="202080" y="875756"/>
                    </a:cubicBezTo>
                    <a:cubicBezTo>
                      <a:pt x="220581" y="860974"/>
                      <a:pt x="239698" y="803700"/>
                      <a:pt x="239698" y="803700"/>
                    </a:cubicBezTo>
                    <a:cubicBezTo>
                      <a:pt x="239698" y="803700"/>
                      <a:pt x="266216" y="833880"/>
                      <a:pt x="276699" y="840651"/>
                    </a:cubicBezTo>
                    <a:cubicBezTo>
                      <a:pt x="287183" y="847423"/>
                      <a:pt x="358718" y="820329"/>
                      <a:pt x="358718" y="820329"/>
                    </a:cubicBezTo>
                    <a:lnTo>
                      <a:pt x="208248" y="1129497"/>
                    </a:lnTo>
                    <a:lnTo>
                      <a:pt x="276699" y="1167679"/>
                    </a:lnTo>
                    <a:cubicBezTo>
                      <a:pt x="276699" y="1167679"/>
                      <a:pt x="254574" y="1248900"/>
                      <a:pt x="239698" y="1263758"/>
                    </a:cubicBezTo>
                    <a:cubicBezTo>
                      <a:pt x="224822" y="1278616"/>
                      <a:pt x="53433" y="1321708"/>
                      <a:pt x="45441" y="1327811"/>
                    </a:cubicBezTo>
                    <a:cubicBezTo>
                      <a:pt x="37448" y="1333914"/>
                      <a:pt x="22108" y="1351934"/>
                      <a:pt x="53457" y="1375228"/>
                    </a:cubicBezTo>
                    <a:cubicBezTo>
                      <a:pt x="85274" y="1392487"/>
                      <a:pt x="272068" y="1384454"/>
                      <a:pt x="272068" y="1384378"/>
                    </a:cubicBezTo>
                    <a:cubicBezTo>
                      <a:pt x="272068" y="1384454"/>
                      <a:pt x="329119" y="1346287"/>
                      <a:pt x="330351" y="1348749"/>
                    </a:cubicBezTo>
                    <a:cubicBezTo>
                      <a:pt x="331584" y="1351212"/>
                      <a:pt x="331625" y="1384378"/>
                      <a:pt x="331625" y="1384378"/>
                    </a:cubicBezTo>
                    <a:lnTo>
                      <a:pt x="412989" y="1383238"/>
                    </a:lnTo>
                    <a:cubicBezTo>
                      <a:pt x="412989" y="1383238"/>
                      <a:pt x="424749" y="1323084"/>
                      <a:pt x="422855" y="1306866"/>
                    </a:cubicBezTo>
                    <a:cubicBezTo>
                      <a:pt x="420962" y="1290655"/>
                      <a:pt x="394485" y="1208332"/>
                      <a:pt x="394485" y="1208332"/>
                    </a:cubicBezTo>
                    <a:lnTo>
                      <a:pt x="422855" y="1214488"/>
                    </a:lnTo>
                    <a:lnTo>
                      <a:pt x="564692" y="788302"/>
                    </a:lnTo>
                    <a:lnTo>
                      <a:pt x="656582" y="788302"/>
                    </a:lnTo>
                    <a:lnTo>
                      <a:pt x="691112" y="820329"/>
                    </a:lnTo>
                    <a:lnTo>
                      <a:pt x="861931" y="724250"/>
                    </a:lnTo>
                    <a:lnTo>
                      <a:pt x="1175211" y="780908"/>
                    </a:lnTo>
                    <a:cubicBezTo>
                      <a:pt x="1175211" y="780908"/>
                      <a:pt x="1506039" y="495145"/>
                      <a:pt x="1476292" y="452034"/>
                    </a:cubicBezTo>
                    <a:cubicBezTo>
                      <a:pt x="1446554" y="408921"/>
                      <a:pt x="1388588" y="333785"/>
                      <a:pt x="1379955" y="316541"/>
                    </a:cubicBezTo>
                    <a:cubicBezTo>
                      <a:pt x="1371321" y="299296"/>
                      <a:pt x="1375022" y="254953"/>
                      <a:pt x="1375022" y="254953"/>
                    </a:cubicBezTo>
                    <a:lnTo>
                      <a:pt x="1167816" y="262345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464" name=""/>
              <p:cNvSpPr/>
              <p:nvPr/>
            </p:nvSpPr>
            <p:spPr>
              <a:xfrm>
                <a:off x="7408840" y="3875474"/>
                <a:ext cx="150896" cy="331130"/>
              </a:xfrm>
              <a:custGeom>
                <a:avLst/>
                <a:gdLst/>
                <a:ahLst/>
                <a:cxnLst/>
                <a:pathLst>
                  <a:path w="150896" h="331130">
                    <a:moveTo>
                      <a:pt x="53265" y="326223"/>
                    </a:moveTo>
                    <a:cubicBezTo>
                      <a:pt x="59741" y="302319"/>
                      <a:pt x="66832" y="265672"/>
                      <a:pt x="60666" y="253356"/>
                    </a:cubicBezTo>
                    <a:cubicBezTo>
                      <a:pt x="54498" y="241039"/>
                      <a:pt x="23664" y="211477"/>
                      <a:pt x="8863" y="181914"/>
                    </a:cubicBezTo>
                    <a:cubicBezTo>
                      <a:pt x="8863" y="168365"/>
                      <a:pt x="19346" y="171445"/>
                      <a:pt x="19346" y="171445"/>
                    </a:cubicBezTo>
                    <a:cubicBezTo>
                      <a:pt x="19346" y="171445"/>
                      <a:pt x="17497" y="143729"/>
                      <a:pt x="35997" y="143729"/>
                    </a:cubicBezTo>
                    <a:cubicBezTo>
                      <a:pt x="33531" y="119095"/>
                      <a:pt x="48331" y="104313"/>
                      <a:pt x="48331" y="104313"/>
                    </a:cubicBezTo>
                    <a:cubicBezTo>
                      <a:pt x="48331" y="104313"/>
                      <a:pt x="12565" y="42727"/>
                      <a:pt x="3931" y="26713"/>
                    </a:cubicBezTo>
                    <a:cubicBezTo>
                      <a:pt x="-4703" y="10702"/>
                      <a:pt x="230" y="-10239"/>
                      <a:pt x="15031" y="5774"/>
                    </a:cubicBezTo>
                    <a:cubicBezTo>
                      <a:pt x="29832" y="21786"/>
                      <a:pt x="102601" y="119095"/>
                      <a:pt x="102601" y="119095"/>
                    </a:cubicBezTo>
                    <a:cubicBezTo>
                      <a:pt x="102601" y="119095"/>
                      <a:pt x="107533" y="71056"/>
                      <a:pt x="113701" y="56274"/>
                    </a:cubicBezTo>
                    <a:cubicBezTo>
                      <a:pt x="119868" y="41494"/>
                      <a:pt x="134052" y="45805"/>
                      <a:pt x="134052" y="45805"/>
                    </a:cubicBezTo>
                    <a:lnTo>
                      <a:pt x="134052" y="119095"/>
                    </a:lnTo>
                    <a:cubicBezTo>
                      <a:pt x="134052" y="119095"/>
                      <a:pt x="149470" y="140033"/>
                      <a:pt x="150702" y="148656"/>
                    </a:cubicBezTo>
                    <a:cubicBezTo>
                      <a:pt x="151937" y="157279"/>
                      <a:pt x="137134" y="281686"/>
                      <a:pt x="137134" y="281686"/>
                    </a:cubicBezTo>
                    <a:cubicBezTo>
                      <a:pt x="137134" y="281686"/>
                      <a:pt x="46789" y="350127"/>
                      <a:pt x="53265" y="3262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465" name=""/>
              <p:cNvSpPr/>
              <p:nvPr/>
            </p:nvSpPr>
            <p:spPr>
              <a:xfrm>
                <a:off x="7526459" y="4559020"/>
                <a:ext cx="166217" cy="114033"/>
              </a:xfrm>
              <a:custGeom>
                <a:avLst/>
                <a:gdLst/>
                <a:ahLst/>
                <a:cxnLst/>
                <a:pathLst>
                  <a:path w="166217" h="114033">
                    <a:moveTo>
                      <a:pt x="14276" y="76983"/>
                    </a:moveTo>
                    <a:lnTo>
                      <a:pt x="3177" y="76983"/>
                    </a:lnTo>
                    <a:cubicBezTo>
                      <a:pt x="3177" y="76983"/>
                      <a:pt x="-4225" y="73284"/>
                      <a:pt x="3177" y="65898"/>
                    </a:cubicBezTo>
                    <a:cubicBezTo>
                      <a:pt x="6880" y="62203"/>
                      <a:pt x="14276" y="58508"/>
                      <a:pt x="14276" y="58508"/>
                    </a:cubicBezTo>
                    <a:lnTo>
                      <a:pt x="14276" y="35105"/>
                    </a:lnTo>
                    <a:lnTo>
                      <a:pt x="69165" y="0"/>
                    </a:lnTo>
                    <a:lnTo>
                      <a:pt x="143784" y="8006"/>
                    </a:lnTo>
                    <a:lnTo>
                      <a:pt x="165985" y="65898"/>
                    </a:lnTo>
                    <a:lnTo>
                      <a:pt x="128984" y="114033"/>
                    </a:lnTo>
                    <a:lnTo>
                      <a:pt x="93216" y="106546"/>
                    </a:lnTo>
                    <a:cubicBezTo>
                      <a:pt x="93216" y="106546"/>
                      <a:pt x="61149" y="79448"/>
                      <a:pt x="63615" y="48654"/>
                    </a:cubicBezTo>
                    <a:cubicBezTo>
                      <a:pt x="45115" y="43727"/>
                      <a:pt x="29079" y="58508"/>
                      <a:pt x="29079" y="58508"/>
                    </a:cubicBezTo>
                    <a:cubicBezTo>
                      <a:pt x="29079" y="58508"/>
                      <a:pt x="31547" y="80679"/>
                      <a:pt x="29079" y="91765"/>
                    </a:cubicBezTo>
                    <a:cubicBezTo>
                      <a:pt x="13047" y="107778"/>
                      <a:pt x="14276" y="76983"/>
                      <a:pt x="14276" y="769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466" name=""/>
              <p:cNvSpPr/>
              <p:nvPr/>
            </p:nvSpPr>
            <p:spPr>
              <a:xfrm>
                <a:off x="7269026" y="4173467"/>
                <a:ext cx="1323373" cy="1376193"/>
              </a:xfrm>
              <a:custGeom>
                <a:avLst/>
                <a:gdLst/>
                <a:ahLst/>
                <a:cxnLst/>
                <a:pathLst>
                  <a:path w="1323373" h="1376193">
                    <a:moveTo>
                      <a:pt x="1314526" y="128120"/>
                    </a:moveTo>
                    <a:cubicBezTo>
                      <a:pt x="1286771" y="72690"/>
                      <a:pt x="1065687" y="-49775"/>
                      <a:pt x="996314" y="20956"/>
                    </a:cubicBezTo>
                    <a:cubicBezTo>
                      <a:pt x="958155" y="59856"/>
                      <a:pt x="869144" y="144322"/>
                      <a:pt x="843988" y="217419"/>
                    </a:cubicBezTo>
                    <a:cubicBezTo>
                      <a:pt x="816863" y="296253"/>
                      <a:pt x="941435" y="392423"/>
                      <a:pt x="945265" y="418198"/>
                    </a:cubicBezTo>
                    <a:cubicBezTo>
                      <a:pt x="953762" y="475475"/>
                      <a:pt x="644185" y="743377"/>
                      <a:pt x="644185" y="743377"/>
                    </a:cubicBezTo>
                    <a:lnTo>
                      <a:pt x="330898" y="686718"/>
                    </a:lnTo>
                    <a:lnTo>
                      <a:pt x="160076" y="782792"/>
                    </a:lnTo>
                    <a:lnTo>
                      <a:pt x="125550" y="750767"/>
                    </a:lnTo>
                    <a:lnTo>
                      <a:pt x="33660" y="750767"/>
                    </a:lnTo>
                    <a:cubicBezTo>
                      <a:pt x="33660" y="750767"/>
                      <a:pt x="9204" y="839139"/>
                      <a:pt x="4623" y="847765"/>
                    </a:cubicBezTo>
                    <a:cubicBezTo>
                      <a:pt x="-6422" y="880103"/>
                      <a:pt x="2831" y="926638"/>
                      <a:pt x="19482" y="948640"/>
                    </a:cubicBezTo>
                    <a:cubicBezTo>
                      <a:pt x="26931" y="958482"/>
                      <a:pt x="158789" y="967685"/>
                      <a:pt x="304489" y="971196"/>
                    </a:cubicBezTo>
                    <a:cubicBezTo>
                      <a:pt x="304489" y="971196"/>
                      <a:pt x="304483" y="1168333"/>
                      <a:pt x="304489" y="1168333"/>
                    </a:cubicBezTo>
                    <a:lnTo>
                      <a:pt x="117074" y="1142926"/>
                    </a:lnTo>
                    <a:lnTo>
                      <a:pt x="304391" y="1198360"/>
                    </a:lnTo>
                    <a:lnTo>
                      <a:pt x="13008" y="1355407"/>
                    </a:lnTo>
                    <a:lnTo>
                      <a:pt x="362207" y="1223767"/>
                    </a:lnTo>
                    <a:lnTo>
                      <a:pt x="697532" y="1376193"/>
                    </a:lnTo>
                    <a:lnTo>
                      <a:pt x="413081" y="1200671"/>
                    </a:lnTo>
                    <a:lnTo>
                      <a:pt x="625843" y="1159099"/>
                    </a:lnTo>
                    <a:lnTo>
                      <a:pt x="403832" y="1163712"/>
                    </a:lnTo>
                    <a:lnTo>
                      <a:pt x="403501" y="972648"/>
                    </a:lnTo>
                    <a:cubicBezTo>
                      <a:pt x="403501" y="972648"/>
                      <a:pt x="688080" y="967092"/>
                      <a:pt x="699376" y="948640"/>
                    </a:cubicBezTo>
                    <a:cubicBezTo>
                      <a:pt x="724357" y="907820"/>
                      <a:pt x="1162823" y="251908"/>
                      <a:pt x="1187804" y="230661"/>
                    </a:cubicBezTo>
                    <a:cubicBezTo>
                      <a:pt x="1212770" y="209416"/>
                      <a:pt x="1249782" y="216807"/>
                      <a:pt x="1273828" y="218655"/>
                    </a:cubicBezTo>
                    <a:cubicBezTo>
                      <a:pt x="1297875" y="220502"/>
                      <a:pt x="1342274" y="183551"/>
                      <a:pt x="1314526" y="1281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467" name=""/>
              <p:cNvSpPr/>
              <p:nvPr/>
            </p:nvSpPr>
            <p:spPr>
              <a:xfrm>
                <a:off x="7781258" y="4070976"/>
                <a:ext cx="423202" cy="475186"/>
              </a:xfrm>
              <a:custGeom>
                <a:avLst/>
                <a:gdLst/>
                <a:ahLst/>
                <a:cxnLst/>
                <a:pathLst>
                  <a:path w="423202" h="475186">
                    <a:moveTo>
                      <a:pt x="156619" y="23057"/>
                    </a:moveTo>
                    <a:cubicBezTo>
                      <a:pt x="166486" y="8276"/>
                      <a:pt x="181287" y="-1194"/>
                      <a:pt x="199788" y="0"/>
                    </a:cubicBezTo>
                    <a:cubicBezTo>
                      <a:pt x="218287" y="885"/>
                      <a:pt x="373691" y="71094"/>
                      <a:pt x="387260" y="77253"/>
                    </a:cubicBezTo>
                    <a:cubicBezTo>
                      <a:pt x="400828" y="83413"/>
                      <a:pt x="418442" y="143768"/>
                      <a:pt x="423202" y="161012"/>
                    </a:cubicBezTo>
                    <a:cubicBezTo>
                      <a:pt x="427963" y="178258"/>
                      <a:pt x="310791" y="319909"/>
                      <a:pt x="310791" y="319909"/>
                    </a:cubicBezTo>
                    <a:lnTo>
                      <a:pt x="162786" y="338385"/>
                    </a:lnTo>
                    <a:cubicBezTo>
                      <a:pt x="162786" y="338385"/>
                      <a:pt x="159085" y="374105"/>
                      <a:pt x="162786" y="374105"/>
                    </a:cubicBezTo>
                    <a:cubicBezTo>
                      <a:pt x="166486" y="374105"/>
                      <a:pt x="140585" y="382728"/>
                      <a:pt x="140585" y="382728"/>
                    </a:cubicBezTo>
                    <a:cubicBezTo>
                      <a:pt x="140585" y="382728"/>
                      <a:pt x="127017" y="417217"/>
                      <a:pt x="113451" y="428303"/>
                    </a:cubicBezTo>
                    <a:cubicBezTo>
                      <a:pt x="99884" y="439389"/>
                      <a:pt x="0" y="475186"/>
                      <a:pt x="0" y="475186"/>
                    </a:cubicBezTo>
                    <a:cubicBezTo>
                      <a:pt x="0" y="475186"/>
                      <a:pt x="45615" y="387655"/>
                      <a:pt x="59183" y="376569"/>
                    </a:cubicBezTo>
                    <a:cubicBezTo>
                      <a:pt x="72749" y="365483"/>
                      <a:pt x="117151" y="353166"/>
                      <a:pt x="117151" y="353166"/>
                    </a:cubicBezTo>
                    <a:lnTo>
                      <a:pt x="117151" y="338385"/>
                    </a:lnTo>
                    <a:lnTo>
                      <a:pt x="147369" y="322988"/>
                    </a:lnTo>
                    <a:lnTo>
                      <a:pt x="156619" y="296506"/>
                    </a:lnTo>
                    <a:cubicBezTo>
                      <a:pt x="156619" y="296506"/>
                      <a:pt x="113451" y="296506"/>
                      <a:pt x="101118" y="285420"/>
                    </a:cubicBezTo>
                    <a:cubicBezTo>
                      <a:pt x="90840" y="276181"/>
                      <a:pt x="109312" y="237593"/>
                      <a:pt x="112216" y="213978"/>
                    </a:cubicBezTo>
                    <a:cubicBezTo>
                      <a:pt x="113451" y="204124"/>
                      <a:pt x="94951" y="184416"/>
                      <a:pt x="94951" y="184416"/>
                    </a:cubicBezTo>
                    <a:lnTo>
                      <a:pt x="144285" y="138842"/>
                    </a:lnTo>
                    <a:lnTo>
                      <a:pt x="131951" y="112975"/>
                    </a:lnTo>
                    <a:lnTo>
                      <a:pt x="176353" y="77253"/>
                    </a:lnTo>
                    <a:cubicBezTo>
                      <a:pt x="176353" y="77253"/>
                      <a:pt x="146753" y="37836"/>
                      <a:pt x="156619" y="230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bevel/>
              </a:ln>
            </p:spPr>
          </p:sp>
          <p:sp>
            <p:nvSpPr>
              <p:cNvPr id="1468" name=""/>
              <p:cNvSpPr/>
              <p:nvPr/>
            </p:nvSpPr>
            <p:spPr>
              <a:xfrm>
                <a:off x="7935914" y="4070976"/>
                <a:ext cx="268548" cy="320161"/>
              </a:xfrm>
              <a:custGeom>
                <a:avLst/>
                <a:gdLst/>
                <a:ahLst/>
                <a:cxnLst/>
                <a:pathLst>
                  <a:path w="268548" h="320161">
                    <a:moveTo>
                      <a:pt x="1964" y="23056"/>
                    </a:moveTo>
                    <a:cubicBezTo>
                      <a:pt x="11829" y="8276"/>
                      <a:pt x="26630" y="-1197"/>
                      <a:pt x="45131" y="0"/>
                    </a:cubicBezTo>
                    <a:cubicBezTo>
                      <a:pt x="63633" y="884"/>
                      <a:pt x="219034" y="71093"/>
                      <a:pt x="232603" y="77253"/>
                    </a:cubicBezTo>
                    <a:cubicBezTo>
                      <a:pt x="246172" y="83413"/>
                      <a:pt x="263785" y="143768"/>
                      <a:pt x="268548" y="161013"/>
                    </a:cubicBezTo>
                    <a:cubicBezTo>
                      <a:pt x="273307" y="178258"/>
                      <a:pt x="156135" y="320161"/>
                      <a:pt x="156135" y="320161"/>
                    </a:cubicBezTo>
                    <a:lnTo>
                      <a:pt x="154172" y="256460"/>
                    </a:lnTo>
                    <a:cubicBezTo>
                      <a:pt x="154172" y="256460"/>
                      <a:pt x="188090" y="219509"/>
                      <a:pt x="189632" y="193333"/>
                    </a:cubicBezTo>
                    <a:cubicBezTo>
                      <a:pt x="191173" y="167158"/>
                      <a:pt x="139523" y="184862"/>
                      <a:pt x="139523" y="184862"/>
                    </a:cubicBezTo>
                    <a:cubicBezTo>
                      <a:pt x="139523" y="184862"/>
                      <a:pt x="101753" y="185635"/>
                      <a:pt x="106379" y="167158"/>
                    </a:cubicBezTo>
                    <a:cubicBezTo>
                      <a:pt x="111004" y="148682"/>
                      <a:pt x="107918" y="104031"/>
                      <a:pt x="101753" y="94793"/>
                    </a:cubicBezTo>
                    <a:cubicBezTo>
                      <a:pt x="95587" y="85555"/>
                      <a:pt x="21693" y="77253"/>
                      <a:pt x="21693" y="77253"/>
                    </a:cubicBezTo>
                    <a:cubicBezTo>
                      <a:pt x="21693" y="77253"/>
                      <a:pt x="-7902" y="37836"/>
                      <a:pt x="1964" y="230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bevel/>
              </a:ln>
            </p:spPr>
          </p:sp>
        </p:grpSp>
      </p:grp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3" id="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9" name="Group3019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2574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2575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E8F1E7"/>
                  </a:gs>
                  <a:gs pos="100000">
                    <a:srgbClr val="D9ECD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2576" name=""/>
              <p:cNvGrpSpPr/>
              <p:nvPr/>
            </p:nvGrpSpPr>
            <p:grpSpPr>
              <a:xfrm>
                <a:off x="8157729" y="301329"/>
                <a:ext cx="769627" cy="1010932"/>
                <a:chOff x="8157729" y="301329"/>
                <a:chExt cx="769627" cy="1010932"/>
              </a:xfrm>
            </p:grpSpPr>
            <p:sp>
              <p:nvSpPr>
                <p:cNvPr id="2577" name=""/>
                <p:cNvSpPr/>
                <p:nvPr/>
              </p:nvSpPr>
              <p:spPr>
                <a:xfrm>
                  <a:off x="8157729" y="499905"/>
                  <a:ext cx="566514" cy="810350"/>
                </a:xfrm>
                <a:custGeom>
                  <a:avLst/>
                  <a:gdLst/>
                  <a:ahLst/>
                  <a:cxnLst/>
                  <a:pathLst>
                    <a:path w="566514" h="810350">
                      <a:moveTo>
                        <a:pt x="566514" y="20058"/>
                      </a:moveTo>
                      <a:cubicBezTo>
                        <a:pt x="566514" y="20058"/>
                        <a:pt x="402220" y="248721"/>
                        <a:pt x="320073" y="387123"/>
                      </a:cubicBezTo>
                      <a:cubicBezTo>
                        <a:pt x="253240" y="499723"/>
                        <a:pt x="151772" y="708053"/>
                        <a:pt x="143757" y="732123"/>
                      </a:cubicBezTo>
                      <a:cubicBezTo>
                        <a:pt x="135743" y="756193"/>
                        <a:pt x="125725" y="810350"/>
                        <a:pt x="125725" y="810350"/>
                      </a:cubicBezTo>
                      <a:cubicBezTo>
                        <a:pt x="125725" y="810350"/>
                        <a:pt x="56601" y="682981"/>
                        <a:pt x="37567" y="625815"/>
                      </a:cubicBezTo>
                      <a:cubicBezTo>
                        <a:pt x="18533" y="568649"/>
                        <a:pt x="-26548" y="523518"/>
                        <a:pt x="21539" y="369071"/>
                      </a:cubicBezTo>
                      <a:cubicBezTo>
                        <a:pt x="69625" y="214622"/>
                        <a:pt x="125725" y="172500"/>
                        <a:pt x="125725" y="172500"/>
                      </a:cubicBezTo>
                      <a:lnTo>
                        <a:pt x="133739" y="156453"/>
                      </a:lnTo>
                      <a:cubicBezTo>
                        <a:pt x="133739" y="156453"/>
                        <a:pt x="229912" y="78227"/>
                        <a:pt x="253955" y="64186"/>
                      </a:cubicBezTo>
                      <a:cubicBezTo>
                        <a:pt x="277997" y="50145"/>
                        <a:pt x="298033" y="34099"/>
                        <a:pt x="298033" y="34099"/>
                      </a:cubicBezTo>
                      <a:cubicBezTo>
                        <a:pt x="298033" y="34099"/>
                        <a:pt x="358141" y="0"/>
                        <a:pt x="456317" y="0"/>
                      </a:cubicBezTo>
                      <a:cubicBezTo>
                        <a:pt x="554492" y="0"/>
                        <a:pt x="566514" y="20058"/>
                        <a:pt x="566514" y="20058"/>
                      </a:cubicBezTo>
                      <a:close/>
                    </a:path>
                  </a:pathLst>
                </a:custGeom>
                <a:solidFill>
                  <a:srgbClr val="7FB80E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78" name=""/>
                <p:cNvSpPr/>
                <p:nvPr/>
              </p:nvSpPr>
              <p:spPr>
                <a:xfrm>
                  <a:off x="8279447" y="519963"/>
                  <a:ext cx="559250" cy="790292"/>
                </a:xfrm>
                <a:custGeom>
                  <a:avLst/>
                  <a:gdLst/>
                  <a:ahLst/>
                  <a:cxnLst/>
                  <a:pathLst>
                    <a:path w="559250" h="790292">
                      <a:moveTo>
                        <a:pt x="444796" y="0"/>
                      </a:moveTo>
                      <a:cubicBezTo>
                        <a:pt x="444796" y="0"/>
                        <a:pt x="534957" y="34099"/>
                        <a:pt x="550985" y="150436"/>
                      </a:cubicBezTo>
                      <a:cubicBezTo>
                        <a:pt x="567012" y="266773"/>
                        <a:pt x="565010" y="367065"/>
                        <a:pt x="504903" y="495437"/>
                      </a:cubicBezTo>
                      <a:cubicBezTo>
                        <a:pt x="444796" y="623809"/>
                        <a:pt x="380681" y="673955"/>
                        <a:pt x="282505" y="718082"/>
                      </a:cubicBezTo>
                      <a:cubicBezTo>
                        <a:pt x="184329" y="762211"/>
                        <a:pt x="160287" y="746164"/>
                        <a:pt x="140251" y="756193"/>
                      </a:cubicBezTo>
                      <a:cubicBezTo>
                        <a:pt x="120215" y="766222"/>
                        <a:pt x="82147" y="764216"/>
                        <a:pt x="82147" y="764216"/>
                      </a:cubicBezTo>
                      <a:lnTo>
                        <a:pt x="0" y="790292"/>
                      </a:lnTo>
                      <a:cubicBezTo>
                        <a:pt x="0" y="790292"/>
                        <a:pt x="18032" y="716076"/>
                        <a:pt x="18032" y="712065"/>
                      </a:cubicBezTo>
                      <a:cubicBezTo>
                        <a:pt x="18032" y="708053"/>
                        <a:pt x="208373" y="345000"/>
                        <a:pt x="208373" y="345000"/>
                      </a:cubicBezTo>
                      <a:cubicBezTo>
                        <a:pt x="208373" y="345000"/>
                        <a:pt x="423758" y="21061"/>
                        <a:pt x="44479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79" name=""/>
                <p:cNvSpPr/>
                <p:nvPr/>
              </p:nvSpPr>
              <p:spPr>
                <a:xfrm>
                  <a:off x="8695691" y="301330"/>
                  <a:ext cx="231665" cy="242453"/>
                </a:xfrm>
                <a:custGeom>
                  <a:avLst/>
                  <a:gdLst/>
                  <a:ahLst/>
                  <a:cxnLst/>
                  <a:pathLst>
                    <a:path w="231665" h="242453">
                      <a:moveTo>
                        <a:pt x="10519" y="217129"/>
                      </a:moveTo>
                      <a:cubicBezTo>
                        <a:pt x="13712" y="213267"/>
                        <a:pt x="68623" y="178518"/>
                        <a:pt x="104687" y="112326"/>
                      </a:cubicBezTo>
                      <a:cubicBezTo>
                        <a:pt x="140751" y="46134"/>
                        <a:pt x="216888" y="0"/>
                        <a:pt x="216888" y="0"/>
                      </a:cubicBezTo>
                      <a:cubicBezTo>
                        <a:pt x="216888" y="0"/>
                        <a:pt x="242076" y="15760"/>
                        <a:pt x="226906" y="24070"/>
                      </a:cubicBezTo>
                      <a:cubicBezTo>
                        <a:pt x="226906" y="24070"/>
                        <a:pt x="128730" y="82238"/>
                        <a:pt x="116708" y="124361"/>
                      </a:cubicBezTo>
                      <a:cubicBezTo>
                        <a:pt x="104687" y="166483"/>
                        <a:pt x="17102" y="240984"/>
                        <a:pt x="17102" y="240984"/>
                      </a:cubicBezTo>
                      <a:cubicBezTo>
                        <a:pt x="17102" y="240984"/>
                        <a:pt x="-16959" y="250369"/>
                        <a:pt x="10519" y="217129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0" name=""/>
                <p:cNvSpPr/>
                <p:nvPr/>
              </p:nvSpPr>
              <p:spPr>
                <a:xfrm>
                  <a:off x="8701200" y="546038"/>
                  <a:ext cx="95171" cy="250727"/>
                </a:xfrm>
                <a:custGeom>
                  <a:avLst/>
                  <a:gdLst/>
                  <a:ahLst/>
                  <a:cxnLst/>
                  <a:pathLst>
                    <a:path w="95171" h="250727">
                      <a:moveTo>
                        <a:pt x="1002" y="0"/>
                      </a:moveTo>
                      <a:cubicBezTo>
                        <a:pt x="1002" y="0"/>
                        <a:pt x="39070" y="4012"/>
                        <a:pt x="49088" y="98285"/>
                      </a:cubicBezTo>
                      <a:cubicBezTo>
                        <a:pt x="59106" y="192559"/>
                        <a:pt x="95171" y="250727"/>
                        <a:pt x="95171" y="250727"/>
                      </a:cubicBezTo>
                      <a:cubicBezTo>
                        <a:pt x="95171" y="250727"/>
                        <a:pt x="37066" y="166483"/>
                        <a:pt x="33059" y="94273"/>
                      </a:cubicBezTo>
                      <a:cubicBezTo>
                        <a:pt x="29052" y="22064"/>
                        <a:pt x="-7013" y="8023"/>
                        <a:pt x="100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1" name=""/>
                <p:cNvSpPr/>
                <p:nvPr/>
              </p:nvSpPr>
              <p:spPr>
                <a:xfrm>
                  <a:off x="8277444" y="518459"/>
                  <a:ext cx="441539" cy="793802"/>
                </a:xfrm>
                <a:custGeom>
                  <a:avLst/>
                  <a:gdLst/>
                  <a:ahLst/>
                  <a:cxnLst/>
                  <a:pathLst>
                    <a:path w="441539" h="793802">
                      <a:moveTo>
                        <a:pt x="428767" y="0"/>
                      </a:moveTo>
                      <a:cubicBezTo>
                        <a:pt x="394706" y="25574"/>
                        <a:pt x="186333" y="354528"/>
                        <a:pt x="160287" y="420720"/>
                      </a:cubicBezTo>
                      <a:cubicBezTo>
                        <a:pt x="134240" y="486912"/>
                        <a:pt x="28049" y="643365"/>
                        <a:pt x="18032" y="699528"/>
                      </a:cubicBezTo>
                      <a:cubicBezTo>
                        <a:pt x="8014" y="755692"/>
                        <a:pt x="0" y="793802"/>
                        <a:pt x="0" y="793802"/>
                      </a:cubicBezTo>
                      <a:cubicBezTo>
                        <a:pt x="0" y="793802"/>
                        <a:pt x="40072" y="701534"/>
                        <a:pt x="58104" y="659412"/>
                      </a:cubicBezTo>
                      <a:cubicBezTo>
                        <a:pt x="76136" y="617290"/>
                        <a:pt x="162290" y="460836"/>
                        <a:pt x="174312" y="440778"/>
                      </a:cubicBezTo>
                      <a:cubicBezTo>
                        <a:pt x="186333" y="420720"/>
                        <a:pt x="218766" y="356534"/>
                        <a:pt x="230412" y="334470"/>
                      </a:cubicBezTo>
                      <a:cubicBezTo>
                        <a:pt x="242433" y="312406"/>
                        <a:pt x="362648" y="123859"/>
                        <a:pt x="368659" y="111824"/>
                      </a:cubicBezTo>
                      <a:cubicBezTo>
                        <a:pt x="374670" y="99790"/>
                        <a:pt x="476854" y="-6519"/>
                        <a:pt x="42876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2" name=""/>
                <p:cNvSpPr/>
                <p:nvPr/>
              </p:nvSpPr>
              <p:spPr>
                <a:xfrm>
                  <a:off x="8485315" y="535509"/>
                  <a:ext cx="201861" cy="23819"/>
                </a:xfrm>
                <a:custGeom>
                  <a:avLst/>
                  <a:gdLst/>
                  <a:ahLst/>
                  <a:cxnLst/>
                  <a:pathLst>
                    <a:path w="201861" h="23819">
                      <a:moveTo>
                        <a:pt x="186834" y="20560"/>
                      </a:moveTo>
                      <a:cubicBezTo>
                        <a:pt x="186834" y="20560"/>
                        <a:pt x="142755" y="12536"/>
                        <a:pt x="116709" y="16548"/>
                      </a:cubicBezTo>
                      <a:cubicBezTo>
                        <a:pt x="90662" y="20560"/>
                        <a:pt x="8515" y="28583"/>
                        <a:pt x="501" y="20560"/>
                      </a:cubicBezTo>
                      <a:cubicBezTo>
                        <a:pt x="-7513" y="12536"/>
                        <a:pt x="71628" y="9528"/>
                        <a:pt x="103685" y="3510"/>
                      </a:cubicBezTo>
                      <a:cubicBezTo>
                        <a:pt x="135743" y="-2507"/>
                        <a:pt x="190841" y="-1504"/>
                        <a:pt x="199857" y="7522"/>
                      </a:cubicBezTo>
                      <a:cubicBezTo>
                        <a:pt x="208873" y="16548"/>
                        <a:pt x="186834" y="26577"/>
                        <a:pt x="186834" y="2056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3" name=""/>
                <p:cNvSpPr/>
                <p:nvPr/>
              </p:nvSpPr>
              <p:spPr>
                <a:xfrm>
                  <a:off x="8334795" y="590166"/>
                  <a:ext cx="315314" cy="68950"/>
                </a:xfrm>
                <a:custGeom>
                  <a:avLst/>
                  <a:gdLst/>
                  <a:ahLst/>
                  <a:cxnLst/>
                  <a:pathLst>
                    <a:path w="315314" h="68950">
                      <a:moveTo>
                        <a:pt x="315314" y="16047"/>
                      </a:moveTo>
                      <a:cubicBezTo>
                        <a:pt x="315314" y="16047"/>
                        <a:pt x="185081" y="16047"/>
                        <a:pt x="159034" y="12035"/>
                      </a:cubicBezTo>
                      <a:cubicBezTo>
                        <a:pt x="132988" y="8023"/>
                        <a:pt x="60859" y="0"/>
                        <a:pt x="60859" y="0"/>
                      </a:cubicBezTo>
                      <a:cubicBezTo>
                        <a:pt x="60859" y="0"/>
                        <a:pt x="130984" y="24070"/>
                        <a:pt x="147013" y="24070"/>
                      </a:cubicBezTo>
                      <a:cubicBezTo>
                        <a:pt x="163042" y="24070"/>
                        <a:pt x="94920" y="46134"/>
                        <a:pt x="60859" y="52151"/>
                      </a:cubicBezTo>
                      <a:cubicBezTo>
                        <a:pt x="26798" y="58169"/>
                        <a:pt x="-6261" y="59172"/>
                        <a:pt x="751" y="66192"/>
                      </a:cubicBezTo>
                      <a:cubicBezTo>
                        <a:pt x="7764" y="73212"/>
                        <a:pt x="92916" y="66192"/>
                        <a:pt x="134991" y="48140"/>
                      </a:cubicBezTo>
                      <a:cubicBezTo>
                        <a:pt x="177067" y="30087"/>
                        <a:pt x="315314" y="24070"/>
                        <a:pt x="315314" y="1604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4" name=""/>
                <p:cNvSpPr/>
                <p:nvPr/>
              </p:nvSpPr>
              <p:spPr>
                <a:xfrm>
                  <a:off x="8263418" y="664381"/>
                  <a:ext cx="346620" cy="110320"/>
                </a:xfrm>
                <a:custGeom>
                  <a:avLst/>
                  <a:gdLst/>
                  <a:ahLst/>
                  <a:cxnLst/>
                  <a:pathLst>
                    <a:path w="346620" h="110320">
                      <a:moveTo>
                        <a:pt x="346620" y="0"/>
                      </a:moveTo>
                      <a:cubicBezTo>
                        <a:pt x="346620" y="0"/>
                        <a:pt x="196351" y="18052"/>
                        <a:pt x="184330" y="24070"/>
                      </a:cubicBezTo>
                      <a:cubicBezTo>
                        <a:pt x="172308" y="30087"/>
                        <a:pt x="102183" y="34099"/>
                        <a:pt x="76136" y="34099"/>
                      </a:cubicBezTo>
                      <a:cubicBezTo>
                        <a:pt x="50090" y="34099"/>
                        <a:pt x="0" y="50145"/>
                        <a:pt x="0" y="50145"/>
                      </a:cubicBezTo>
                      <a:lnTo>
                        <a:pt x="10018" y="60175"/>
                      </a:lnTo>
                      <a:cubicBezTo>
                        <a:pt x="10018" y="60175"/>
                        <a:pt x="84151" y="32093"/>
                        <a:pt x="98176" y="46134"/>
                      </a:cubicBezTo>
                      <a:cubicBezTo>
                        <a:pt x="112200" y="60175"/>
                        <a:pt x="36064" y="92268"/>
                        <a:pt x="18032" y="92268"/>
                      </a:cubicBezTo>
                      <a:cubicBezTo>
                        <a:pt x="0" y="92268"/>
                        <a:pt x="0" y="110320"/>
                        <a:pt x="0" y="110320"/>
                      </a:cubicBezTo>
                      <a:cubicBezTo>
                        <a:pt x="0" y="110320"/>
                        <a:pt x="62111" y="92268"/>
                        <a:pt x="92165" y="76221"/>
                      </a:cubicBezTo>
                      <a:cubicBezTo>
                        <a:pt x="122219" y="60175"/>
                        <a:pt x="144258" y="46134"/>
                        <a:pt x="144258" y="46134"/>
                      </a:cubicBezTo>
                      <a:cubicBezTo>
                        <a:pt x="144258" y="46134"/>
                        <a:pt x="206369" y="36105"/>
                        <a:pt x="218391" y="30087"/>
                      </a:cubicBezTo>
                      <a:cubicBezTo>
                        <a:pt x="230412" y="24070"/>
                        <a:pt x="306548" y="16047"/>
                        <a:pt x="314562" y="20058"/>
                      </a:cubicBezTo>
                      <a:cubicBezTo>
                        <a:pt x="322577" y="24070"/>
                        <a:pt x="334598" y="24070"/>
                        <a:pt x="334598" y="24070"/>
                      </a:cubicBezTo>
                      <a:cubicBezTo>
                        <a:pt x="334598" y="24070"/>
                        <a:pt x="346620" y="12035"/>
                        <a:pt x="34662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5" name=""/>
                <p:cNvSpPr/>
                <p:nvPr/>
              </p:nvSpPr>
              <p:spPr>
                <a:xfrm>
                  <a:off x="8202809" y="749629"/>
                  <a:ext cx="351629" cy="114331"/>
                </a:xfrm>
                <a:custGeom>
                  <a:avLst/>
                  <a:gdLst/>
                  <a:ahLst/>
                  <a:cxnLst/>
                  <a:pathLst>
                    <a:path w="351629" h="114331">
                      <a:moveTo>
                        <a:pt x="345118" y="0"/>
                      </a:moveTo>
                      <a:cubicBezTo>
                        <a:pt x="345118" y="0"/>
                        <a:pt x="214885" y="6017"/>
                        <a:pt x="174813" y="20058"/>
                      </a:cubicBezTo>
                      <a:cubicBezTo>
                        <a:pt x="134741" y="34099"/>
                        <a:pt x="34562" y="92267"/>
                        <a:pt x="20537" y="96279"/>
                      </a:cubicBezTo>
                      <a:cubicBezTo>
                        <a:pt x="6512" y="100291"/>
                        <a:pt x="-5510" y="114331"/>
                        <a:pt x="2504" y="114331"/>
                      </a:cubicBezTo>
                      <a:cubicBezTo>
                        <a:pt x="10519" y="114331"/>
                        <a:pt x="121718" y="73212"/>
                        <a:pt x="134741" y="60174"/>
                      </a:cubicBezTo>
                      <a:cubicBezTo>
                        <a:pt x="147765" y="47137"/>
                        <a:pt x="170806" y="36105"/>
                        <a:pt x="174813" y="36105"/>
                      </a:cubicBezTo>
                      <a:cubicBezTo>
                        <a:pt x="178820" y="36105"/>
                        <a:pt x="232917" y="30087"/>
                        <a:pt x="256960" y="20058"/>
                      </a:cubicBezTo>
                      <a:cubicBezTo>
                        <a:pt x="281003" y="10029"/>
                        <a:pt x="313060" y="12035"/>
                        <a:pt x="329089" y="16047"/>
                      </a:cubicBezTo>
                      <a:cubicBezTo>
                        <a:pt x="345118" y="20058"/>
                        <a:pt x="361148" y="0"/>
                        <a:pt x="3451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6" name=""/>
                <p:cNvSpPr/>
                <p:nvPr/>
              </p:nvSpPr>
              <p:spPr>
                <a:xfrm>
                  <a:off x="8223596" y="840894"/>
                  <a:ext cx="278248" cy="96279"/>
                </a:xfrm>
                <a:custGeom>
                  <a:avLst/>
                  <a:gdLst/>
                  <a:ahLst/>
                  <a:cxnLst/>
                  <a:pathLst>
                    <a:path w="278248" h="96279">
                      <a:moveTo>
                        <a:pt x="278248" y="0"/>
                      </a:moveTo>
                      <a:cubicBezTo>
                        <a:pt x="278248" y="0"/>
                        <a:pt x="152022" y="20058"/>
                        <a:pt x="131986" y="24070"/>
                      </a:cubicBezTo>
                      <a:cubicBezTo>
                        <a:pt x="111950" y="28081"/>
                        <a:pt x="57854" y="36105"/>
                        <a:pt x="43828" y="40116"/>
                      </a:cubicBezTo>
                      <a:cubicBezTo>
                        <a:pt x="29803" y="44128"/>
                        <a:pt x="5760" y="56163"/>
                        <a:pt x="1753" y="58169"/>
                      </a:cubicBezTo>
                      <a:cubicBezTo>
                        <a:pt x="-2254" y="60175"/>
                        <a:pt x="-2254" y="76221"/>
                        <a:pt x="29803" y="58169"/>
                      </a:cubicBezTo>
                      <a:cubicBezTo>
                        <a:pt x="61861" y="40116"/>
                        <a:pt x="93918" y="46134"/>
                        <a:pt x="93918" y="46134"/>
                      </a:cubicBezTo>
                      <a:cubicBezTo>
                        <a:pt x="93918" y="46134"/>
                        <a:pt x="48837" y="69201"/>
                        <a:pt x="37818" y="80233"/>
                      </a:cubicBezTo>
                      <a:cubicBezTo>
                        <a:pt x="26798" y="91265"/>
                        <a:pt x="25796" y="96279"/>
                        <a:pt x="29803" y="96279"/>
                      </a:cubicBezTo>
                      <a:cubicBezTo>
                        <a:pt x="33810" y="96279"/>
                        <a:pt x="107943" y="52151"/>
                        <a:pt x="127979" y="46134"/>
                      </a:cubicBezTo>
                      <a:cubicBezTo>
                        <a:pt x="148015" y="40116"/>
                        <a:pt x="168051" y="30087"/>
                        <a:pt x="202112" y="24070"/>
                      </a:cubicBezTo>
                      <a:cubicBezTo>
                        <a:pt x="236173" y="18052"/>
                        <a:pt x="266226" y="12035"/>
                        <a:pt x="2782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7" name=""/>
                <p:cNvSpPr/>
                <p:nvPr/>
              </p:nvSpPr>
              <p:spPr>
                <a:xfrm>
                  <a:off x="8199302" y="915109"/>
                  <a:ext cx="262470" cy="118845"/>
                </a:xfrm>
                <a:custGeom>
                  <a:avLst/>
                  <a:gdLst/>
                  <a:ahLst/>
                  <a:cxnLst/>
                  <a:pathLst>
                    <a:path w="262470" h="118845">
                      <a:moveTo>
                        <a:pt x="262470" y="0"/>
                      </a:moveTo>
                      <a:cubicBezTo>
                        <a:pt x="262470" y="0"/>
                        <a:pt x="182326" y="2006"/>
                        <a:pt x="114204" y="40117"/>
                      </a:cubicBezTo>
                      <a:cubicBezTo>
                        <a:pt x="46083" y="78227"/>
                        <a:pt x="0" y="106309"/>
                        <a:pt x="0" y="116338"/>
                      </a:cubicBezTo>
                      <a:cubicBezTo>
                        <a:pt x="0" y="126367"/>
                        <a:pt x="34061" y="106309"/>
                        <a:pt x="76136" y="86250"/>
                      </a:cubicBezTo>
                      <a:cubicBezTo>
                        <a:pt x="118212" y="66192"/>
                        <a:pt x="148265" y="36105"/>
                        <a:pt x="176316" y="28082"/>
                      </a:cubicBezTo>
                      <a:cubicBezTo>
                        <a:pt x="204366" y="20058"/>
                        <a:pt x="240430" y="30087"/>
                        <a:pt x="248445" y="24070"/>
                      </a:cubicBezTo>
                      <a:cubicBezTo>
                        <a:pt x="256459" y="18052"/>
                        <a:pt x="262470" y="0"/>
                        <a:pt x="262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8" name=""/>
                <p:cNvSpPr/>
                <p:nvPr/>
              </p:nvSpPr>
              <p:spPr>
                <a:xfrm>
                  <a:off x="8208069" y="1013394"/>
                  <a:ext cx="203865" cy="84244"/>
                </a:xfrm>
                <a:custGeom>
                  <a:avLst/>
                  <a:gdLst/>
                  <a:ahLst/>
                  <a:cxnLst/>
                  <a:pathLst>
                    <a:path w="203865" h="84244">
                      <a:moveTo>
                        <a:pt x="199607" y="0"/>
                      </a:moveTo>
                      <a:cubicBezTo>
                        <a:pt x="199607" y="0"/>
                        <a:pt x="155528" y="0"/>
                        <a:pt x="113453" y="18052"/>
                      </a:cubicBezTo>
                      <a:cubicBezTo>
                        <a:pt x="71378" y="36105"/>
                        <a:pt x="79392" y="64186"/>
                        <a:pt x="51342" y="64186"/>
                      </a:cubicBezTo>
                      <a:cubicBezTo>
                        <a:pt x="23292" y="64186"/>
                        <a:pt x="-6762" y="84244"/>
                        <a:pt x="1252" y="84244"/>
                      </a:cubicBezTo>
                      <a:cubicBezTo>
                        <a:pt x="9267" y="84244"/>
                        <a:pt x="51342" y="86250"/>
                        <a:pt x="75385" y="70204"/>
                      </a:cubicBezTo>
                      <a:cubicBezTo>
                        <a:pt x="99428" y="54157"/>
                        <a:pt x="89410" y="32093"/>
                        <a:pt x="120466" y="25073"/>
                      </a:cubicBezTo>
                      <a:cubicBezTo>
                        <a:pt x="151521" y="18052"/>
                        <a:pt x="187586" y="18052"/>
                        <a:pt x="193596" y="18052"/>
                      </a:cubicBezTo>
                      <a:cubicBezTo>
                        <a:pt x="199607" y="18052"/>
                        <a:pt x="209626" y="0"/>
                        <a:pt x="19960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89" name=""/>
                <p:cNvSpPr/>
                <p:nvPr/>
              </p:nvSpPr>
              <p:spPr>
                <a:xfrm>
                  <a:off x="8243382" y="1091621"/>
                  <a:ext cx="122218" cy="74466"/>
                </a:xfrm>
                <a:custGeom>
                  <a:avLst/>
                  <a:gdLst/>
                  <a:ahLst/>
                  <a:cxnLst/>
                  <a:pathLst>
                    <a:path w="122218" h="74466">
                      <a:moveTo>
                        <a:pt x="122218" y="0"/>
                      </a:moveTo>
                      <a:cubicBezTo>
                        <a:pt x="122218" y="0"/>
                        <a:pt x="68122" y="14041"/>
                        <a:pt x="60107" y="22064"/>
                      </a:cubicBezTo>
                      <a:cubicBezTo>
                        <a:pt x="52093" y="30087"/>
                        <a:pt x="0" y="62180"/>
                        <a:pt x="0" y="72209"/>
                      </a:cubicBezTo>
                      <a:cubicBezTo>
                        <a:pt x="0" y="82239"/>
                        <a:pt x="51091" y="59172"/>
                        <a:pt x="64114" y="46134"/>
                      </a:cubicBezTo>
                      <a:cubicBezTo>
                        <a:pt x="77138" y="33096"/>
                        <a:pt x="94168" y="22064"/>
                        <a:pt x="108193" y="22064"/>
                      </a:cubicBezTo>
                      <a:cubicBezTo>
                        <a:pt x="122218" y="22064"/>
                        <a:pt x="122218" y="0"/>
                        <a:pt x="1222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0" name=""/>
                <p:cNvSpPr/>
                <p:nvPr/>
              </p:nvSpPr>
              <p:spPr>
                <a:xfrm>
                  <a:off x="8242380" y="1184139"/>
                  <a:ext cx="75635" cy="39866"/>
                </a:xfrm>
                <a:custGeom>
                  <a:avLst/>
                  <a:gdLst/>
                  <a:ahLst/>
                  <a:cxnLst/>
                  <a:pathLst>
                    <a:path w="75635" h="39866">
                      <a:moveTo>
                        <a:pt x="69124" y="1755"/>
                      </a:moveTo>
                      <a:cubicBezTo>
                        <a:pt x="69124" y="1755"/>
                        <a:pt x="53095" y="-6268"/>
                        <a:pt x="35063" y="11784"/>
                      </a:cubicBezTo>
                      <a:cubicBezTo>
                        <a:pt x="17030" y="29837"/>
                        <a:pt x="-5009" y="39866"/>
                        <a:pt x="1002" y="39866"/>
                      </a:cubicBezTo>
                      <a:cubicBezTo>
                        <a:pt x="7013" y="39866"/>
                        <a:pt x="29052" y="31842"/>
                        <a:pt x="39070" y="21813"/>
                      </a:cubicBezTo>
                      <a:cubicBezTo>
                        <a:pt x="49088" y="11784"/>
                        <a:pt x="67120" y="19807"/>
                        <a:pt x="73131" y="15796"/>
                      </a:cubicBezTo>
                      <a:cubicBezTo>
                        <a:pt x="79142" y="11784"/>
                        <a:pt x="73131" y="1755"/>
                        <a:pt x="69124" y="1755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1" name=""/>
                <p:cNvSpPr/>
                <p:nvPr/>
              </p:nvSpPr>
              <p:spPr>
                <a:xfrm>
                  <a:off x="8359590" y="1078583"/>
                  <a:ext cx="29302" cy="187544"/>
                </a:xfrm>
                <a:custGeom>
                  <a:avLst/>
                  <a:gdLst/>
                  <a:ahLst/>
                  <a:cxnLst/>
                  <a:pathLst>
                    <a:path w="29302" h="187544">
                      <a:moveTo>
                        <a:pt x="19034" y="0"/>
                      </a:moveTo>
                      <a:cubicBezTo>
                        <a:pt x="19034" y="0"/>
                        <a:pt x="24043" y="13038"/>
                        <a:pt x="28050" y="51148"/>
                      </a:cubicBezTo>
                      <a:cubicBezTo>
                        <a:pt x="32057" y="89259"/>
                        <a:pt x="26047" y="119346"/>
                        <a:pt x="19034" y="143416"/>
                      </a:cubicBezTo>
                      <a:cubicBezTo>
                        <a:pt x="12021" y="167486"/>
                        <a:pt x="0" y="187544"/>
                        <a:pt x="0" y="187544"/>
                      </a:cubicBezTo>
                      <a:cubicBezTo>
                        <a:pt x="0" y="187544"/>
                        <a:pt x="12021" y="127369"/>
                        <a:pt x="12021" y="97282"/>
                      </a:cubicBezTo>
                      <a:cubicBezTo>
                        <a:pt x="12021" y="67195"/>
                        <a:pt x="12021" y="45131"/>
                        <a:pt x="12021" y="35102"/>
                      </a:cubicBezTo>
                      <a:cubicBezTo>
                        <a:pt x="12021" y="25073"/>
                        <a:pt x="-4007" y="0"/>
                        <a:pt x="190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2" name=""/>
                <p:cNvSpPr/>
                <p:nvPr/>
              </p:nvSpPr>
              <p:spPr>
                <a:xfrm>
                  <a:off x="8417193" y="967260"/>
                  <a:ext cx="38569" cy="250727"/>
                </a:xfrm>
                <a:custGeom>
                  <a:avLst/>
                  <a:gdLst/>
                  <a:ahLst/>
                  <a:cxnLst/>
                  <a:pathLst>
                    <a:path w="38569" h="250727">
                      <a:moveTo>
                        <a:pt x="501" y="28081"/>
                      </a:moveTo>
                      <a:cubicBezTo>
                        <a:pt x="501" y="28081"/>
                        <a:pt x="6512" y="36105"/>
                        <a:pt x="12522" y="96279"/>
                      </a:cubicBezTo>
                      <a:cubicBezTo>
                        <a:pt x="18533" y="156454"/>
                        <a:pt x="-3506" y="178518"/>
                        <a:pt x="501" y="200582"/>
                      </a:cubicBezTo>
                      <a:cubicBezTo>
                        <a:pt x="4508" y="222646"/>
                        <a:pt x="12522" y="250727"/>
                        <a:pt x="12522" y="250727"/>
                      </a:cubicBezTo>
                      <a:cubicBezTo>
                        <a:pt x="12522" y="250727"/>
                        <a:pt x="20537" y="198576"/>
                        <a:pt x="20537" y="174506"/>
                      </a:cubicBezTo>
                      <a:cubicBezTo>
                        <a:pt x="20537" y="150436"/>
                        <a:pt x="38569" y="112326"/>
                        <a:pt x="38569" y="96279"/>
                      </a:cubicBezTo>
                      <a:cubicBezTo>
                        <a:pt x="38569" y="80233"/>
                        <a:pt x="12522" y="0"/>
                        <a:pt x="12522" y="0"/>
                      </a:cubicBezTo>
                      <a:lnTo>
                        <a:pt x="501" y="28081"/>
                      </a:ln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3" name=""/>
                <p:cNvSpPr/>
                <p:nvPr/>
              </p:nvSpPr>
              <p:spPr>
                <a:xfrm>
                  <a:off x="8459017" y="897057"/>
                  <a:ext cx="58855" cy="297613"/>
                </a:xfrm>
                <a:custGeom>
                  <a:avLst/>
                  <a:gdLst/>
                  <a:ahLst/>
                  <a:cxnLst/>
                  <a:pathLst>
                    <a:path w="58855" h="297613">
                      <a:moveTo>
                        <a:pt x="2755" y="22064"/>
                      </a:moveTo>
                      <a:cubicBezTo>
                        <a:pt x="2755" y="22064"/>
                        <a:pt x="40823" y="70204"/>
                        <a:pt x="36816" y="104302"/>
                      </a:cubicBezTo>
                      <a:cubicBezTo>
                        <a:pt x="32809" y="138402"/>
                        <a:pt x="30805" y="168489"/>
                        <a:pt x="30805" y="208605"/>
                      </a:cubicBezTo>
                      <a:cubicBezTo>
                        <a:pt x="30805" y="248721"/>
                        <a:pt x="30805" y="272791"/>
                        <a:pt x="36816" y="294855"/>
                      </a:cubicBezTo>
                      <a:cubicBezTo>
                        <a:pt x="42827" y="316920"/>
                        <a:pt x="36816" y="208605"/>
                        <a:pt x="42827" y="172500"/>
                      </a:cubicBezTo>
                      <a:cubicBezTo>
                        <a:pt x="48837" y="136396"/>
                        <a:pt x="68873" y="114332"/>
                        <a:pt x="52845" y="78227"/>
                      </a:cubicBezTo>
                      <a:cubicBezTo>
                        <a:pt x="36816" y="42122"/>
                        <a:pt x="12773" y="0"/>
                        <a:pt x="12773" y="0"/>
                      </a:cubicBezTo>
                      <a:cubicBezTo>
                        <a:pt x="12773" y="0"/>
                        <a:pt x="-7263" y="18052"/>
                        <a:pt x="2755" y="2206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4" name=""/>
                <p:cNvSpPr/>
                <p:nvPr/>
              </p:nvSpPr>
              <p:spPr>
                <a:xfrm>
                  <a:off x="8501844" y="822841"/>
                  <a:ext cx="104187" cy="345001"/>
                </a:xfrm>
                <a:custGeom>
                  <a:avLst/>
                  <a:gdLst/>
                  <a:ahLst/>
                  <a:cxnLst/>
                  <a:pathLst>
                    <a:path w="104187" h="345001">
                      <a:moveTo>
                        <a:pt x="0" y="4012"/>
                      </a:moveTo>
                      <a:cubicBezTo>
                        <a:pt x="0" y="4012"/>
                        <a:pt x="50090" y="84244"/>
                        <a:pt x="50090" y="120349"/>
                      </a:cubicBezTo>
                      <a:cubicBezTo>
                        <a:pt x="50090" y="156454"/>
                        <a:pt x="36065" y="224652"/>
                        <a:pt x="40072" y="246716"/>
                      </a:cubicBezTo>
                      <a:cubicBezTo>
                        <a:pt x="44079" y="268780"/>
                        <a:pt x="56101" y="345001"/>
                        <a:pt x="56101" y="345001"/>
                      </a:cubicBezTo>
                      <a:cubicBezTo>
                        <a:pt x="56101" y="345001"/>
                        <a:pt x="56101" y="276803"/>
                        <a:pt x="56101" y="238692"/>
                      </a:cubicBezTo>
                      <a:cubicBezTo>
                        <a:pt x="56101" y="200582"/>
                        <a:pt x="64115" y="178518"/>
                        <a:pt x="64115" y="178518"/>
                      </a:cubicBezTo>
                      <a:cubicBezTo>
                        <a:pt x="64115" y="178518"/>
                        <a:pt x="74133" y="254739"/>
                        <a:pt x="82147" y="278809"/>
                      </a:cubicBezTo>
                      <a:cubicBezTo>
                        <a:pt x="90162" y="302879"/>
                        <a:pt x="104187" y="318925"/>
                        <a:pt x="104187" y="318925"/>
                      </a:cubicBezTo>
                      <a:cubicBezTo>
                        <a:pt x="104187" y="318925"/>
                        <a:pt x="78140" y="214623"/>
                        <a:pt x="78140" y="184535"/>
                      </a:cubicBezTo>
                      <a:cubicBezTo>
                        <a:pt x="78140" y="154448"/>
                        <a:pt x="64115" y="104303"/>
                        <a:pt x="64115" y="86250"/>
                      </a:cubicBezTo>
                      <a:cubicBezTo>
                        <a:pt x="64115" y="68198"/>
                        <a:pt x="4007" y="-20058"/>
                        <a:pt x="0" y="4012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5" name=""/>
                <p:cNvSpPr/>
                <p:nvPr/>
              </p:nvSpPr>
              <p:spPr>
                <a:xfrm>
                  <a:off x="8569967" y="708510"/>
                  <a:ext cx="88158" cy="395146"/>
                </a:xfrm>
                <a:custGeom>
                  <a:avLst/>
                  <a:gdLst/>
                  <a:ahLst/>
                  <a:cxnLst/>
                  <a:pathLst>
                    <a:path w="88158" h="395146">
                      <a:moveTo>
                        <a:pt x="0" y="26076"/>
                      </a:moveTo>
                      <a:cubicBezTo>
                        <a:pt x="0" y="26076"/>
                        <a:pt x="44079" y="114332"/>
                        <a:pt x="44079" y="154448"/>
                      </a:cubicBezTo>
                      <a:cubicBezTo>
                        <a:pt x="44079" y="194564"/>
                        <a:pt x="84150" y="334972"/>
                        <a:pt x="78140" y="340989"/>
                      </a:cubicBezTo>
                      <a:cubicBezTo>
                        <a:pt x="72129" y="347007"/>
                        <a:pt x="78140" y="395146"/>
                        <a:pt x="78140" y="395146"/>
                      </a:cubicBezTo>
                      <a:cubicBezTo>
                        <a:pt x="78140" y="395146"/>
                        <a:pt x="88158" y="316919"/>
                        <a:pt x="88158" y="290844"/>
                      </a:cubicBezTo>
                      <a:cubicBezTo>
                        <a:pt x="88158" y="264768"/>
                        <a:pt x="64115" y="194564"/>
                        <a:pt x="64115" y="174506"/>
                      </a:cubicBezTo>
                      <a:cubicBezTo>
                        <a:pt x="64115" y="154448"/>
                        <a:pt x="44079" y="82239"/>
                        <a:pt x="36065" y="52151"/>
                      </a:cubicBezTo>
                      <a:cubicBezTo>
                        <a:pt x="28050" y="22064"/>
                        <a:pt x="12022" y="0"/>
                        <a:pt x="12022" y="0"/>
                      </a:cubicBezTo>
                      <a:cubicBezTo>
                        <a:pt x="12022" y="0"/>
                        <a:pt x="0" y="10029"/>
                        <a:pt x="0" y="26076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6" name=""/>
                <p:cNvSpPr/>
                <p:nvPr/>
              </p:nvSpPr>
              <p:spPr>
                <a:xfrm>
                  <a:off x="8598017" y="666639"/>
                  <a:ext cx="126226" cy="366814"/>
                </a:xfrm>
                <a:custGeom>
                  <a:avLst/>
                  <a:gdLst/>
                  <a:ahLst/>
                  <a:cxnLst/>
                  <a:pathLst>
                    <a:path w="126226" h="366814">
                      <a:moveTo>
                        <a:pt x="0" y="9778"/>
                      </a:moveTo>
                      <a:cubicBezTo>
                        <a:pt x="0" y="9778"/>
                        <a:pt x="62111" y="85999"/>
                        <a:pt x="70125" y="162220"/>
                      </a:cubicBezTo>
                      <a:cubicBezTo>
                        <a:pt x="78140" y="238441"/>
                        <a:pt x="94168" y="298616"/>
                        <a:pt x="98176" y="314662"/>
                      </a:cubicBezTo>
                      <a:cubicBezTo>
                        <a:pt x="102183" y="330709"/>
                        <a:pt x="114204" y="354779"/>
                        <a:pt x="114204" y="354779"/>
                      </a:cubicBezTo>
                      <a:lnTo>
                        <a:pt x="126226" y="366814"/>
                      </a:lnTo>
                      <a:cubicBezTo>
                        <a:pt x="126226" y="366814"/>
                        <a:pt x="98176" y="290593"/>
                        <a:pt x="98176" y="240447"/>
                      </a:cubicBezTo>
                      <a:cubicBezTo>
                        <a:pt x="98176" y="190302"/>
                        <a:pt x="94168" y="132133"/>
                        <a:pt x="82147" y="106058"/>
                      </a:cubicBezTo>
                      <a:cubicBezTo>
                        <a:pt x="70125" y="79982"/>
                        <a:pt x="16029" y="-34350"/>
                        <a:pt x="0" y="977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597" name=""/>
                <p:cNvSpPr/>
                <p:nvPr/>
              </p:nvSpPr>
              <p:spPr>
                <a:xfrm>
                  <a:off x="8632077" y="612481"/>
                  <a:ext cx="153524" cy="328704"/>
                </a:xfrm>
                <a:custGeom>
                  <a:avLst/>
                  <a:gdLst/>
                  <a:ahLst/>
                  <a:cxnLst/>
                  <a:pathLst>
                    <a:path w="153524" h="328704">
                      <a:moveTo>
                        <a:pt x="0" y="5767"/>
                      </a:moveTo>
                      <a:cubicBezTo>
                        <a:pt x="0" y="5767"/>
                        <a:pt x="72129" y="79982"/>
                        <a:pt x="82147" y="146174"/>
                      </a:cubicBezTo>
                      <a:cubicBezTo>
                        <a:pt x="92165" y="212366"/>
                        <a:pt x="100179" y="266523"/>
                        <a:pt x="106190" y="288587"/>
                      </a:cubicBezTo>
                      <a:cubicBezTo>
                        <a:pt x="112201" y="310651"/>
                        <a:pt x="120215" y="324692"/>
                        <a:pt x="120215" y="328704"/>
                      </a:cubicBezTo>
                      <a:cubicBezTo>
                        <a:pt x="120215" y="332714"/>
                        <a:pt x="112201" y="236436"/>
                        <a:pt x="112201" y="222395"/>
                      </a:cubicBezTo>
                      <a:cubicBezTo>
                        <a:pt x="112201" y="208354"/>
                        <a:pt x="134240" y="266523"/>
                        <a:pt x="150269" y="274546"/>
                      </a:cubicBezTo>
                      <a:cubicBezTo>
                        <a:pt x="166298" y="282570"/>
                        <a:pt x="122218" y="222395"/>
                        <a:pt x="112201" y="194314"/>
                      </a:cubicBezTo>
                      <a:cubicBezTo>
                        <a:pt x="102183" y="166232"/>
                        <a:pt x="82147" y="100040"/>
                        <a:pt x="66118" y="61930"/>
                      </a:cubicBezTo>
                      <a:cubicBezTo>
                        <a:pt x="50089" y="23819"/>
                        <a:pt x="0" y="-16297"/>
                        <a:pt x="0" y="576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598" name=""/>
              <p:cNvGrpSpPr/>
              <p:nvPr/>
            </p:nvGrpSpPr>
            <p:grpSpPr>
              <a:xfrm flipV="true">
                <a:off x="8069283" y="5587252"/>
                <a:ext cx="728309" cy="956668"/>
                <a:chOff x="8069283" y="5587252"/>
                <a:chExt cx="728309" cy="956668"/>
              </a:xfrm>
            </p:grpSpPr>
            <p:sp>
              <p:nvSpPr>
                <p:cNvPr id="2599" name=""/>
                <p:cNvSpPr/>
                <p:nvPr/>
              </p:nvSpPr>
              <p:spPr>
                <a:xfrm>
                  <a:off x="8069283" y="5775168"/>
                  <a:ext cx="536100" cy="766853"/>
                </a:xfrm>
                <a:custGeom>
                  <a:avLst/>
                  <a:gdLst/>
                  <a:ahLst/>
                  <a:cxnLst/>
                  <a:pathLst>
                    <a:path w="536100" h="766853">
                      <a:moveTo>
                        <a:pt x="536100" y="18982"/>
                      </a:moveTo>
                      <a:cubicBezTo>
                        <a:pt x="536100" y="18982"/>
                        <a:pt x="380626" y="235371"/>
                        <a:pt x="302890" y="366343"/>
                      </a:cubicBezTo>
                      <a:cubicBezTo>
                        <a:pt x="239644" y="472899"/>
                        <a:pt x="143624" y="670047"/>
                        <a:pt x="136040" y="692824"/>
                      </a:cubicBezTo>
                      <a:cubicBezTo>
                        <a:pt x="128456" y="715602"/>
                        <a:pt x="118975" y="766853"/>
                        <a:pt x="118975" y="766853"/>
                      </a:cubicBezTo>
                      <a:cubicBezTo>
                        <a:pt x="118975" y="766853"/>
                        <a:pt x="53563" y="646320"/>
                        <a:pt x="35550" y="592223"/>
                      </a:cubicBezTo>
                      <a:cubicBezTo>
                        <a:pt x="17538" y="538126"/>
                        <a:pt x="-25123" y="495417"/>
                        <a:pt x="20382" y="349260"/>
                      </a:cubicBezTo>
                      <a:cubicBezTo>
                        <a:pt x="65887" y="203102"/>
                        <a:pt x="118975" y="163241"/>
                        <a:pt x="118975" y="163241"/>
                      </a:cubicBezTo>
                      <a:lnTo>
                        <a:pt x="126559" y="148055"/>
                      </a:lnTo>
                      <a:cubicBezTo>
                        <a:pt x="126559" y="148055"/>
                        <a:pt x="217569" y="74028"/>
                        <a:pt x="240321" y="60741"/>
                      </a:cubicBezTo>
                      <a:cubicBezTo>
                        <a:pt x="263073" y="47454"/>
                        <a:pt x="282033" y="32269"/>
                        <a:pt x="282033" y="32269"/>
                      </a:cubicBezTo>
                      <a:cubicBezTo>
                        <a:pt x="282033" y="32269"/>
                        <a:pt x="338914" y="0"/>
                        <a:pt x="431819" y="0"/>
                      </a:cubicBezTo>
                      <a:cubicBezTo>
                        <a:pt x="524724" y="0"/>
                        <a:pt x="536100" y="18982"/>
                        <a:pt x="536100" y="18982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0" name=""/>
                <p:cNvSpPr/>
                <p:nvPr/>
              </p:nvSpPr>
              <p:spPr>
                <a:xfrm>
                  <a:off x="8184466" y="5794150"/>
                  <a:ext cx="529226" cy="747871"/>
                </a:xfrm>
                <a:custGeom>
                  <a:avLst/>
                  <a:gdLst/>
                  <a:ahLst/>
                  <a:cxnLst/>
                  <a:pathLst>
                    <a:path w="529226" h="747871">
                      <a:moveTo>
                        <a:pt x="420917" y="0"/>
                      </a:moveTo>
                      <a:cubicBezTo>
                        <a:pt x="420917" y="0"/>
                        <a:pt x="506237" y="32269"/>
                        <a:pt x="521406" y="142361"/>
                      </a:cubicBezTo>
                      <a:cubicBezTo>
                        <a:pt x="536572" y="252454"/>
                        <a:pt x="534678" y="347362"/>
                        <a:pt x="477797" y="468844"/>
                      </a:cubicBezTo>
                      <a:cubicBezTo>
                        <a:pt x="420917" y="590325"/>
                        <a:pt x="360244" y="637779"/>
                        <a:pt x="267339" y="679538"/>
                      </a:cubicBezTo>
                      <a:cubicBezTo>
                        <a:pt x="174434" y="721297"/>
                        <a:pt x="151682" y="706112"/>
                        <a:pt x="132722" y="715603"/>
                      </a:cubicBezTo>
                      <a:cubicBezTo>
                        <a:pt x="113761" y="725093"/>
                        <a:pt x="77737" y="723195"/>
                        <a:pt x="77737" y="723195"/>
                      </a:cubicBezTo>
                      <a:lnTo>
                        <a:pt x="0" y="747871"/>
                      </a:lnTo>
                      <a:cubicBezTo>
                        <a:pt x="0" y="747871"/>
                        <a:pt x="17064" y="677639"/>
                        <a:pt x="17064" y="673843"/>
                      </a:cubicBezTo>
                      <a:cubicBezTo>
                        <a:pt x="17064" y="670047"/>
                        <a:pt x="197186" y="326482"/>
                        <a:pt x="197186" y="326482"/>
                      </a:cubicBezTo>
                      <a:cubicBezTo>
                        <a:pt x="197186" y="326482"/>
                        <a:pt x="401008" y="19931"/>
                        <a:pt x="42091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1" name=""/>
                <p:cNvSpPr/>
                <p:nvPr/>
              </p:nvSpPr>
              <p:spPr>
                <a:xfrm>
                  <a:off x="8578365" y="5587252"/>
                  <a:ext cx="219228" cy="229439"/>
                </a:xfrm>
                <a:custGeom>
                  <a:avLst/>
                  <a:gdLst/>
                  <a:ahLst/>
                  <a:cxnLst/>
                  <a:pathLst>
                    <a:path w="219228" h="229439">
                      <a:moveTo>
                        <a:pt x="9954" y="205474"/>
                      </a:moveTo>
                      <a:cubicBezTo>
                        <a:pt x="12976" y="201819"/>
                        <a:pt x="64939" y="168935"/>
                        <a:pt x="99067" y="106296"/>
                      </a:cubicBezTo>
                      <a:cubicBezTo>
                        <a:pt x="133195" y="43657"/>
                        <a:pt x="205244" y="0"/>
                        <a:pt x="205244" y="0"/>
                      </a:cubicBezTo>
                      <a:cubicBezTo>
                        <a:pt x="205244" y="0"/>
                        <a:pt x="229080" y="14914"/>
                        <a:pt x="214724" y="22778"/>
                      </a:cubicBezTo>
                      <a:cubicBezTo>
                        <a:pt x="214724" y="22778"/>
                        <a:pt x="121819" y="77824"/>
                        <a:pt x="110442" y="117685"/>
                      </a:cubicBezTo>
                      <a:cubicBezTo>
                        <a:pt x="99067" y="157546"/>
                        <a:pt x="16184" y="228049"/>
                        <a:pt x="16184" y="228049"/>
                      </a:cubicBezTo>
                      <a:cubicBezTo>
                        <a:pt x="16184" y="228049"/>
                        <a:pt x="-16049" y="236930"/>
                        <a:pt x="9954" y="2054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2" name=""/>
                <p:cNvSpPr/>
                <p:nvPr/>
              </p:nvSpPr>
              <p:spPr>
                <a:xfrm>
                  <a:off x="8583578" y="5818826"/>
                  <a:ext cx="90061" cy="237269"/>
                </a:xfrm>
                <a:custGeom>
                  <a:avLst/>
                  <a:gdLst/>
                  <a:ahLst/>
                  <a:cxnLst/>
                  <a:pathLst>
                    <a:path w="90061" h="237269">
                      <a:moveTo>
                        <a:pt x="948" y="0"/>
                      </a:moveTo>
                      <a:cubicBezTo>
                        <a:pt x="948" y="0"/>
                        <a:pt x="36972" y="3796"/>
                        <a:pt x="46453" y="93009"/>
                      </a:cubicBezTo>
                      <a:cubicBezTo>
                        <a:pt x="55933" y="182223"/>
                        <a:pt x="90061" y="237269"/>
                        <a:pt x="90061" y="237269"/>
                      </a:cubicBezTo>
                      <a:cubicBezTo>
                        <a:pt x="90061" y="237269"/>
                        <a:pt x="35077" y="157547"/>
                        <a:pt x="31284" y="89213"/>
                      </a:cubicBezTo>
                      <a:cubicBezTo>
                        <a:pt x="27492" y="20880"/>
                        <a:pt x="-6636" y="7593"/>
                        <a:pt x="9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3" name=""/>
                <p:cNvSpPr/>
                <p:nvPr/>
              </p:nvSpPr>
              <p:spPr>
                <a:xfrm>
                  <a:off x="8182571" y="5792727"/>
                  <a:ext cx="417835" cy="751193"/>
                </a:xfrm>
                <a:custGeom>
                  <a:avLst/>
                  <a:gdLst/>
                  <a:ahLst/>
                  <a:cxnLst/>
                  <a:pathLst>
                    <a:path w="417835" h="751193">
                      <a:moveTo>
                        <a:pt x="405748" y="0"/>
                      </a:moveTo>
                      <a:cubicBezTo>
                        <a:pt x="373516" y="24201"/>
                        <a:pt x="176330" y="335498"/>
                        <a:pt x="151682" y="398137"/>
                      </a:cubicBezTo>
                      <a:cubicBezTo>
                        <a:pt x="127033" y="460776"/>
                        <a:pt x="26544" y="608831"/>
                        <a:pt x="17064" y="661980"/>
                      </a:cubicBezTo>
                      <a:cubicBezTo>
                        <a:pt x="7584" y="715128"/>
                        <a:pt x="0" y="751193"/>
                        <a:pt x="0" y="751193"/>
                      </a:cubicBezTo>
                      <a:cubicBezTo>
                        <a:pt x="0" y="751193"/>
                        <a:pt x="37920" y="663878"/>
                        <a:pt x="54984" y="624017"/>
                      </a:cubicBezTo>
                      <a:cubicBezTo>
                        <a:pt x="72049" y="584155"/>
                        <a:pt x="153577" y="436100"/>
                        <a:pt x="164954" y="417119"/>
                      </a:cubicBezTo>
                      <a:cubicBezTo>
                        <a:pt x="176330" y="398137"/>
                        <a:pt x="207021" y="337396"/>
                        <a:pt x="218042" y="316517"/>
                      </a:cubicBezTo>
                      <a:cubicBezTo>
                        <a:pt x="229418" y="295637"/>
                        <a:pt x="343179" y="117211"/>
                        <a:pt x="348867" y="105822"/>
                      </a:cubicBezTo>
                      <a:cubicBezTo>
                        <a:pt x="354556" y="94433"/>
                        <a:pt x="451254" y="-6169"/>
                        <a:pt x="4057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4" name=""/>
                <p:cNvSpPr/>
                <p:nvPr/>
              </p:nvSpPr>
              <p:spPr>
                <a:xfrm>
                  <a:off x="8379282" y="5808861"/>
                  <a:ext cx="191024" cy="22541"/>
                </a:xfrm>
                <a:custGeom>
                  <a:avLst/>
                  <a:gdLst/>
                  <a:ahLst/>
                  <a:cxnLst/>
                  <a:pathLst>
                    <a:path w="191024" h="22541">
                      <a:moveTo>
                        <a:pt x="176804" y="19456"/>
                      </a:moveTo>
                      <a:cubicBezTo>
                        <a:pt x="176804" y="19456"/>
                        <a:pt x="135091" y="11863"/>
                        <a:pt x="110443" y="15660"/>
                      </a:cubicBezTo>
                      <a:cubicBezTo>
                        <a:pt x="85795" y="19456"/>
                        <a:pt x="8058" y="27049"/>
                        <a:pt x="474" y="19456"/>
                      </a:cubicBezTo>
                      <a:cubicBezTo>
                        <a:pt x="-7110" y="11863"/>
                        <a:pt x="67783" y="9016"/>
                        <a:pt x="98119" y="3322"/>
                      </a:cubicBezTo>
                      <a:cubicBezTo>
                        <a:pt x="128455" y="-2373"/>
                        <a:pt x="180596" y="-1424"/>
                        <a:pt x="189128" y="7118"/>
                      </a:cubicBezTo>
                      <a:cubicBezTo>
                        <a:pt x="197660" y="15660"/>
                        <a:pt x="176804" y="25151"/>
                        <a:pt x="176804" y="1945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5" name=""/>
                <p:cNvSpPr/>
                <p:nvPr/>
              </p:nvSpPr>
              <p:spPr>
                <a:xfrm>
                  <a:off x="8236844" y="5860585"/>
                  <a:ext cx="298386" cy="65249"/>
                </a:xfrm>
                <a:custGeom>
                  <a:avLst/>
                  <a:gdLst/>
                  <a:ahLst/>
                  <a:cxnLst/>
                  <a:pathLst>
                    <a:path w="298386" h="65249">
                      <a:moveTo>
                        <a:pt x="298386" y="15185"/>
                      </a:moveTo>
                      <a:cubicBezTo>
                        <a:pt x="298386" y="15185"/>
                        <a:pt x="175145" y="15185"/>
                        <a:pt x="150497" y="11389"/>
                      </a:cubicBezTo>
                      <a:cubicBezTo>
                        <a:pt x="125848" y="7593"/>
                        <a:pt x="57591" y="0"/>
                        <a:pt x="57591" y="0"/>
                      </a:cubicBezTo>
                      <a:cubicBezTo>
                        <a:pt x="57591" y="0"/>
                        <a:pt x="123952" y="22778"/>
                        <a:pt x="139120" y="22778"/>
                      </a:cubicBezTo>
                      <a:cubicBezTo>
                        <a:pt x="154289" y="22778"/>
                        <a:pt x="89824" y="43657"/>
                        <a:pt x="57591" y="49352"/>
                      </a:cubicBezTo>
                      <a:cubicBezTo>
                        <a:pt x="25359" y="55046"/>
                        <a:pt x="-5925" y="55995"/>
                        <a:pt x="711" y="62639"/>
                      </a:cubicBezTo>
                      <a:cubicBezTo>
                        <a:pt x="7347" y="69283"/>
                        <a:pt x="87928" y="62639"/>
                        <a:pt x="127744" y="45556"/>
                      </a:cubicBezTo>
                      <a:cubicBezTo>
                        <a:pt x="167561" y="28472"/>
                        <a:pt x="298386" y="22778"/>
                        <a:pt x="298386" y="1518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6" name=""/>
                <p:cNvSpPr/>
                <p:nvPr/>
              </p:nvSpPr>
              <p:spPr>
                <a:xfrm>
                  <a:off x="8169299" y="5930816"/>
                  <a:ext cx="328011" cy="104398"/>
                </a:xfrm>
                <a:custGeom>
                  <a:avLst/>
                  <a:gdLst/>
                  <a:ahLst/>
                  <a:cxnLst/>
                  <a:pathLst>
                    <a:path w="328011" h="104398">
                      <a:moveTo>
                        <a:pt x="328011" y="0"/>
                      </a:moveTo>
                      <a:cubicBezTo>
                        <a:pt x="328011" y="0"/>
                        <a:pt x="185810" y="17083"/>
                        <a:pt x="174434" y="22778"/>
                      </a:cubicBezTo>
                      <a:cubicBezTo>
                        <a:pt x="163058" y="28472"/>
                        <a:pt x="96697" y="32269"/>
                        <a:pt x="72049" y="32269"/>
                      </a:cubicBezTo>
                      <a:cubicBezTo>
                        <a:pt x="47401" y="32269"/>
                        <a:pt x="0" y="47454"/>
                        <a:pt x="0" y="47454"/>
                      </a:cubicBezTo>
                      <a:lnTo>
                        <a:pt x="9480" y="56945"/>
                      </a:lnTo>
                      <a:cubicBezTo>
                        <a:pt x="9480" y="56945"/>
                        <a:pt x="79633" y="30370"/>
                        <a:pt x="92905" y="43657"/>
                      </a:cubicBezTo>
                      <a:cubicBezTo>
                        <a:pt x="106177" y="56945"/>
                        <a:pt x="34128" y="87315"/>
                        <a:pt x="17064" y="87315"/>
                      </a:cubicBezTo>
                      <a:cubicBezTo>
                        <a:pt x="0" y="87315"/>
                        <a:pt x="0" y="104398"/>
                        <a:pt x="0" y="104398"/>
                      </a:cubicBezTo>
                      <a:cubicBezTo>
                        <a:pt x="0" y="104398"/>
                        <a:pt x="58777" y="87315"/>
                        <a:pt x="87217" y="72130"/>
                      </a:cubicBezTo>
                      <a:cubicBezTo>
                        <a:pt x="115657" y="56945"/>
                        <a:pt x="136513" y="43657"/>
                        <a:pt x="136513" y="43657"/>
                      </a:cubicBezTo>
                      <a:cubicBezTo>
                        <a:pt x="136513" y="43657"/>
                        <a:pt x="195290" y="34167"/>
                        <a:pt x="206666" y="28472"/>
                      </a:cubicBezTo>
                      <a:cubicBezTo>
                        <a:pt x="218042" y="22778"/>
                        <a:pt x="290091" y="15185"/>
                        <a:pt x="297675" y="18981"/>
                      </a:cubicBezTo>
                      <a:cubicBezTo>
                        <a:pt x="305259" y="22778"/>
                        <a:pt x="316635" y="22778"/>
                        <a:pt x="316635" y="22778"/>
                      </a:cubicBezTo>
                      <a:cubicBezTo>
                        <a:pt x="316635" y="22778"/>
                        <a:pt x="328011" y="11389"/>
                        <a:pt x="3280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7" name=""/>
                <p:cNvSpPr/>
                <p:nvPr/>
              </p:nvSpPr>
              <p:spPr>
                <a:xfrm>
                  <a:off x="8111943" y="6011488"/>
                  <a:ext cx="332752" cy="108194"/>
                </a:xfrm>
                <a:custGeom>
                  <a:avLst/>
                  <a:gdLst/>
                  <a:ahLst/>
                  <a:cxnLst/>
                  <a:pathLst>
                    <a:path w="332752" h="108194">
                      <a:moveTo>
                        <a:pt x="326590" y="0"/>
                      </a:moveTo>
                      <a:cubicBezTo>
                        <a:pt x="326590" y="0"/>
                        <a:pt x="203348" y="5694"/>
                        <a:pt x="165428" y="18982"/>
                      </a:cubicBezTo>
                      <a:cubicBezTo>
                        <a:pt x="127508" y="32269"/>
                        <a:pt x="32706" y="87315"/>
                        <a:pt x="19434" y="91111"/>
                      </a:cubicBezTo>
                      <a:cubicBezTo>
                        <a:pt x="6162" y="94907"/>
                        <a:pt x="-5214" y="108194"/>
                        <a:pt x="2370" y="108194"/>
                      </a:cubicBezTo>
                      <a:cubicBezTo>
                        <a:pt x="9954" y="108194"/>
                        <a:pt x="115183" y="69282"/>
                        <a:pt x="127508" y="56944"/>
                      </a:cubicBezTo>
                      <a:cubicBezTo>
                        <a:pt x="139832" y="44606"/>
                        <a:pt x="161636" y="34167"/>
                        <a:pt x="165428" y="34167"/>
                      </a:cubicBezTo>
                      <a:cubicBezTo>
                        <a:pt x="169220" y="34167"/>
                        <a:pt x="220413" y="28472"/>
                        <a:pt x="243165" y="18982"/>
                      </a:cubicBezTo>
                      <a:cubicBezTo>
                        <a:pt x="265917" y="9491"/>
                        <a:pt x="296253" y="11389"/>
                        <a:pt x="311422" y="15185"/>
                      </a:cubicBezTo>
                      <a:cubicBezTo>
                        <a:pt x="326590" y="18982"/>
                        <a:pt x="341760" y="0"/>
                        <a:pt x="3265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8" name=""/>
                <p:cNvSpPr/>
                <p:nvPr/>
              </p:nvSpPr>
              <p:spPr>
                <a:xfrm>
                  <a:off x="8131615" y="6097854"/>
                  <a:ext cx="263310" cy="91111"/>
                </a:xfrm>
                <a:custGeom>
                  <a:avLst/>
                  <a:gdLst/>
                  <a:ahLst/>
                  <a:cxnLst/>
                  <a:pathLst>
                    <a:path w="263310" h="91111">
                      <a:moveTo>
                        <a:pt x="263310" y="0"/>
                      </a:moveTo>
                      <a:cubicBezTo>
                        <a:pt x="263310" y="0"/>
                        <a:pt x="143861" y="18981"/>
                        <a:pt x="124900" y="22778"/>
                      </a:cubicBezTo>
                      <a:cubicBezTo>
                        <a:pt x="105940" y="26574"/>
                        <a:pt x="54748" y="34167"/>
                        <a:pt x="41476" y="37963"/>
                      </a:cubicBezTo>
                      <a:cubicBezTo>
                        <a:pt x="28203" y="41759"/>
                        <a:pt x="5451" y="53148"/>
                        <a:pt x="1659" y="55046"/>
                      </a:cubicBezTo>
                      <a:cubicBezTo>
                        <a:pt x="-2133" y="56945"/>
                        <a:pt x="-2133" y="72130"/>
                        <a:pt x="28203" y="55046"/>
                      </a:cubicBezTo>
                      <a:cubicBezTo>
                        <a:pt x="58540" y="37963"/>
                        <a:pt x="88876" y="43657"/>
                        <a:pt x="88876" y="43657"/>
                      </a:cubicBezTo>
                      <a:cubicBezTo>
                        <a:pt x="88876" y="43657"/>
                        <a:pt x="46216" y="65486"/>
                        <a:pt x="35788" y="75926"/>
                      </a:cubicBezTo>
                      <a:cubicBezTo>
                        <a:pt x="25359" y="86366"/>
                        <a:pt x="24411" y="91111"/>
                        <a:pt x="28203" y="91111"/>
                      </a:cubicBezTo>
                      <a:cubicBezTo>
                        <a:pt x="31995" y="91111"/>
                        <a:pt x="102148" y="49352"/>
                        <a:pt x="121108" y="43657"/>
                      </a:cubicBezTo>
                      <a:cubicBezTo>
                        <a:pt x="140068" y="37963"/>
                        <a:pt x="159029" y="28472"/>
                        <a:pt x="191261" y="22778"/>
                      </a:cubicBezTo>
                      <a:cubicBezTo>
                        <a:pt x="223494" y="17083"/>
                        <a:pt x="251934" y="11389"/>
                        <a:pt x="2633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09" name=""/>
                <p:cNvSpPr/>
                <p:nvPr/>
              </p:nvSpPr>
              <p:spPr>
                <a:xfrm>
                  <a:off x="8108626" y="6168086"/>
                  <a:ext cx="248379" cy="112466"/>
                </a:xfrm>
                <a:custGeom>
                  <a:avLst/>
                  <a:gdLst/>
                  <a:ahLst/>
                  <a:cxnLst/>
                  <a:pathLst>
                    <a:path w="248379" h="112466">
                      <a:moveTo>
                        <a:pt x="248379" y="0"/>
                      </a:moveTo>
                      <a:cubicBezTo>
                        <a:pt x="248379" y="0"/>
                        <a:pt x="172538" y="1898"/>
                        <a:pt x="108073" y="37963"/>
                      </a:cubicBezTo>
                      <a:cubicBezTo>
                        <a:pt x="43609" y="74028"/>
                        <a:pt x="0" y="100602"/>
                        <a:pt x="0" y="110093"/>
                      </a:cubicBezTo>
                      <a:cubicBezTo>
                        <a:pt x="0" y="119584"/>
                        <a:pt x="32232" y="100602"/>
                        <a:pt x="72049" y="81621"/>
                      </a:cubicBezTo>
                      <a:cubicBezTo>
                        <a:pt x="111865" y="62639"/>
                        <a:pt x="140306" y="34167"/>
                        <a:pt x="166850" y="26574"/>
                      </a:cubicBezTo>
                      <a:cubicBezTo>
                        <a:pt x="193394" y="18982"/>
                        <a:pt x="227523" y="28472"/>
                        <a:pt x="235107" y="22778"/>
                      </a:cubicBezTo>
                      <a:cubicBezTo>
                        <a:pt x="242691" y="17083"/>
                        <a:pt x="248379" y="0"/>
                        <a:pt x="2483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0" name=""/>
                <p:cNvSpPr/>
                <p:nvPr/>
              </p:nvSpPr>
              <p:spPr>
                <a:xfrm>
                  <a:off x="8116921" y="6261095"/>
                  <a:ext cx="192920" cy="79722"/>
                </a:xfrm>
                <a:custGeom>
                  <a:avLst/>
                  <a:gdLst/>
                  <a:ahLst/>
                  <a:cxnLst/>
                  <a:pathLst>
                    <a:path w="192920" h="79722">
                      <a:moveTo>
                        <a:pt x="188891" y="0"/>
                      </a:moveTo>
                      <a:cubicBezTo>
                        <a:pt x="188891" y="0"/>
                        <a:pt x="147179" y="0"/>
                        <a:pt x="107362" y="17083"/>
                      </a:cubicBezTo>
                      <a:cubicBezTo>
                        <a:pt x="67546" y="34167"/>
                        <a:pt x="75130" y="60741"/>
                        <a:pt x="48586" y="60741"/>
                      </a:cubicBezTo>
                      <a:cubicBezTo>
                        <a:pt x="22041" y="60741"/>
                        <a:pt x="-6399" y="79722"/>
                        <a:pt x="1185" y="79722"/>
                      </a:cubicBezTo>
                      <a:cubicBezTo>
                        <a:pt x="8769" y="79722"/>
                        <a:pt x="48586" y="81620"/>
                        <a:pt x="71338" y="66435"/>
                      </a:cubicBezTo>
                      <a:cubicBezTo>
                        <a:pt x="94090" y="51250"/>
                        <a:pt x="84610" y="30370"/>
                        <a:pt x="113998" y="23727"/>
                      </a:cubicBezTo>
                      <a:cubicBezTo>
                        <a:pt x="143387" y="17083"/>
                        <a:pt x="177515" y="17083"/>
                        <a:pt x="183203" y="17083"/>
                      </a:cubicBezTo>
                      <a:cubicBezTo>
                        <a:pt x="188891" y="17083"/>
                        <a:pt x="198372" y="0"/>
                        <a:pt x="18889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1" name=""/>
                <p:cNvSpPr/>
                <p:nvPr/>
              </p:nvSpPr>
              <p:spPr>
                <a:xfrm>
                  <a:off x="8150339" y="6335122"/>
                  <a:ext cx="115657" cy="70469"/>
                </a:xfrm>
                <a:custGeom>
                  <a:avLst/>
                  <a:gdLst/>
                  <a:ahLst/>
                  <a:cxnLst/>
                  <a:pathLst>
                    <a:path w="115657" h="70469">
                      <a:moveTo>
                        <a:pt x="115657" y="0"/>
                      </a:moveTo>
                      <a:cubicBezTo>
                        <a:pt x="115657" y="0"/>
                        <a:pt x="64465" y="13287"/>
                        <a:pt x="56880" y="20880"/>
                      </a:cubicBezTo>
                      <a:cubicBezTo>
                        <a:pt x="49296" y="28472"/>
                        <a:pt x="0" y="58843"/>
                        <a:pt x="0" y="68333"/>
                      </a:cubicBezTo>
                      <a:cubicBezTo>
                        <a:pt x="0" y="77824"/>
                        <a:pt x="48348" y="55995"/>
                        <a:pt x="60672" y="43657"/>
                      </a:cubicBezTo>
                      <a:cubicBezTo>
                        <a:pt x="72997" y="31319"/>
                        <a:pt x="89113" y="20880"/>
                        <a:pt x="102385" y="20880"/>
                      </a:cubicBezTo>
                      <a:cubicBezTo>
                        <a:pt x="115657" y="20880"/>
                        <a:pt x="115657" y="0"/>
                        <a:pt x="1156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2" name=""/>
                <p:cNvSpPr/>
                <p:nvPr/>
              </p:nvSpPr>
              <p:spPr>
                <a:xfrm>
                  <a:off x="8149390" y="6422675"/>
                  <a:ext cx="71575" cy="37726"/>
                </a:xfrm>
                <a:custGeom>
                  <a:avLst/>
                  <a:gdLst/>
                  <a:ahLst/>
                  <a:cxnLst/>
                  <a:pathLst>
                    <a:path w="71575" h="37726">
                      <a:moveTo>
                        <a:pt x="65413" y="1661"/>
                      </a:moveTo>
                      <a:cubicBezTo>
                        <a:pt x="65413" y="1661"/>
                        <a:pt x="50245" y="-5932"/>
                        <a:pt x="33180" y="11152"/>
                      </a:cubicBezTo>
                      <a:cubicBezTo>
                        <a:pt x="16116" y="28235"/>
                        <a:pt x="-4740" y="37726"/>
                        <a:pt x="948" y="37726"/>
                      </a:cubicBezTo>
                      <a:cubicBezTo>
                        <a:pt x="6636" y="37726"/>
                        <a:pt x="27492" y="30133"/>
                        <a:pt x="36972" y="20642"/>
                      </a:cubicBezTo>
                      <a:cubicBezTo>
                        <a:pt x="46453" y="11152"/>
                        <a:pt x="63517" y="18744"/>
                        <a:pt x="69205" y="14948"/>
                      </a:cubicBezTo>
                      <a:cubicBezTo>
                        <a:pt x="74893" y="11152"/>
                        <a:pt x="69205" y="1661"/>
                        <a:pt x="65413" y="166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3" name=""/>
                <p:cNvSpPr/>
                <p:nvPr/>
              </p:nvSpPr>
              <p:spPr>
                <a:xfrm>
                  <a:off x="8260308" y="6322785"/>
                  <a:ext cx="27729" cy="177477"/>
                </a:xfrm>
                <a:custGeom>
                  <a:avLst/>
                  <a:gdLst/>
                  <a:ahLst/>
                  <a:cxnLst/>
                  <a:pathLst>
                    <a:path w="27729" h="177477">
                      <a:moveTo>
                        <a:pt x="18012" y="0"/>
                      </a:moveTo>
                      <a:cubicBezTo>
                        <a:pt x="18012" y="0"/>
                        <a:pt x="22752" y="12338"/>
                        <a:pt x="26544" y="48403"/>
                      </a:cubicBezTo>
                      <a:cubicBezTo>
                        <a:pt x="30336" y="84468"/>
                        <a:pt x="24648" y="112940"/>
                        <a:pt x="18012" y="135718"/>
                      </a:cubicBezTo>
                      <a:cubicBezTo>
                        <a:pt x="11376" y="158496"/>
                        <a:pt x="0" y="177477"/>
                        <a:pt x="0" y="177477"/>
                      </a:cubicBezTo>
                      <a:cubicBezTo>
                        <a:pt x="0" y="177477"/>
                        <a:pt x="11376" y="120533"/>
                        <a:pt x="11376" y="92060"/>
                      </a:cubicBezTo>
                      <a:cubicBezTo>
                        <a:pt x="11376" y="63588"/>
                        <a:pt x="11376" y="42708"/>
                        <a:pt x="11376" y="33218"/>
                      </a:cubicBezTo>
                      <a:cubicBezTo>
                        <a:pt x="11376" y="23727"/>
                        <a:pt x="-3792" y="0"/>
                        <a:pt x="180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4" name=""/>
                <p:cNvSpPr/>
                <p:nvPr/>
              </p:nvSpPr>
              <p:spPr>
                <a:xfrm>
                  <a:off x="8314818" y="6217437"/>
                  <a:ext cx="36498" cy="237269"/>
                </a:xfrm>
                <a:custGeom>
                  <a:avLst/>
                  <a:gdLst/>
                  <a:ahLst/>
                  <a:cxnLst/>
                  <a:pathLst>
                    <a:path w="36498" h="237269">
                      <a:moveTo>
                        <a:pt x="474" y="26574"/>
                      </a:moveTo>
                      <a:cubicBezTo>
                        <a:pt x="474" y="26574"/>
                        <a:pt x="6162" y="34167"/>
                        <a:pt x="11850" y="91111"/>
                      </a:cubicBezTo>
                      <a:cubicBezTo>
                        <a:pt x="17538" y="148056"/>
                        <a:pt x="-3318" y="168936"/>
                        <a:pt x="474" y="189815"/>
                      </a:cubicBezTo>
                      <a:cubicBezTo>
                        <a:pt x="4266" y="210695"/>
                        <a:pt x="11850" y="237269"/>
                        <a:pt x="11850" y="237269"/>
                      </a:cubicBezTo>
                      <a:cubicBezTo>
                        <a:pt x="11850" y="237269"/>
                        <a:pt x="19434" y="187917"/>
                        <a:pt x="19434" y="165139"/>
                      </a:cubicBezTo>
                      <a:cubicBezTo>
                        <a:pt x="19434" y="142361"/>
                        <a:pt x="36498" y="106296"/>
                        <a:pt x="36498" y="91111"/>
                      </a:cubicBezTo>
                      <a:cubicBezTo>
                        <a:pt x="36498" y="75926"/>
                        <a:pt x="11850" y="0"/>
                        <a:pt x="11850" y="0"/>
                      </a:cubicBezTo>
                      <a:lnTo>
                        <a:pt x="474" y="2657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5" name=""/>
                <p:cNvSpPr/>
                <p:nvPr/>
              </p:nvSpPr>
              <p:spPr>
                <a:xfrm>
                  <a:off x="8354397" y="6151002"/>
                  <a:ext cx="55696" cy="281638"/>
                </a:xfrm>
                <a:custGeom>
                  <a:avLst/>
                  <a:gdLst/>
                  <a:ahLst/>
                  <a:cxnLst/>
                  <a:pathLst>
                    <a:path w="55696" h="281638">
                      <a:moveTo>
                        <a:pt x="2607" y="20880"/>
                      </a:moveTo>
                      <a:cubicBezTo>
                        <a:pt x="2607" y="20880"/>
                        <a:pt x="38631" y="66435"/>
                        <a:pt x="34839" y="98704"/>
                      </a:cubicBezTo>
                      <a:cubicBezTo>
                        <a:pt x="31047" y="130972"/>
                        <a:pt x="29151" y="159445"/>
                        <a:pt x="29151" y="197408"/>
                      </a:cubicBezTo>
                      <a:cubicBezTo>
                        <a:pt x="29151" y="235371"/>
                        <a:pt x="29151" y="258148"/>
                        <a:pt x="34839" y="279028"/>
                      </a:cubicBezTo>
                      <a:cubicBezTo>
                        <a:pt x="40527" y="299908"/>
                        <a:pt x="34839" y="197408"/>
                        <a:pt x="40527" y="163241"/>
                      </a:cubicBezTo>
                      <a:cubicBezTo>
                        <a:pt x="46215" y="129074"/>
                        <a:pt x="65176" y="108195"/>
                        <a:pt x="50008" y="74028"/>
                      </a:cubicBezTo>
                      <a:cubicBezTo>
                        <a:pt x="34839" y="39861"/>
                        <a:pt x="12087" y="0"/>
                        <a:pt x="12087" y="0"/>
                      </a:cubicBezTo>
                      <a:cubicBezTo>
                        <a:pt x="12087" y="0"/>
                        <a:pt x="-6873" y="17083"/>
                        <a:pt x="2607" y="2088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6" name=""/>
                <p:cNvSpPr/>
                <p:nvPr/>
              </p:nvSpPr>
              <p:spPr>
                <a:xfrm>
                  <a:off x="8394925" y="6080771"/>
                  <a:ext cx="98593" cy="326482"/>
                </a:xfrm>
                <a:custGeom>
                  <a:avLst/>
                  <a:gdLst/>
                  <a:ahLst/>
                  <a:cxnLst/>
                  <a:pathLst>
                    <a:path w="98593" h="326482">
                      <a:moveTo>
                        <a:pt x="0" y="3796"/>
                      </a:moveTo>
                      <a:cubicBezTo>
                        <a:pt x="0" y="3796"/>
                        <a:pt x="47401" y="79722"/>
                        <a:pt x="47401" y="113889"/>
                      </a:cubicBezTo>
                      <a:cubicBezTo>
                        <a:pt x="47401" y="148056"/>
                        <a:pt x="34128" y="212593"/>
                        <a:pt x="37920" y="233473"/>
                      </a:cubicBezTo>
                      <a:cubicBezTo>
                        <a:pt x="41713" y="254352"/>
                        <a:pt x="53089" y="326482"/>
                        <a:pt x="53089" y="326482"/>
                      </a:cubicBezTo>
                      <a:cubicBezTo>
                        <a:pt x="53089" y="326482"/>
                        <a:pt x="53089" y="261945"/>
                        <a:pt x="53089" y="225880"/>
                      </a:cubicBezTo>
                      <a:cubicBezTo>
                        <a:pt x="53089" y="189815"/>
                        <a:pt x="60673" y="168936"/>
                        <a:pt x="60673" y="168936"/>
                      </a:cubicBezTo>
                      <a:cubicBezTo>
                        <a:pt x="60673" y="168936"/>
                        <a:pt x="70153" y="241065"/>
                        <a:pt x="77737" y="263843"/>
                      </a:cubicBezTo>
                      <a:cubicBezTo>
                        <a:pt x="85321" y="286621"/>
                        <a:pt x="98593" y="301806"/>
                        <a:pt x="98593" y="301806"/>
                      </a:cubicBezTo>
                      <a:cubicBezTo>
                        <a:pt x="98593" y="301806"/>
                        <a:pt x="73945" y="203102"/>
                        <a:pt x="73945" y="174630"/>
                      </a:cubicBezTo>
                      <a:cubicBezTo>
                        <a:pt x="73945" y="146158"/>
                        <a:pt x="60673" y="98704"/>
                        <a:pt x="60673" y="81621"/>
                      </a:cubicBezTo>
                      <a:cubicBezTo>
                        <a:pt x="60673" y="64537"/>
                        <a:pt x="3792" y="-18982"/>
                        <a:pt x="0" y="379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7" name=""/>
                <p:cNvSpPr/>
                <p:nvPr/>
              </p:nvSpPr>
              <p:spPr>
                <a:xfrm>
                  <a:off x="8459390" y="5972576"/>
                  <a:ext cx="83425" cy="373936"/>
                </a:xfrm>
                <a:custGeom>
                  <a:avLst/>
                  <a:gdLst/>
                  <a:ahLst/>
                  <a:cxnLst/>
                  <a:pathLst>
                    <a:path w="83425" h="373936">
                      <a:moveTo>
                        <a:pt x="0" y="24676"/>
                      </a:moveTo>
                      <a:cubicBezTo>
                        <a:pt x="0" y="24676"/>
                        <a:pt x="41712" y="108195"/>
                        <a:pt x="41712" y="146158"/>
                      </a:cubicBezTo>
                      <a:cubicBezTo>
                        <a:pt x="41712" y="184121"/>
                        <a:pt x="79633" y="316991"/>
                        <a:pt x="73945" y="322686"/>
                      </a:cubicBezTo>
                      <a:cubicBezTo>
                        <a:pt x="68257" y="328380"/>
                        <a:pt x="73945" y="373936"/>
                        <a:pt x="73945" y="373936"/>
                      </a:cubicBezTo>
                      <a:cubicBezTo>
                        <a:pt x="73945" y="373936"/>
                        <a:pt x="83425" y="299908"/>
                        <a:pt x="83425" y="275232"/>
                      </a:cubicBezTo>
                      <a:cubicBezTo>
                        <a:pt x="83425" y="250556"/>
                        <a:pt x="60673" y="184121"/>
                        <a:pt x="60673" y="165139"/>
                      </a:cubicBezTo>
                      <a:cubicBezTo>
                        <a:pt x="60673" y="146158"/>
                        <a:pt x="41712" y="77824"/>
                        <a:pt x="34128" y="49352"/>
                      </a:cubicBezTo>
                      <a:cubicBezTo>
                        <a:pt x="26544" y="20880"/>
                        <a:pt x="11376" y="0"/>
                        <a:pt x="11376" y="0"/>
                      </a:cubicBezTo>
                      <a:cubicBezTo>
                        <a:pt x="11376" y="0"/>
                        <a:pt x="0" y="9491"/>
                        <a:pt x="0" y="2467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8" name=""/>
                <p:cNvSpPr/>
                <p:nvPr/>
              </p:nvSpPr>
              <p:spPr>
                <a:xfrm>
                  <a:off x="8485934" y="5932953"/>
                  <a:ext cx="119449" cy="347124"/>
                </a:xfrm>
                <a:custGeom>
                  <a:avLst/>
                  <a:gdLst/>
                  <a:ahLst/>
                  <a:cxnLst/>
                  <a:pathLst>
                    <a:path w="119449" h="347124">
                      <a:moveTo>
                        <a:pt x="0" y="9253"/>
                      </a:moveTo>
                      <a:cubicBezTo>
                        <a:pt x="0" y="9253"/>
                        <a:pt x="58777" y="81383"/>
                        <a:pt x="66361" y="153513"/>
                      </a:cubicBezTo>
                      <a:cubicBezTo>
                        <a:pt x="73945" y="225642"/>
                        <a:pt x="89113" y="282587"/>
                        <a:pt x="92905" y="297772"/>
                      </a:cubicBezTo>
                      <a:cubicBezTo>
                        <a:pt x="96697" y="312957"/>
                        <a:pt x="108073" y="335735"/>
                        <a:pt x="108073" y="335735"/>
                      </a:cubicBezTo>
                      <a:lnTo>
                        <a:pt x="119449" y="347124"/>
                      </a:lnTo>
                      <a:cubicBezTo>
                        <a:pt x="119449" y="347124"/>
                        <a:pt x="92905" y="274995"/>
                        <a:pt x="92905" y="227541"/>
                      </a:cubicBezTo>
                      <a:cubicBezTo>
                        <a:pt x="92905" y="180087"/>
                        <a:pt x="89113" y="125041"/>
                        <a:pt x="77737" y="100365"/>
                      </a:cubicBezTo>
                      <a:cubicBezTo>
                        <a:pt x="66361" y="75689"/>
                        <a:pt x="15168" y="-32506"/>
                        <a:pt x="0" y="92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19" name=""/>
                <p:cNvSpPr/>
                <p:nvPr/>
              </p:nvSpPr>
              <p:spPr>
                <a:xfrm>
                  <a:off x="8518166" y="5881702"/>
                  <a:ext cx="145282" cy="311060"/>
                </a:xfrm>
                <a:custGeom>
                  <a:avLst/>
                  <a:gdLst/>
                  <a:ahLst/>
                  <a:cxnLst/>
                  <a:pathLst>
                    <a:path w="145282" h="311060">
                      <a:moveTo>
                        <a:pt x="0" y="5457"/>
                      </a:moveTo>
                      <a:cubicBezTo>
                        <a:pt x="0" y="5457"/>
                        <a:pt x="68257" y="75689"/>
                        <a:pt x="77737" y="138328"/>
                      </a:cubicBezTo>
                      <a:cubicBezTo>
                        <a:pt x="87217" y="200967"/>
                        <a:pt x="94801" y="252217"/>
                        <a:pt x="100489" y="273097"/>
                      </a:cubicBezTo>
                      <a:cubicBezTo>
                        <a:pt x="106177" y="293976"/>
                        <a:pt x="113761" y="307263"/>
                        <a:pt x="113761" y="311060"/>
                      </a:cubicBezTo>
                      <a:cubicBezTo>
                        <a:pt x="113761" y="314855"/>
                        <a:pt x="106177" y="223745"/>
                        <a:pt x="106177" y="210458"/>
                      </a:cubicBezTo>
                      <a:cubicBezTo>
                        <a:pt x="106177" y="197170"/>
                        <a:pt x="127033" y="252217"/>
                        <a:pt x="142201" y="259809"/>
                      </a:cubicBezTo>
                      <a:cubicBezTo>
                        <a:pt x="157370" y="267402"/>
                        <a:pt x="115657" y="210458"/>
                        <a:pt x="106177" y="183884"/>
                      </a:cubicBezTo>
                      <a:cubicBezTo>
                        <a:pt x="96697" y="157309"/>
                        <a:pt x="77737" y="94670"/>
                        <a:pt x="62569" y="58606"/>
                      </a:cubicBezTo>
                      <a:cubicBezTo>
                        <a:pt x="47400" y="22541"/>
                        <a:pt x="0" y="-15422"/>
                        <a:pt x="0" y="545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620" name=""/>
              <p:cNvGrpSpPr/>
              <p:nvPr/>
            </p:nvGrpSpPr>
            <p:grpSpPr>
              <a:xfrm rot="-8100000" flipV="true">
                <a:off x="444416" y="5639842"/>
                <a:ext cx="645530" cy="846980"/>
                <a:chOff x="444416" y="5639842"/>
                <a:chExt cx="645530" cy="846980"/>
              </a:xfrm>
            </p:grpSpPr>
            <p:sp>
              <p:nvSpPr>
                <p:cNvPr id="2621" name=""/>
                <p:cNvSpPr/>
                <p:nvPr/>
              </p:nvSpPr>
              <p:spPr>
                <a:xfrm>
                  <a:off x="444415" y="5806213"/>
                  <a:ext cx="475168" cy="678928"/>
                </a:xfrm>
                <a:custGeom>
                  <a:avLst/>
                  <a:gdLst/>
                  <a:ahLst/>
                  <a:cxnLst/>
                  <a:pathLst>
                    <a:path w="475168" h="678928">
                      <a:moveTo>
                        <a:pt x="475168" y="16805"/>
                      </a:moveTo>
                      <a:cubicBezTo>
                        <a:pt x="475168" y="16805"/>
                        <a:pt x="337365" y="208384"/>
                        <a:pt x="268464" y="324339"/>
                      </a:cubicBezTo>
                      <a:cubicBezTo>
                        <a:pt x="212407" y="418678"/>
                        <a:pt x="127300" y="593221"/>
                        <a:pt x="120578" y="613387"/>
                      </a:cubicBezTo>
                      <a:cubicBezTo>
                        <a:pt x="113855" y="633554"/>
                        <a:pt x="105453" y="678928"/>
                        <a:pt x="105453" y="678928"/>
                      </a:cubicBezTo>
                      <a:cubicBezTo>
                        <a:pt x="105453" y="678928"/>
                        <a:pt x="47475" y="572215"/>
                        <a:pt x="31510" y="524320"/>
                      </a:cubicBezTo>
                      <a:cubicBezTo>
                        <a:pt x="15545" y="476426"/>
                        <a:pt x="-22267" y="438614"/>
                        <a:pt x="18066" y="309215"/>
                      </a:cubicBezTo>
                      <a:cubicBezTo>
                        <a:pt x="58398" y="179815"/>
                        <a:pt x="105453" y="144524"/>
                        <a:pt x="105453" y="144524"/>
                      </a:cubicBezTo>
                      <a:lnTo>
                        <a:pt x="112175" y="131080"/>
                      </a:lnTo>
                      <a:cubicBezTo>
                        <a:pt x="112175" y="131080"/>
                        <a:pt x="192840" y="65540"/>
                        <a:pt x="213006" y="53776"/>
                      </a:cubicBezTo>
                      <a:cubicBezTo>
                        <a:pt x="233172" y="42013"/>
                        <a:pt x="249978" y="28569"/>
                        <a:pt x="249978" y="28569"/>
                      </a:cubicBezTo>
                      <a:cubicBezTo>
                        <a:pt x="249978" y="28569"/>
                        <a:pt x="300393" y="0"/>
                        <a:pt x="382739" y="0"/>
                      </a:cubicBezTo>
                      <a:cubicBezTo>
                        <a:pt x="465084" y="0"/>
                        <a:pt x="475168" y="16805"/>
                        <a:pt x="475168" y="1680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2" name=""/>
                <p:cNvSpPr/>
                <p:nvPr/>
              </p:nvSpPr>
              <p:spPr>
                <a:xfrm>
                  <a:off x="546507" y="5823018"/>
                  <a:ext cx="469075" cy="662123"/>
                </a:xfrm>
                <a:custGeom>
                  <a:avLst/>
                  <a:gdLst/>
                  <a:ahLst/>
                  <a:cxnLst/>
                  <a:pathLst>
                    <a:path w="469075" h="662123">
                      <a:moveTo>
                        <a:pt x="373076" y="0"/>
                      </a:moveTo>
                      <a:cubicBezTo>
                        <a:pt x="373076" y="0"/>
                        <a:pt x="448699" y="28569"/>
                        <a:pt x="462143" y="126038"/>
                      </a:cubicBezTo>
                      <a:cubicBezTo>
                        <a:pt x="475586" y="223508"/>
                        <a:pt x="473907" y="307534"/>
                        <a:pt x="423491" y="415087"/>
                      </a:cubicBezTo>
                      <a:cubicBezTo>
                        <a:pt x="373076" y="522640"/>
                        <a:pt x="319299" y="564653"/>
                        <a:pt x="236953" y="601624"/>
                      </a:cubicBezTo>
                      <a:cubicBezTo>
                        <a:pt x="154608" y="638596"/>
                        <a:pt x="134442" y="625151"/>
                        <a:pt x="117637" y="633554"/>
                      </a:cubicBezTo>
                      <a:cubicBezTo>
                        <a:pt x="100831" y="641957"/>
                        <a:pt x="68901" y="640276"/>
                        <a:pt x="68901" y="640276"/>
                      </a:cubicBezTo>
                      <a:lnTo>
                        <a:pt x="0" y="662123"/>
                      </a:lnTo>
                      <a:cubicBezTo>
                        <a:pt x="0" y="662123"/>
                        <a:pt x="15125" y="599943"/>
                        <a:pt x="15125" y="596583"/>
                      </a:cubicBezTo>
                      <a:cubicBezTo>
                        <a:pt x="15125" y="593222"/>
                        <a:pt x="174774" y="289048"/>
                        <a:pt x="174774" y="289048"/>
                      </a:cubicBezTo>
                      <a:cubicBezTo>
                        <a:pt x="174774" y="289048"/>
                        <a:pt x="355430" y="17645"/>
                        <a:pt x="37307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3" name=""/>
                <p:cNvSpPr/>
                <p:nvPr/>
              </p:nvSpPr>
              <p:spPr>
                <a:xfrm>
                  <a:off x="895636" y="5639842"/>
                  <a:ext cx="194310" cy="203132"/>
                </a:xfrm>
                <a:custGeom>
                  <a:avLst/>
                  <a:gdLst/>
                  <a:ahLst/>
                  <a:cxnLst/>
                  <a:pathLst>
                    <a:path w="194310" h="203132">
                      <a:moveTo>
                        <a:pt x="8823" y="181915"/>
                      </a:moveTo>
                      <a:cubicBezTo>
                        <a:pt x="11501" y="178679"/>
                        <a:pt x="57558" y="149566"/>
                        <a:pt x="87807" y="94109"/>
                      </a:cubicBezTo>
                      <a:cubicBezTo>
                        <a:pt x="118056" y="38652"/>
                        <a:pt x="181916" y="0"/>
                        <a:pt x="181916" y="0"/>
                      </a:cubicBezTo>
                      <a:cubicBezTo>
                        <a:pt x="181916" y="0"/>
                        <a:pt x="203043" y="13204"/>
                        <a:pt x="190319" y="20166"/>
                      </a:cubicBezTo>
                      <a:cubicBezTo>
                        <a:pt x="190319" y="20166"/>
                        <a:pt x="107974" y="68901"/>
                        <a:pt x="97890" y="104192"/>
                      </a:cubicBezTo>
                      <a:cubicBezTo>
                        <a:pt x="87807" y="139483"/>
                        <a:pt x="14344" y="201902"/>
                        <a:pt x="14344" y="201902"/>
                      </a:cubicBezTo>
                      <a:cubicBezTo>
                        <a:pt x="14344" y="201902"/>
                        <a:pt x="-14225" y="209764"/>
                        <a:pt x="8823" y="18191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4" name=""/>
                <p:cNvSpPr/>
                <p:nvPr/>
              </p:nvSpPr>
              <p:spPr>
                <a:xfrm>
                  <a:off x="900257" y="5844864"/>
                  <a:ext cx="79825" cy="210064"/>
                </a:xfrm>
                <a:custGeom>
                  <a:avLst/>
                  <a:gdLst/>
                  <a:ahLst/>
                  <a:cxnLst/>
                  <a:pathLst>
                    <a:path w="79825" h="210064">
                      <a:moveTo>
                        <a:pt x="840" y="0"/>
                      </a:moveTo>
                      <a:cubicBezTo>
                        <a:pt x="840" y="0"/>
                        <a:pt x="32770" y="3361"/>
                        <a:pt x="41173" y="82345"/>
                      </a:cubicBezTo>
                      <a:cubicBezTo>
                        <a:pt x="49576" y="161330"/>
                        <a:pt x="79825" y="210064"/>
                        <a:pt x="79825" y="210064"/>
                      </a:cubicBezTo>
                      <a:cubicBezTo>
                        <a:pt x="79825" y="210064"/>
                        <a:pt x="31090" y="139483"/>
                        <a:pt x="27729" y="78984"/>
                      </a:cubicBezTo>
                      <a:cubicBezTo>
                        <a:pt x="24368" y="18486"/>
                        <a:pt x="-5882" y="6722"/>
                        <a:pt x="84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5" name=""/>
                <p:cNvSpPr/>
                <p:nvPr/>
              </p:nvSpPr>
              <p:spPr>
                <a:xfrm>
                  <a:off x="544827" y="5821758"/>
                  <a:ext cx="370344" cy="665064"/>
                </a:xfrm>
                <a:custGeom>
                  <a:avLst/>
                  <a:gdLst/>
                  <a:ahLst/>
                  <a:cxnLst/>
                  <a:pathLst>
                    <a:path w="370344" h="665064">
                      <a:moveTo>
                        <a:pt x="359631" y="0"/>
                      </a:moveTo>
                      <a:cubicBezTo>
                        <a:pt x="331062" y="21427"/>
                        <a:pt x="156288" y="297031"/>
                        <a:pt x="134442" y="352488"/>
                      </a:cubicBezTo>
                      <a:cubicBezTo>
                        <a:pt x="112595" y="407945"/>
                        <a:pt x="23527" y="539025"/>
                        <a:pt x="15125" y="586079"/>
                      </a:cubicBezTo>
                      <a:cubicBezTo>
                        <a:pt x="6722" y="633134"/>
                        <a:pt x="0" y="665064"/>
                        <a:pt x="0" y="665064"/>
                      </a:cubicBezTo>
                      <a:cubicBezTo>
                        <a:pt x="0" y="665064"/>
                        <a:pt x="33610" y="587760"/>
                        <a:pt x="48735" y="552469"/>
                      </a:cubicBezTo>
                      <a:cubicBezTo>
                        <a:pt x="63860" y="517178"/>
                        <a:pt x="136122" y="386098"/>
                        <a:pt x="146205" y="369293"/>
                      </a:cubicBezTo>
                      <a:cubicBezTo>
                        <a:pt x="156288" y="352488"/>
                        <a:pt x="183492" y="298711"/>
                        <a:pt x="193259" y="280226"/>
                      </a:cubicBezTo>
                      <a:cubicBezTo>
                        <a:pt x="203343" y="261740"/>
                        <a:pt x="304174" y="103772"/>
                        <a:pt x="309215" y="93689"/>
                      </a:cubicBezTo>
                      <a:cubicBezTo>
                        <a:pt x="314257" y="83606"/>
                        <a:pt x="399965" y="-5462"/>
                        <a:pt x="3596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6" name=""/>
                <p:cNvSpPr/>
                <p:nvPr/>
              </p:nvSpPr>
              <p:spPr>
                <a:xfrm>
                  <a:off x="719180" y="5836043"/>
                  <a:ext cx="169312" cy="19956"/>
                </a:xfrm>
                <a:custGeom>
                  <a:avLst/>
                  <a:gdLst/>
                  <a:ahLst/>
                  <a:cxnLst/>
                  <a:pathLst>
                    <a:path w="169312" h="19956">
                      <a:moveTo>
                        <a:pt x="156708" y="17225"/>
                      </a:moveTo>
                      <a:cubicBezTo>
                        <a:pt x="156708" y="17225"/>
                        <a:pt x="119737" y="10503"/>
                        <a:pt x="97890" y="13864"/>
                      </a:cubicBezTo>
                      <a:cubicBezTo>
                        <a:pt x="76044" y="17225"/>
                        <a:pt x="7142" y="23947"/>
                        <a:pt x="420" y="17225"/>
                      </a:cubicBezTo>
                      <a:cubicBezTo>
                        <a:pt x="-6302" y="10503"/>
                        <a:pt x="60079" y="7982"/>
                        <a:pt x="86967" y="2941"/>
                      </a:cubicBezTo>
                      <a:cubicBezTo>
                        <a:pt x="113855" y="-2101"/>
                        <a:pt x="160069" y="-1260"/>
                        <a:pt x="167632" y="6302"/>
                      </a:cubicBezTo>
                      <a:cubicBezTo>
                        <a:pt x="175194" y="13864"/>
                        <a:pt x="156708" y="22267"/>
                        <a:pt x="156708" y="1722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7" name=""/>
                <p:cNvSpPr/>
                <p:nvPr/>
              </p:nvSpPr>
              <p:spPr>
                <a:xfrm>
                  <a:off x="592932" y="5881836"/>
                  <a:ext cx="264472" cy="57768"/>
                </a:xfrm>
                <a:custGeom>
                  <a:avLst/>
                  <a:gdLst/>
                  <a:ahLst/>
                  <a:cxnLst/>
                  <a:pathLst>
                    <a:path w="264472" h="57768">
                      <a:moveTo>
                        <a:pt x="264472" y="13444"/>
                      </a:moveTo>
                      <a:cubicBezTo>
                        <a:pt x="264472" y="13444"/>
                        <a:pt x="155238" y="13444"/>
                        <a:pt x="133391" y="10083"/>
                      </a:cubicBezTo>
                      <a:cubicBezTo>
                        <a:pt x="111544" y="6722"/>
                        <a:pt x="51046" y="0"/>
                        <a:pt x="51046" y="0"/>
                      </a:cubicBezTo>
                      <a:cubicBezTo>
                        <a:pt x="51046" y="0"/>
                        <a:pt x="109864" y="20166"/>
                        <a:pt x="123308" y="20166"/>
                      </a:cubicBezTo>
                      <a:cubicBezTo>
                        <a:pt x="136752" y="20166"/>
                        <a:pt x="79615" y="38652"/>
                        <a:pt x="51046" y="43693"/>
                      </a:cubicBezTo>
                      <a:cubicBezTo>
                        <a:pt x="22477" y="48735"/>
                        <a:pt x="-5252" y="49575"/>
                        <a:pt x="630" y="55457"/>
                      </a:cubicBezTo>
                      <a:cubicBezTo>
                        <a:pt x="6512" y="61339"/>
                        <a:pt x="77934" y="55457"/>
                        <a:pt x="113225" y="40332"/>
                      </a:cubicBezTo>
                      <a:cubicBezTo>
                        <a:pt x="148516" y="25208"/>
                        <a:pt x="264472" y="20166"/>
                        <a:pt x="264472" y="1344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8" name=""/>
                <p:cNvSpPr/>
                <p:nvPr/>
              </p:nvSpPr>
              <p:spPr>
                <a:xfrm>
                  <a:off x="533063" y="5944015"/>
                  <a:ext cx="290730" cy="92428"/>
                </a:xfrm>
                <a:custGeom>
                  <a:avLst/>
                  <a:gdLst/>
                  <a:ahLst/>
                  <a:cxnLst/>
                  <a:pathLst>
                    <a:path w="290730" h="92428">
                      <a:moveTo>
                        <a:pt x="290730" y="0"/>
                      </a:moveTo>
                      <a:cubicBezTo>
                        <a:pt x="290730" y="0"/>
                        <a:pt x="164691" y="15125"/>
                        <a:pt x="154608" y="20166"/>
                      </a:cubicBezTo>
                      <a:cubicBezTo>
                        <a:pt x="144525" y="25208"/>
                        <a:pt x="85707" y="28569"/>
                        <a:pt x="63860" y="28569"/>
                      </a:cubicBezTo>
                      <a:cubicBezTo>
                        <a:pt x="42013" y="28569"/>
                        <a:pt x="0" y="42013"/>
                        <a:pt x="0" y="42013"/>
                      </a:cubicBezTo>
                      <a:lnTo>
                        <a:pt x="8403" y="50415"/>
                      </a:lnTo>
                      <a:cubicBezTo>
                        <a:pt x="8403" y="50415"/>
                        <a:pt x="70582" y="26888"/>
                        <a:pt x="82345" y="38652"/>
                      </a:cubicBezTo>
                      <a:cubicBezTo>
                        <a:pt x="94109" y="50415"/>
                        <a:pt x="30249" y="77304"/>
                        <a:pt x="15125" y="77304"/>
                      </a:cubicBezTo>
                      <a:cubicBezTo>
                        <a:pt x="0" y="77304"/>
                        <a:pt x="0" y="92428"/>
                        <a:pt x="0" y="92428"/>
                      </a:cubicBezTo>
                      <a:cubicBezTo>
                        <a:pt x="0" y="92428"/>
                        <a:pt x="52096" y="77304"/>
                        <a:pt x="77304" y="63860"/>
                      </a:cubicBezTo>
                      <a:cubicBezTo>
                        <a:pt x="102512" y="50415"/>
                        <a:pt x="120997" y="38652"/>
                        <a:pt x="120997" y="38652"/>
                      </a:cubicBezTo>
                      <a:cubicBezTo>
                        <a:pt x="120997" y="38652"/>
                        <a:pt x="173094" y="30249"/>
                        <a:pt x="183177" y="25208"/>
                      </a:cubicBezTo>
                      <a:cubicBezTo>
                        <a:pt x="193260" y="20166"/>
                        <a:pt x="257120" y="13444"/>
                        <a:pt x="263841" y="16805"/>
                      </a:cubicBezTo>
                      <a:cubicBezTo>
                        <a:pt x="270564" y="20166"/>
                        <a:pt x="280647" y="20166"/>
                        <a:pt x="280647" y="20166"/>
                      </a:cubicBezTo>
                      <a:cubicBezTo>
                        <a:pt x="280647" y="20166"/>
                        <a:pt x="290730" y="10083"/>
                        <a:pt x="29073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29" name=""/>
                <p:cNvSpPr/>
                <p:nvPr/>
              </p:nvSpPr>
              <p:spPr>
                <a:xfrm>
                  <a:off x="482227" y="6015437"/>
                  <a:ext cx="294932" cy="95789"/>
                </a:xfrm>
                <a:custGeom>
                  <a:avLst/>
                  <a:gdLst/>
                  <a:ahLst/>
                  <a:cxnLst/>
                  <a:pathLst>
                    <a:path w="294932" h="95789">
                      <a:moveTo>
                        <a:pt x="289470" y="0"/>
                      </a:moveTo>
                      <a:cubicBezTo>
                        <a:pt x="289470" y="0"/>
                        <a:pt x="180236" y="5042"/>
                        <a:pt x="146626" y="16805"/>
                      </a:cubicBezTo>
                      <a:cubicBezTo>
                        <a:pt x="113015" y="28569"/>
                        <a:pt x="28989" y="77304"/>
                        <a:pt x="17225" y="80665"/>
                      </a:cubicBezTo>
                      <a:cubicBezTo>
                        <a:pt x="5462" y="84026"/>
                        <a:pt x="-4621" y="95789"/>
                        <a:pt x="2101" y="95789"/>
                      </a:cubicBezTo>
                      <a:cubicBezTo>
                        <a:pt x="8823" y="95789"/>
                        <a:pt x="102092" y="61339"/>
                        <a:pt x="113015" y="50415"/>
                      </a:cubicBezTo>
                      <a:cubicBezTo>
                        <a:pt x="123939" y="39492"/>
                        <a:pt x="143265" y="30249"/>
                        <a:pt x="146626" y="30249"/>
                      </a:cubicBezTo>
                      <a:cubicBezTo>
                        <a:pt x="149987" y="30249"/>
                        <a:pt x="195361" y="25208"/>
                        <a:pt x="215527" y="16805"/>
                      </a:cubicBezTo>
                      <a:cubicBezTo>
                        <a:pt x="235693" y="8403"/>
                        <a:pt x="262582" y="10083"/>
                        <a:pt x="276026" y="13444"/>
                      </a:cubicBezTo>
                      <a:cubicBezTo>
                        <a:pt x="289470" y="16805"/>
                        <a:pt x="302916" y="0"/>
                        <a:pt x="289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0" name=""/>
                <p:cNvSpPr/>
                <p:nvPr/>
              </p:nvSpPr>
              <p:spPr>
                <a:xfrm>
                  <a:off x="499663" y="6091901"/>
                  <a:ext cx="233382" cy="80665"/>
                </a:xfrm>
                <a:custGeom>
                  <a:avLst/>
                  <a:gdLst/>
                  <a:ahLst/>
                  <a:cxnLst/>
                  <a:pathLst>
                    <a:path w="233382" h="80665">
                      <a:moveTo>
                        <a:pt x="233382" y="0"/>
                      </a:moveTo>
                      <a:cubicBezTo>
                        <a:pt x="233382" y="0"/>
                        <a:pt x="127510" y="16805"/>
                        <a:pt x="110704" y="20166"/>
                      </a:cubicBezTo>
                      <a:cubicBezTo>
                        <a:pt x="93899" y="23527"/>
                        <a:pt x="48525" y="30249"/>
                        <a:pt x="36761" y="33610"/>
                      </a:cubicBezTo>
                      <a:cubicBezTo>
                        <a:pt x="24998" y="36971"/>
                        <a:pt x="4832" y="47054"/>
                        <a:pt x="1470" y="48735"/>
                      </a:cubicBezTo>
                      <a:cubicBezTo>
                        <a:pt x="-1891" y="50415"/>
                        <a:pt x="-1891" y="63860"/>
                        <a:pt x="24998" y="48735"/>
                      </a:cubicBezTo>
                      <a:cubicBezTo>
                        <a:pt x="51886" y="33610"/>
                        <a:pt x="78774" y="38652"/>
                        <a:pt x="78774" y="38652"/>
                      </a:cubicBezTo>
                      <a:cubicBezTo>
                        <a:pt x="78774" y="38652"/>
                        <a:pt x="40963" y="57978"/>
                        <a:pt x="31720" y="67221"/>
                      </a:cubicBezTo>
                      <a:cubicBezTo>
                        <a:pt x="22477" y="76463"/>
                        <a:pt x="21637" y="80665"/>
                        <a:pt x="24998" y="80665"/>
                      </a:cubicBezTo>
                      <a:cubicBezTo>
                        <a:pt x="28359" y="80665"/>
                        <a:pt x="90538" y="43693"/>
                        <a:pt x="107343" y="38652"/>
                      </a:cubicBezTo>
                      <a:cubicBezTo>
                        <a:pt x="124148" y="33610"/>
                        <a:pt x="140954" y="25208"/>
                        <a:pt x="169523" y="20166"/>
                      </a:cubicBezTo>
                      <a:cubicBezTo>
                        <a:pt x="198091" y="15125"/>
                        <a:pt x="223299" y="10083"/>
                        <a:pt x="23338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1" name=""/>
                <p:cNvSpPr/>
                <p:nvPr/>
              </p:nvSpPr>
              <p:spPr>
                <a:xfrm>
                  <a:off x="479286" y="6154080"/>
                  <a:ext cx="220148" cy="99571"/>
                </a:xfrm>
                <a:custGeom>
                  <a:avLst/>
                  <a:gdLst/>
                  <a:ahLst/>
                  <a:cxnLst/>
                  <a:pathLst>
                    <a:path w="220148" h="99571">
                      <a:moveTo>
                        <a:pt x="220148" y="0"/>
                      </a:moveTo>
                      <a:cubicBezTo>
                        <a:pt x="220148" y="0"/>
                        <a:pt x="152927" y="1681"/>
                        <a:pt x="95790" y="33610"/>
                      </a:cubicBezTo>
                      <a:cubicBezTo>
                        <a:pt x="38652" y="65540"/>
                        <a:pt x="0" y="89068"/>
                        <a:pt x="0" y="97470"/>
                      </a:cubicBezTo>
                      <a:cubicBezTo>
                        <a:pt x="0" y="105873"/>
                        <a:pt x="28569" y="89068"/>
                        <a:pt x="63860" y="72262"/>
                      </a:cubicBezTo>
                      <a:cubicBezTo>
                        <a:pt x="99151" y="55457"/>
                        <a:pt x="124359" y="30249"/>
                        <a:pt x="147886" y="23527"/>
                      </a:cubicBezTo>
                      <a:cubicBezTo>
                        <a:pt x="171413" y="16805"/>
                        <a:pt x="201663" y="25208"/>
                        <a:pt x="208385" y="20166"/>
                      </a:cubicBezTo>
                      <a:cubicBezTo>
                        <a:pt x="215107" y="15125"/>
                        <a:pt x="220148" y="0"/>
                        <a:pt x="2201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2" name=""/>
                <p:cNvSpPr/>
                <p:nvPr/>
              </p:nvSpPr>
              <p:spPr>
                <a:xfrm>
                  <a:off x="486638" y="6236425"/>
                  <a:ext cx="170993" cy="70582"/>
                </a:xfrm>
                <a:custGeom>
                  <a:avLst/>
                  <a:gdLst/>
                  <a:ahLst/>
                  <a:cxnLst/>
                  <a:pathLst>
                    <a:path w="170993" h="70582">
                      <a:moveTo>
                        <a:pt x="167422" y="0"/>
                      </a:moveTo>
                      <a:cubicBezTo>
                        <a:pt x="167422" y="0"/>
                        <a:pt x="130450" y="0"/>
                        <a:pt x="95160" y="15125"/>
                      </a:cubicBezTo>
                      <a:cubicBezTo>
                        <a:pt x="59869" y="30249"/>
                        <a:pt x="66591" y="53776"/>
                        <a:pt x="43063" y="53776"/>
                      </a:cubicBezTo>
                      <a:cubicBezTo>
                        <a:pt x="19536" y="53776"/>
                        <a:pt x="-5672" y="70582"/>
                        <a:pt x="1050" y="70582"/>
                      </a:cubicBezTo>
                      <a:cubicBezTo>
                        <a:pt x="7772" y="70582"/>
                        <a:pt x="43063" y="72262"/>
                        <a:pt x="63230" y="58818"/>
                      </a:cubicBezTo>
                      <a:cubicBezTo>
                        <a:pt x="83396" y="45374"/>
                        <a:pt x="74993" y="26888"/>
                        <a:pt x="101041" y="21006"/>
                      </a:cubicBezTo>
                      <a:cubicBezTo>
                        <a:pt x="127089" y="15125"/>
                        <a:pt x="157339" y="15125"/>
                        <a:pt x="162380" y="15125"/>
                      </a:cubicBezTo>
                      <a:cubicBezTo>
                        <a:pt x="167422" y="15125"/>
                        <a:pt x="175825" y="0"/>
                        <a:pt x="1674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3" name=""/>
                <p:cNvSpPr/>
                <p:nvPr/>
              </p:nvSpPr>
              <p:spPr>
                <a:xfrm>
                  <a:off x="516258" y="6301965"/>
                  <a:ext cx="102511" cy="62389"/>
                </a:xfrm>
                <a:custGeom>
                  <a:avLst/>
                  <a:gdLst/>
                  <a:ahLst/>
                  <a:cxnLst/>
                  <a:pathLst>
                    <a:path w="102511" h="62389">
                      <a:moveTo>
                        <a:pt x="102511" y="0"/>
                      </a:moveTo>
                      <a:cubicBezTo>
                        <a:pt x="102511" y="0"/>
                        <a:pt x="57138" y="11764"/>
                        <a:pt x="50415" y="18486"/>
                      </a:cubicBezTo>
                      <a:cubicBezTo>
                        <a:pt x="43693" y="25208"/>
                        <a:pt x="0" y="52096"/>
                        <a:pt x="0" y="60499"/>
                      </a:cubicBezTo>
                      <a:cubicBezTo>
                        <a:pt x="0" y="68901"/>
                        <a:pt x="42853" y="49575"/>
                        <a:pt x="53776" y="38652"/>
                      </a:cubicBezTo>
                      <a:cubicBezTo>
                        <a:pt x="64700" y="27728"/>
                        <a:pt x="78984" y="18486"/>
                        <a:pt x="90748" y="18486"/>
                      </a:cubicBezTo>
                      <a:cubicBezTo>
                        <a:pt x="102511" y="18486"/>
                        <a:pt x="102511" y="0"/>
                        <a:pt x="1025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4" name=""/>
                <p:cNvSpPr/>
                <p:nvPr/>
              </p:nvSpPr>
              <p:spPr>
                <a:xfrm>
                  <a:off x="515418" y="6379479"/>
                  <a:ext cx="63440" cy="33400"/>
                </a:xfrm>
                <a:custGeom>
                  <a:avLst/>
                  <a:gdLst/>
                  <a:ahLst/>
                  <a:cxnLst/>
                  <a:pathLst>
                    <a:path w="63440" h="33400">
                      <a:moveTo>
                        <a:pt x="57978" y="1470"/>
                      </a:moveTo>
                      <a:cubicBezTo>
                        <a:pt x="57978" y="1470"/>
                        <a:pt x="44534" y="-5252"/>
                        <a:pt x="29409" y="9873"/>
                      </a:cubicBezTo>
                      <a:cubicBezTo>
                        <a:pt x="14284" y="24998"/>
                        <a:pt x="-4201" y="33400"/>
                        <a:pt x="840" y="33400"/>
                      </a:cubicBezTo>
                      <a:cubicBezTo>
                        <a:pt x="5882" y="33400"/>
                        <a:pt x="24368" y="26678"/>
                        <a:pt x="32770" y="18276"/>
                      </a:cubicBezTo>
                      <a:cubicBezTo>
                        <a:pt x="41173" y="9873"/>
                        <a:pt x="56297" y="16595"/>
                        <a:pt x="61339" y="13234"/>
                      </a:cubicBezTo>
                      <a:cubicBezTo>
                        <a:pt x="66381" y="9873"/>
                        <a:pt x="61339" y="1470"/>
                        <a:pt x="57978" y="147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5" name=""/>
                <p:cNvSpPr/>
                <p:nvPr/>
              </p:nvSpPr>
              <p:spPr>
                <a:xfrm>
                  <a:off x="613728" y="6291041"/>
                  <a:ext cx="24578" cy="157128"/>
                </a:xfrm>
                <a:custGeom>
                  <a:avLst/>
                  <a:gdLst/>
                  <a:ahLst/>
                  <a:cxnLst/>
                  <a:pathLst>
                    <a:path w="24578" h="157128">
                      <a:moveTo>
                        <a:pt x="15965" y="0"/>
                      </a:moveTo>
                      <a:cubicBezTo>
                        <a:pt x="15965" y="0"/>
                        <a:pt x="20166" y="10923"/>
                        <a:pt x="23527" y="42853"/>
                      </a:cubicBezTo>
                      <a:cubicBezTo>
                        <a:pt x="26888" y="74783"/>
                        <a:pt x="21847" y="99991"/>
                        <a:pt x="15965" y="120157"/>
                      </a:cubicBezTo>
                      <a:cubicBezTo>
                        <a:pt x="10083" y="140323"/>
                        <a:pt x="0" y="157128"/>
                        <a:pt x="0" y="157128"/>
                      </a:cubicBezTo>
                      <a:cubicBezTo>
                        <a:pt x="0" y="157128"/>
                        <a:pt x="10083" y="106713"/>
                        <a:pt x="10083" y="81505"/>
                      </a:cubicBezTo>
                      <a:cubicBezTo>
                        <a:pt x="10083" y="56297"/>
                        <a:pt x="10083" y="37812"/>
                        <a:pt x="10083" y="29409"/>
                      </a:cubicBezTo>
                      <a:cubicBezTo>
                        <a:pt x="10083" y="21006"/>
                        <a:pt x="-3361" y="0"/>
                        <a:pt x="1596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6" name=""/>
                <p:cNvSpPr/>
                <p:nvPr/>
              </p:nvSpPr>
              <p:spPr>
                <a:xfrm>
                  <a:off x="662043" y="6197773"/>
                  <a:ext cx="32350" cy="210064"/>
                </a:xfrm>
                <a:custGeom>
                  <a:avLst/>
                  <a:gdLst/>
                  <a:ahLst/>
                  <a:cxnLst/>
                  <a:pathLst>
                    <a:path w="32350" h="210064">
                      <a:moveTo>
                        <a:pt x="420" y="23527"/>
                      </a:moveTo>
                      <a:cubicBezTo>
                        <a:pt x="420" y="23527"/>
                        <a:pt x="5462" y="30249"/>
                        <a:pt x="10503" y="80665"/>
                      </a:cubicBezTo>
                      <a:cubicBezTo>
                        <a:pt x="15545" y="131080"/>
                        <a:pt x="-2941" y="149566"/>
                        <a:pt x="420" y="168052"/>
                      </a:cubicBezTo>
                      <a:cubicBezTo>
                        <a:pt x="3781" y="186537"/>
                        <a:pt x="10503" y="210064"/>
                        <a:pt x="10503" y="210064"/>
                      </a:cubicBezTo>
                      <a:cubicBezTo>
                        <a:pt x="10503" y="210064"/>
                        <a:pt x="17225" y="166371"/>
                        <a:pt x="17225" y="146205"/>
                      </a:cubicBezTo>
                      <a:cubicBezTo>
                        <a:pt x="17225" y="126039"/>
                        <a:pt x="32350" y="94109"/>
                        <a:pt x="32350" y="80665"/>
                      </a:cubicBezTo>
                      <a:cubicBezTo>
                        <a:pt x="32350" y="67221"/>
                        <a:pt x="10503" y="0"/>
                        <a:pt x="10503" y="0"/>
                      </a:cubicBezTo>
                      <a:lnTo>
                        <a:pt x="420" y="23527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7" name=""/>
                <p:cNvSpPr/>
                <p:nvPr/>
              </p:nvSpPr>
              <p:spPr>
                <a:xfrm>
                  <a:off x="697124" y="6138955"/>
                  <a:ext cx="49365" cy="249347"/>
                </a:xfrm>
                <a:custGeom>
                  <a:avLst/>
                  <a:gdLst/>
                  <a:ahLst/>
                  <a:cxnLst/>
                  <a:pathLst>
                    <a:path w="49365" h="249347">
                      <a:moveTo>
                        <a:pt x="2311" y="18486"/>
                      </a:moveTo>
                      <a:cubicBezTo>
                        <a:pt x="2311" y="18486"/>
                        <a:pt x="34241" y="58818"/>
                        <a:pt x="30880" y="87387"/>
                      </a:cubicBezTo>
                      <a:cubicBezTo>
                        <a:pt x="27519" y="115956"/>
                        <a:pt x="25838" y="141163"/>
                        <a:pt x="25838" y="174774"/>
                      </a:cubicBezTo>
                      <a:cubicBezTo>
                        <a:pt x="25838" y="208384"/>
                        <a:pt x="25838" y="228550"/>
                        <a:pt x="30880" y="247036"/>
                      </a:cubicBezTo>
                      <a:cubicBezTo>
                        <a:pt x="35921" y="265522"/>
                        <a:pt x="30880" y="174774"/>
                        <a:pt x="35921" y="144524"/>
                      </a:cubicBezTo>
                      <a:cubicBezTo>
                        <a:pt x="40963" y="114275"/>
                        <a:pt x="57768" y="95789"/>
                        <a:pt x="44324" y="65540"/>
                      </a:cubicBezTo>
                      <a:cubicBezTo>
                        <a:pt x="30880" y="35291"/>
                        <a:pt x="10713" y="0"/>
                        <a:pt x="10713" y="0"/>
                      </a:cubicBezTo>
                      <a:cubicBezTo>
                        <a:pt x="10713" y="0"/>
                        <a:pt x="-6092" y="15125"/>
                        <a:pt x="2311" y="18486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8" name=""/>
                <p:cNvSpPr/>
                <p:nvPr/>
              </p:nvSpPr>
              <p:spPr>
                <a:xfrm>
                  <a:off x="733045" y="6076776"/>
                  <a:ext cx="87387" cy="289049"/>
                </a:xfrm>
                <a:custGeom>
                  <a:avLst/>
                  <a:gdLst/>
                  <a:ahLst/>
                  <a:cxnLst/>
                  <a:pathLst>
                    <a:path w="87387" h="289049">
                      <a:moveTo>
                        <a:pt x="0" y="3361"/>
                      </a:moveTo>
                      <a:cubicBezTo>
                        <a:pt x="0" y="3361"/>
                        <a:pt x="42013" y="70582"/>
                        <a:pt x="42013" y="100831"/>
                      </a:cubicBezTo>
                      <a:cubicBezTo>
                        <a:pt x="42013" y="131080"/>
                        <a:pt x="30249" y="188218"/>
                        <a:pt x="33610" y="206703"/>
                      </a:cubicBezTo>
                      <a:cubicBezTo>
                        <a:pt x="36972" y="225189"/>
                        <a:pt x="47055" y="289049"/>
                        <a:pt x="47055" y="289049"/>
                      </a:cubicBezTo>
                      <a:cubicBezTo>
                        <a:pt x="47055" y="289049"/>
                        <a:pt x="47055" y="231911"/>
                        <a:pt x="47055" y="199981"/>
                      </a:cubicBezTo>
                      <a:cubicBezTo>
                        <a:pt x="47055" y="168051"/>
                        <a:pt x="53777" y="149566"/>
                        <a:pt x="53777" y="149566"/>
                      </a:cubicBezTo>
                      <a:cubicBezTo>
                        <a:pt x="53777" y="149566"/>
                        <a:pt x="62179" y="213425"/>
                        <a:pt x="68902" y="233592"/>
                      </a:cubicBezTo>
                      <a:cubicBezTo>
                        <a:pt x="75624" y="253758"/>
                        <a:pt x="87387" y="267202"/>
                        <a:pt x="87387" y="267202"/>
                      </a:cubicBezTo>
                      <a:cubicBezTo>
                        <a:pt x="87387" y="267202"/>
                        <a:pt x="65541" y="179815"/>
                        <a:pt x="65541" y="154608"/>
                      </a:cubicBezTo>
                      <a:cubicBezTo>
                        <a:pt x="65541" y="129400"/>
                        <a:pt x="53777" y="87387"/>
                        <a:pt x="53777" y="72262"/>
                      </a:cubicBezTo>
                      <a:cubicBezTo>
                        <a:pt x="53777" y="57137"/>
                        <a:pt x="3361" y="-16805"/>
                        <a:pt x="0" y="336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39" name=""/>
                <p:cNvSpPr/>
                <p:nvPr/>
              </p:nvSpPr>
              <p:spPr>
                <a:xfrm>
                  <a:off x="790183" y="5980986"/>
                  <a:ext cx="73943" cy="331061"/>
                </a:xfrm>
                <a:custGeom>
                  <a:avLst/>
                  <a:gdLst/>
                  <a:ahLst/>
                  <a:cxnLst/>
                  <a:pathLst>
                    <a:path w="73943" h="331061">
                      <a:moveTo>
                        <a:pt x="0" y="21847"/>
                      </a:moveTo>
                      <a:cubicBezTo>
                        <a:pt x="0" y="21847"/>
                        <a:pt x="36971" y="95789"/>
                        <a:pt x="36971" y="129400"/>
                      </a:cubicBezTo>
                      <a:cubicBezTo>
                        <a:pt x="36971" y="163010"/>
                        <a:pt x="70582" y="280646"/>
                        <a:pt x="65540" y="285687"/>
                      </a:cubicBezTo>
                      <a:cubicBezTo>
                        <a:pt x="60499" y="290729"/>
                        <a:pt x="65540" y="331061"/>
                        <a:pt x="65540" y="331061"/>
                      </a:cubicBezTo>
                      <a:cubicBezTo>
                        <a:pt x="65540" y="331061"/>
                        <a:pt x="73943" y="265521"/>
                        <a:pt x="73943" y="243675"/>
                      </a:cubicBezTo>
                      <a:cubicBezTo>
                        <a:pt x="73943" y="221828"/>
                        <a:pt x="53777" y="163010"/>
                        <a:pt x="53777" y="146205"/>
                      </a:cubicBezTo>
                      <a:cubicBezTo>
                        <a:pt x="53777" y="129400"/>
                        <a:pt x="36971" y="68901"/>
                        <a:pt x="30249" y="43693"/>
                      </a:cubicBezTo>
                      <a:cubicBezTo>
                        <a:pt x="23527" y="18486"/>
                        <a:pt x="10083" y="0"/>
                        <a:pt x="10083" y="0"/>
                      </a:cubicBezTo>
                      <a:cubicBezTo>
                        <a:pt x="10083" y="0"/>
                        <a:pt x="0" y="8403"/>
                        <a:pt x="0" y="2184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0" name=""/>
                <p:cNvSpPr/>
                <p:nvPr/>
              </p:nvSpPr>
              <p:spPr>
                <a:xfrm>
                  <a:off x="813710" y="5945906"/>
                  <a:ext cx="105873" cy="307324"/>
                </a:xfrm>
                <a:custGeom>
                  <a:avLst/>
                  <a:gdLst/>
                  <a:ahLst/>
                  <a:cxnLst/>
                  <a:pathLst>
                    <a:path w="105873" h="307324">
                      <a:moveTo>
                        <a:pt x="0" y="8193"/>
                      </a:moveTo>
                      <a:cubicBezTo>
                        <a:pt x="0" y="8193"/>
                        <a:pt x="52096" y="72052"/>
                        <a:pt x="58818" y="135912"/>
                      </a:cubicBezTo>
                      <a:cubicBezTo>
                        <a:pt x="65540" y="199771"/>
                        <a:pt x="78984" y="250187"/>
                        <a:pt x="82345" y="263631"/>
                      </a:cubicBezTo>
                      <a:cubicBezTo>
                        <a:pt x="85707" y="277075"/>
                        <a:pt x="95790" y="297241"/>
                        <a:pt x="95790" y="297241"/>
                      </a:cubicBezTo>
                      <a:lnTo>
                        <a:pt x="105873" y="307324"/>
                      </a:lnTo>
                      <a:cubicBezTo>
                        <a:pt x="105873" y="307324"/>
                        <a:pt x="82345" y="243465"/>
                        <a:pt x="82345" y="201451"/>
                      </a:cubicBezTo>
                      <a:cubicBezTo>
                        <a:pt x="82345" y="159439"/>
                        <a:pt x="78984" y="110704"/>
                        <a:pt x="68901" y="88857"/>
                      </a:cubicBezTo>
                      <a:cubicBezTo>
                        <a:pt x="58818" y="67010"/>
                        <a:pt x="13444" y="-28779"/>
                        <a:pt x="0" y="819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1" name=""/>
                <p:cNvSpPr/>
                <p:nvPr/>
              </p:nvSpPr>
              <p:spPr>
                <a:xfrm>
                  <a:off x="842279" y="5900532"/>
                  <a:ext cx="128770" cy="275395"/>
                </a:xfrm>
                <a:custGeom>
                  <a:avLst/>
                  <a:gdLst/>
                  <a:ahLst/>
                  <a:cxnLst/>
                  <a:pathLst>
                    <a:path w="128770" h="275395">
                      <a:moveTo>
                        <a:pt x="0" y="4831"/>
                      </a:moveTo>
                      <a:cubicBezTo>
                        <a:pt x="0" y="4831"/>
                        <a:pt x="60499" y="67011"/>
                        <a:pt x="68901" y="122468"/>
                      </a:cubicBezTo>
                      <a:cubicBezTo>
                        <a:pt x="77304" y="177925"/>
                        <a:pt x="84026" y="223298"/>
                        <a:pt x="89067" y="241784"/>
                      </a:cubicBezTo>
                      <a:cubicBezTo>
                        <a:pt x="94109" y="260270"/>
                        <a:pt x="100831" y="272034"/>
                        <a:pt x="100831" y="275395"/>
                      </a:cubicBezTo>
                      <a:cubicBezTo>
                        <a:pt x="100831" y="278754"/>
                        <a:pt x="94109" y="198091"/>
                        <a:pt x="94109" y="186327"/>
                      </a:cubicBezTo>
                      <a:cubicBezTo>
                        <a:pt x="94109" y="174564"/>
                        <a:pt x="112595" y="223298"/>
                        <a:pt x="126039" y="230021"/>
                      </a:cubicBezTo>
                      <a:cubicBezTo>
                        <a:pt x="139483" y="236743"/>
                        <a:pt x="102512" y="186327"/>
                        <a:pt x="94109" y="162800"/>
                      </a:cubicBezTo>
                      <a:cubicBezTo>
                        <a:pt x="85706" y="139273"/>
                        <a:pt x="68901" y="83816"/>
                        <a:pt x="55457" y="51886"/>
                      </a:cubicBezTo>
                      <a:cubicBezTo>
                        <a:pt x="42013" y="19956"/>
                        <a:pt x="0" y="-13654"/>
                        <a:pt x="0" y="483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642" name=""/>
              <p:cNvGrpSpPr/>
              <p:nvPr/>
            </p:nvGrpSpPr>
            <p:grpSpPr>
              <a:xfrm rot="7200000" flipH="true" flipV="true">
                <a:off x="954318" y="5477451"/>
                <a:ext cx="383859" cy="503650"/>
                <a:chOff x="954318" y="5477451"/>
                <a:chExt cx="383859" cy="503650"/>
              </a:xfrm>
            </p:grpSpPr>
            <p:sp>
              <p:nvSpPr>
                <p:cNvPr id="2643" name=""/>
                <p:cNvSpPr/>
                <p:nvPr/>
              </p:nvSpPr>
              <p:spPr>
                <a:xfrm>
                  <a:off x="954318" y="5576383"/>
                  <a:ext cx="282555" cy="403719"/>
                </a:xfrm>
                <a:custGeom>
                  <a:avLst/>
                  <a:gdLst/>
                  <a:ahLst/>
                  <a:cxnLst/>
                  <a:pathLst>
                    <a:path w="282555" h="403719">
                      <a:moveTo>
                        <a:pt x="282555" y="9993"/>
                      </a:moveTo>
                      <a:cubicBezTo>
                        <a:pt x="282555" y="9993"/>
                        <a:pt x="200611" y="123914"/>
                        <a:pt x="159640" y="192866"/>
                      </a:cubicBezTo>
                      <a:cubicBezTo>
                        <a:pt x="126306" y="248964"/>
                        <a:pt x="75698" y="352755"/>
                        <a:pt x="71700" y="364746"/>
                      </a:cubicBezTo>
                      <a:cubicBezTo>
                        <a:pt x="67703" y="376738"/>
                        <a:pt x="62706" y="403719"/>
                        <a:pt x="62706" y="403719"/>
                      </a:cubicBezTo>
                      <a:cubicBezTo>
                        <a:pt x="62706" y="403719"/>
                        <a:pt x="28230" y="340264"/>
                        <a:pt x="18737" y="311783"/>
                      </a:cubicBezTo>
                      <a:cubicBezTo>
                        <a:pt x="9244" y="283303"/>
                        <a:pt x="-13241" y="260819"/>
                        <a:pt x="10743" y="183872"/>
                      </a:cubicBezTo>
                      <a:cubicBezTo>
                        <a:pt x="34726" y="106925"/>
                        <a:pt x="62706" y="85940"/>
                        <a:pt x="62706" y="85940"/>
                      </a:cubicBezTo>
                      <a:lnTo>
                        <a:pt x="66704" y="77946"/>
                      </a:lnTo>
                      <a:cubicBezTo>
                        <a:pt x="66704" y="77946"/>
                        <a:pt x="114671" y="38973"/>
                        <a:pt x="126662" y="31978"/>
                      </a:cubicBezTo>
                      <a:cubicBezTo>
                        <a:pt x="138654" y="24983"/>
                        <a:pt x="148647" y="16988"/>
                        <a:pt x="148647" y="16988"/>
                      </a:cubicBezTo>
                      <a:cubicBezTo>
                        <a:pt x="148647" y="16988"/>
                        <a:pt x="178626" y="0"/>
                        <a:pt x="227593" y="0"/>
                      </a:cubicBezTo>
                      <a:cubicBezTo>
                        <a:pt x="276559" y="0"/>
                        <a:pt x="282555" y="9993"/>
                        <a:pt x="282555" y="9993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4" name=""/>
                <p:cNvSpPr/>
                <p:nvPr/>
              </p:nvSpPr>
              <p:spPr>
                <a:xfrm>
                  <a:off x="1015026" y="5586376"/>
                  <a:ext cx="278932" cy="393726"/>
                </a:xfrm>
                <a:custGeom>
                  <a:avLst/>
                  <a:gdLst/>
                  <a:ahLst/>
                  <a:cxnLst/>
                  <a:pathLst>
                    <a:path w="278932" h="393726">
                      <a:moveTo>
                        <a:pt x="221846" y="0"/>
                      </a:moveTo>
                      <a:cubicBezTo>
                        <a:pt x="221846" y="0"/>
                        <a:pt x="266815" y="16988"/>
                        <a:pt x="274810" y="74948"/>
                      </a:cubicBezTo>
                      <a:cubicBezTo>
                        <a:pt x="282803" y="132908"/>
                        <a:pt x="281805" y="182873"/>
                        <a:pt x="251825" y="246829"/>
                      </a:cubicBezTo>
                      <a:cubicBezTo>
                        <a:pt x="221846" y="310784"/>
                        <a:pt x="189868" y="335767"/>
                        <a:pt x="140902" y="357751"/>
                      </a:cubicBezTo>
                      <a:cubicBezTo>
                        <a:pt x="91936" y="379736"/>
                        <a:pt x="79945" y="371742"/>
                        <a:pt x="69952" y="376738"/>
                      </a:cubicBezTo>
                      <a:cubicBezTo>
                        <a:pt x="59958" y="381735"/>
                        <a:pt x="40972" y="380735"/>
                        <a:pt x="40972" y="380735"/>
                      </a:cubicBezTo>
                      <a:lnTo>
                        <a:pt x="0" y="393726"/>
                      </a:lnTo>
                      <a:cubicBezTo>
                        <a:pt x="0" y="393726"/>
                        <a:pt x="8994" y="356752"/>
                        <a:pt x="8994" y="354753"/>
                      </a:cubicBezTo>
                      <a:cubicBezTo>
                        <a:pt x="8994" y="352755"/>
                        <a:pt x="103928" y="171881"/>
                        <a:pt x="103928" y="171881"/>
                      </a:cubicBezTo>
                      <a:cubicBezTo>
                        <a:pt x="103928" y="171881"/>
                        <a:pt x="211353" y="10493"/>
                        <a:pt x="22184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5" name=""/>
                <p:cNvSpPr/>
                <p:nvPr/>
              </p:nvSpPr>
              <p:spPr>
                <a:xfrm>
                  <a:off x="1222632" y="5477452"/>
                  <a:ext cx="115545" cy="120791"/>
                </a:xfrm>
                <a:custGeom>
                  <a:avLst/>
                  <a:gdLst/>
                  <a:ahLst/>
                  <a:cxnLst/>
                  <a:pathLst>
                    <a:path w="115545" h="120791">
                      <a:moveTo>
                        <a:pt x="5246" y="108175"/>
                      </a:moveTo>
                      <a:cubicBezTo>
                        <a:pt x="6839" y="106250"/>
                        <a:pt x="34226" y="88938"/>
                        <a:pt x="52214" y="55961"/>
                      </a:cubicBezTo>
                      <a:cubicBezTo>
                        <a:pt x="70201" y="22984"/>
                        <a:pt x="108175" y="0"/>
                        <a:pt x="108175" y="0"/>
                      </a:cubicBezTo>
                      <a:cubicBezTo>
                        <a:pt x="108175" y="0"/>
                        <a:pt x="120738" y="7852"/>
                        <a:pt x="113172" y="11992"/>
                      </a:cubicBezTo>
                      <a:cubicBezTo>
                        <a:pt x="113172" y="11992"/>
                        <a:pt x="64206" y="40971"/>
                        <a:pt x="58209" y="61957"/>
                      </a:cubicBezTo>
                      <a:cubicBezTo>
                        <a:pt x="52214" y="82942"/>
                        <a:pt x="8530" y="120059"/>
                        <a:pt x="8530" y="120059"/>
                      </a:cubicBezTo>
                      <a:cubicBezTo>
                        <a:pt x="8530" y="120059"/>
                        <a:pt x="-8458" y="124735"/>
                        <a:pt x="5246" y="10817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6" name=""/>
                <p:cNvSpPr/>
                <p:nvPr/>
              </p:nvSpPr>
              <p:spPr>
                <a:xfrm>
                  <a:off x="1225380" y="5599366"/>
                  <a:ext cx="47467" cy="124913"/>
                </a:xfrm>
                <a:custGeom>
                  <a:avLst/>
                  <a:gdLst/>
                  <a:ahLst/>
                  <a:cxnLst/>
                  <a:pathLst>
                    <a:path w="47467" h="124913">
                      <a:moveTo>
                        <a:pt x="500" y="0"/>
                      </a:moveTo>
                      <a:cubicBezTo>
                        <a:pt x="500" y="0"/>
                        <a:pt x="19487" y="1999"/>
                        <a:pt x="24483" y="48966"/>
                      </a:cubicBezTo>
                      <a:cubicBezTo>
                        <a:pt x="29480" y="95933"/>
                        <a:pt x="47467" y="124913"/>
                        <a:pt x="47467" y="124913"/>
                      </a:cubicBezTo>
                      <a:cubicBezTo>
                        <a:pt x="47467" y="124913"/>
                        <a:pt x="18487" y="82942"/>
                        <a:pt x="16489" y="46967"/>
                      </a:cubicBezTo>
                      <a:cubicBezTo>
                        <a:pt x="14490" y="10992"/>
                        <a:pt x="-3498" y="3997"/>
                        <a:pt x="50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7" name=""/>
                <p:cNvSpPr/>
                <p:nvPr/>
              </p:nvSpPr>
              <p:spPr>
                <a:xfrm>
                  <a:off x="1014027" y="5585626"/>
                  <a:ext cx="220222" cy="395475"/>
                </a:xfrm>
                <a:custGeom>
                  <a:avLst/>
                  <a:gdLst/>
                  <a:ahLst/>
                  <a:cxnLst/>
                  <a:pathLst>
                    <a:path w="220222" h="395475">
                      <a:moveTo>
                        <a:pt x="213852" y="0"/>
                      </a:moveTo>
                      <a:cubicBezTo>
                        <a:pt x="196864" y="12741"/>
                        <a:pt x="92936" y="176627"/>
                        <a:pt x="79945" y="209604"/>
                      </a:cubicBezTo>
                      <a:cubicBezTo>
                        <a:pt x="66954" y="242581"/>
                        <a:pt x="13990" y="320527"/>
                        <a:pt x="8994" y="348508"/>
                      </a:cubicBezTo>
                      <a:cubicBezTo>
                        <a:pt x="3997" y="376488"/>
                        <a:pt x="0" y="395475"/>
                        <a:pt x="0" y="395475"/>
                      </a:cubicBezTo>
                      <a:cubicBezTo>
                        <a:pt x="0" y="395475"/>
                        <a:pt x="19986" y="349507"/>
                        <a:pt x="28980" y="328522"/>
                      </a:cubicBezTo>
                      <a:cubicBezTo>
                        <a:pt x="37974" y="307536"/>
                        <a:pt x="80944" y="229590"/>
                        <a:pt x="86940" y="219597"/>
                      </a:cubicBezTo>
                      <a:cubicBezTo>
                        <a:pt x="92936" y="209604"/>
                        <a:pt x="109112" y="177626"/>
                        <a:pt x="114920" y="166634"/>
                      </a:cubicBezTo>
                      <a:cubicBezTo>
                        <a:pt x="120916" y="155642"/>
                        <a:pt x="180875" y="61707"/>
                        <a:pt x="183872" y="55711"/>
                      </a:cubicBezTo>
                      <a:cubicBezTo>
                        <a:pt x="186871" y="49716"/>
                        <a:pt x="237836" y="-3248"/>
                        <a:pt x="2138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8" name=""/>
                <p:cNvSpPr/>
                <p:nvPr/>
              </p:nvSpPr>
              <p:spPr>
                <a:xfrm>
                  <a:off x="1117705" y="5594120"/>
                  <a:ext cx="100680" cy="11867"/>
                </a:xfrm>
                <a:custGeom>
                  <a:avLst/>
                  <a:gdLst/>
                  <a:ahLst/>
                  <a:cxnLst/>
                  <a:pathLst>
                    <a:path w="100680" h="11867">
                      <a:moveTo>
                        <a:pt x="93185" y="10243"/>
                      </a:moveTo>
                      <a:cubicBezTo>
                        <a:pt x="93185" y="10243"/>
                        <a:pt x="71201" y="6246"/>
                        <a:pt x="58210" y="8244"/>
                      </a:cubicBezTo>
                      <a:cubicBezTo>
                        <a:pt x="45219" y="10243"/>
                        <a:pt x="4247" y="14240"/>
                        <a:pt x="250" y="10243"/>
                      </a:cubicBezTo>
                      <a:cubicBezTo>
                        <a:pt x="-3747" y="6246"/>
                        <a:pt x="35725" y="4747"/>
                        <a:pt x="51714" y="1749"/>
                      </a:cubicBezTo>
                      <a:cubicBezTo>
                        <a:pt x="67703" y="-1249"/>
                        <a:pt x="95184" y="-749"/>
                        <a:pt x="99681" y="3747"/>
                      </a:cubicBezTo>
                      <a:cubicBezTo>
                        <a:pt x="104178" y="8244"/>
                        <a:pt x="93185" y="13241"/>
                        <a:pt x="93185" y="1024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49" name=""/>
                <p:cNvSpPr/>
                <p:nvPr/>
              </p:nvSpPr>
              <p:spPr>
                <a:xfrm>
                  <a:off x="1042632" y="5621351"/>
                  <a:ext cx="157266" cy="34351"/>
                </a:xfrm>
                <a:custGeom>
                  <a:avLst/>
                  <a:gdLst/>
                  <a:ahLst/>
                  <a:cxnLst/>
                  <a:pathLst>
                    <a:path w="157266" h="34351">
                      <a:moveTo>
                        <a:pt x="157266" y="7994"/>
                      </a:moveTo>
                      <a:cubicBezTo>
                        <a:pt x="157266" y="7994"/>
                        <a:pt x="92311" y="7994"/>
                        <a:pt x="79320" y="5996"/>
                      </a:cubicBezTo>
                      <a:cubicBezTo>
                        <a:pt x="66329" y="3997"/>
                        <a:pt x="30354" y="0"/>
                        <a:pt x="30354" y="0"/>
                      </a:cubicBezTo>
                      <a:cubicBezTo>
                        <a:pt x="30354" y="0"/>
                        <a:pt x="65330" y="11992"/>
                        <a:pt x="73324" y="11992"/>
                      </a:cubicBezTo>
                      <a:cubicBezTo>
                        <a:pt x="81319" y="11992"/>
                        <a:pt x="47342" y="22984"/>
                        <a:pt x="30354" y="25982"/>
                      </a:cubicBezTo>
                      <a:cubicBezTo>
                        <a:pt x="13366" y="28980"/>
                        <a:pt x="-3123" y="29480"/>
                        <a:pt x="375" y="32977"/>
                      </a:cubicBezTo>
                      <a:cubicBezTo>
                        <a:pt x="3872" y="36475"/>
                        <a:pt x="46343" y="32977"/>
                        <a:pt x="67328" y="23983"/>
                      </a:cubicBezTo>
                      <a:cubicBezTo>
                        <a:pt x="88314" y="14990"/>
                        <a:pt x="157266" y="11992"/>
                        <a:pt x="157266" y="799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0" name=""/>
                <p:cNvSpPr/>
                <p:nvPr/>
              </p:nvSpPr>
              <p:spPr>
                <a:xfrm>
                  <a:off x="1007031" y="5658326"/>
                  <a:ext cx="172880" cy="54962"/>
                </a:xfrm>
                <a:custGeom>
                  <a:avLst/>
                  <a:gdLst/>
                  <a:ahLst/>
                  <a:cxnLst/>
                  <a:pathLst>
                    <a:path w="172880" h="54962">
                      <a:moveTo>
                        <a:pt x="172880" y="0"/>
                      </a:moveTo>
                      <a:cubicBezTo>
                        <a:pt x="172880" y="0"/>
                        <a:pt x="97932" y="8994"/>
                        <a:pt x="91936" y="11992"/>
                      </a:cubicBezTo>
                      <a:cubicBezTo>
                        <a:pt x="85940" y="14990"/>
                        <a:pt x="50965" y="16988"/>
                        <a:pt x="37974" y="16988"/>
                      </a:cubicBezTo>
                      <a:cubicBezTo>
                        <a:pt x="24983" y="16988"/>
                        <a:pt x="0" y="24983"/>
                        <a:pt x="0" y="24983"/>
                      </a:cubicBezTo>
                      <a:lnTo>
                        <a:pt x="4997" y="29979"/>
                      </a:lnTo>
                      <a:cubicBezTo>
                        <a:pt x="4997" y="29979"/>
                        <a:pt x="41971" y="15989"/>
                        <a:pt x="48966" y="22984"/>
                      </a:cubicBezTo>
                      <a:cubicBezTo>
                        <a:pt x="55961" y="29979"/>
                        <a:pt x="17987" y="45968"/>
                        <a:pt x="8994" y="45968"/>
                      </a:cubicBezTo>
                      <a:cubicBezTo>
                        <a:pt x="0" y="45968"/>
                        <a:pt x="0" y="54962"/>
                        <a:pt x="0" y="54962"/>
                      </a:cubicBezTo>
                      <a:cubicBezTo>
                        <a:pt x="0" y="54962"/>
                        <a:pt x="30979" y="45968"/>
                        <a:pt x="45968" y="37974"/>
                      </a:cubicBezTo>
                      <a:cubicBezTo>
                        <a:pt x="60958" y="29979"/>
                        <a:pt x="71950" y="22984"/>
                        <a:pt x="71950" y="22984"/>
                      </a:cubicBezTo>
                      <a:cubicBezTo>
                        <a:pt x="71950" y="22984"/>
                        <a:pt x="102929" y="17988"/>
                        <a:pt x="108925" y="14990"/>
                      </a:cubicBezTo>
                      <a:cubicBezTo>
                        <a:pt x="114920" y="11992"/>
                        <a:pt x="152894" y="7994"/>
                        <a:pt x="156891" y="9993"/>
                      </a:cubicBezTo>
                      <a:cubicBezTo>
                        <a:pt x="160889" y="11992"/>
                        <a:pt x="166884" y="11992"/>
                        <a:pt x="166884" y="11992"/>
                      </a:cubicBezTo>
                      <a:cubicBezTo>
                        <a:pt x="166884" y="11992"/>
                        <a:pt x="172880" y="5996"/>
                        <a:pt x="17288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1" name=""/>
                <p:cNvSpPr/>
                <p:nvPr/>
              </p:nvSpPr>
              <p:spPr>
                <a:xfrm>
                  <a:off x="976802" y="5700796"/>
                  <a:ext cx="175379" cy="56960"/>
                </a:xfrm>
                <a:custGeom>
                  <a:avLst/>
                  <a:gdLst/>
                  <a:ahLst/>
                  <a:cxnLst/>
                  <a:pathLst>
                    <a:path w="175379" h="56960">
                      <a:moveTo>
                        <a:pt x="172131" y="0"/>
                      </a:moveTo>
                      <a:cubicBezTo>
                        <a:pt x="172131" y="0"/>
                        <a:pt x="107176" y="2998"/>
                        <a:pt x="87190" y="9993"/>
                      </a:cubicBezTo>
                      <a:cubicBezTo>
                        <a:pt x="67204" y="16988"/>
                        <a:pt x="17238" y="45968"/>
                        <a:pt x="10243" y="47967"/>
                      </a:cubicBezTo>
                      <a:cubicBezTo>
                        <a:pt x="3248" y="49965"/>
                        <a:pt x="-2748" y="56960"/>
                        <a:pt x="1249" y="56960"/>
                      </a:cubicBezTo>
                      <a:cubicBezTo>
                        <a:pt x="5246" y="56960"/>
                        <a:pt x="60708" y="36475"/>
                        <a:pt x="67204" y="29979"/>
                      </a:cubicBezTo>
                      <a:cubicBezTo>
                        <a:pt x="73699" y="23484"/>
                        <a:pt x="85191" y="17987"/>
                        <a:pt x="87190" y="17987"/>
                      </a:cubicBezTo>
                      <a:cubicBezTo>
                        <a:pt x="89188" y="17987"/>
                        <a:pt x="116170" y="14990"/>
                        <a:pt x="128161" y="9993"/>
                      </a:cubicBezTo>
                      <a:cubicBezTo>
                        <a:pt x="140153" y="4997"/>
                        <a:pt x="156142" y="5996"/>
                        <a:pt x="164136" y="7994"/>
                      </a:cubicBezTo>
                      <a:cubicBezTo>
                        <a:pt x="172131" y="9993"/>
                        <a:pt x="180126" y="0"/>
                        <a:pt x="1721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2" name=""/>
                <p:cNvSpPr/>
                <p:nvPr/>
              </p:nvSpPr>
              <p:spPr>
                <a:xfrm>
                  <a:off x="987170" y="5746265"/>
                  <a:ext cx="138779" cy="47967"/>
                </a:xfrm>
                <a:custGeom>
                  <a:avLst/>
                  <a:gdLst/>
                  <a:ahLst/>
                  <a:cxnLst/>
                  <a:pathLst>
                    <a:path w="138779" h="47967">
                      <a:moveTo>
                        <a:pt x="138779" y="0"/>
                      </a:moveTo>
                      <a:cubicBezTo>
                        <a:pt x="138779" y="0"/>
                        <a:pt x="75823" y="9993"/>
                        <a:pt x="65829" y="11992"/>
                      </a:cubicBezTo>
                      <a:cubicBezTo>
                        <a:pt x="55836" y="13990"/>
                        <a:pt x="28855" y="17988"/>
                        <a:pt x="21860" y="19986"/>
                      </a:cubicBezTo>
                      <a:cubicBezTo>
                        <a:pt x="14865" y="21985"/>
                        <a:pt x="2873" y="27981"/>
                        <a:pt x="874" y="28980"/>
                      </a:cubicBezTo>
                      <a:cubicBezTo>
                        <a:pt x="-1124" y="29979"/>
                        <a:pt x="-1124" y="37974"/>
                        <a:pt x="14865" y="28980"/>
                      </a:cubicBezTo>
                      <a:cubicBezTo>
                        <a:pt x="30854" y="19986"/>
                        <a:pt x="46843" y="22984"/>
                        <a:pt x="46843" y="22984"/>
                      </a:cubicBezTo>
                      <a:cubicBezTo>
                        <a:pt x="46843" y="22984"/>
                        <a:pt x="24358" y="34476"/>
                        <a:pt x="18862" y="39972"/>
                      </a:cubicBezTo>
                      <a:cubicBezTo>
                        <a:pt x="13366" y="45468"/>
                        <a:pt x="12866" y="47967"/>
                        <a:pt x="14865" y="47967"/>
                      </a:cubicBezTo>
                      <a:cubicBezTo>
                        <a:pt x="16863" y="47967"/>
                        <a:pt x="53838" y="25982"/>
                        <a:pt x="63831" y="22984"/>
                      </a:cubicBezTo>
                      <a:cubicBezTo>
                        <a:pt x="73824" y="19986"/>
                        <a:pt x="83817" y="14990"/>
                        <a:pt x="100805" y="11992"/>
                      </a:cubicBezTo>
                      <a:cubicBezTo>
                        <a:pt x="117793" y="8994"/>
                        <a:pt x="132783" y="5996"/>
                        <a:pt x="1387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3" name=""/>
                <p:cNvSpPr/>
                <p:nvPr/>
              </p:nvSpPr>
              <p:spPr>
                <a:xfrm>
                  <a:off x="975053" y="5783239"/>
                  <a:ext cx="130909" cy="59209"/>
                </a:xfrm>
                <a:custGeom>
                  <a:avLst/>
                  <a:gdLst/>
                  <a:ahLst/>
                  <a:cxnLst/>
                  <a:pathLst>
                    <a:path w="130909" h="59209">
                      <a:moveTo>
                        <a:pt x="130909" y="0"/>
                      </a:moveTo>
                      <a:cubicBezTo>
                        <a:pt x="130909" y="0"/>
                        <a:pt x="90937" y="999"/>
                        <a:pt x="56961" y="19986"/>
                      </a:cubicBezTo>
                      <a:cubicBezTo>
                        <a:pt x="22984" y="38973"/>
                        <a:pt x="0" y="52963"/>
                        <a:pt x="0" y="57960"/>
                      </a:cubicBezTo>
                      <a:cubicBezTo>
                        <a:pt x="0" y="62956"/>
                        <a:pt x="16988" y="52963"/>
                        <a:pt x="37974" y="42970"/>
                      </a:cubicBezTo>
                      <a:cubicBezTo>
                        <a:pt x="58959" y="32977"/>
                        <a:pt x="73949" y="17988"/>
                        <a:pt x="87939" y="13990"/>
                      </a:cubicBezTo>
                      <a:cubicBezTo>
                        <a:pt x="101929" y="9993"/>
                        <a:pt x="119917" y="14990"/>
                        <a:pt x="123914" y="11992"/>
                      </a:cubicBezTo>
                      <a:cubicBezTo>
                        <a:pt x="127911" y="8994"/>
                        <a:pt x="130909" y="0"/>
                        <a:pt x="1309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4" name=""/>
                <p:cNvSpPr/>
                <p:nvPr/>
              </p:nvSpPr>
              <p:spPr>
                <a:xfrm>
                  <a:off x="979426" y="5832205"/>
                  <a:ext cx="101680" cy="41971"/>
                </a:xfrm>
                <a:custGeom>
                  <a:avLst/>
                  <a:gdLst/>
                  <a:ahLst/>
                  <a:cxnLst/>
                  <a:pathLst>
                    <a:path w="101680" h="41971">
                      <a:moveTo>
                        <a:pt x="99556" y="0"/>
                      </a:moveTo>
                      <a:cubicBezTo>
                        <a:pt x="99556" y="0"/>
                        <a:pt x="77571" y="0"/>
                        <a:pt x="56586" y="8994"/>
                      </a:cubicBezTo>
                      <a:cubicBezTo>
                        <a:pt x="35600" y="17987"/>
                        <a:pt x="39598" y="31978"/>
                        <a:pt x="25607" y="31978"/>
                      </a:cubicBezTo>
                      <a:cubicBezTo>
                        <a:pt x="11617" y="31978"/>
                        <a:pt x="-3373" y="41971"/>
                        <a:pt x="625" y="41971"/>
                      </a:cubicBezTo>
                      <a:cubicBezTo>
                        <a:pt x="4622" y="41971"/>
                        <a:pt x="25607" y="42970"/>
                        <a:pt x="37599" y="34976"/>
                      </a:cubicBezTo>
                      <a:cubicBezTo>
                        <a:pt x="49591" y="26981"/>
                        <a:pt x="44594" y="15989"/>
                        <a:pt x="60083" y="12491"/>
                      </a:cubicBezTo>
                      <a:cubicBezTo>
                        <a:pt x="75573" y="8994"/>
                        <a:pt x="93560" y="8994"/>
                        <a:pt x="96558" y="8994"/>
                      </a:cubicBezTo>
                      <a:cubicBezTo>
                        <a:pt x="99556" y="8994"/>
                        <a:pt x="104553" y="0"/>
                        <a:pt x="9955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5" name=""/>
                <p:cNvSpPr/>
                <p:nvPr/>
              </p:nvSpPr>
              <p:spPr>
                <a:xfrm>
                  <a:off x="997038" y="5871178"/>
                  <a:ext cx="60958" cy="37099"/>
                </a:xfrm>
                <a:custGeom>
                  <a:avLst/>
                  <a:gdLst/>
                  <a:ahLst/>
                  <a:cxnLst/>
                  <a:pathLst>
                    <a:path w="60958" h="37099">
                      <a:moveTo>
                        <a:pt x="60958" y="0"/>
                      </a:moveTo>
                      <a:cubicBezTo>
                        <a:pt x="60958" y="0"/>
                        <a:pt x="33976" y="6995"/>
                        <a:pt x="29979" y="10992"/>
                      </a:cubicBezTo>
                      <a:cubicBezTo>
                        <a:pt x="25982" y="14990"/>
                        <a:pt x="0" y="30978"/>
                        <a:pt x="0" y="35975"/>
                      </a:cubicBezTo>
                      <a:cubicBezTo>
                        <a:pt x="0" y="40972"/>
                        <a:pt x="25482" y="29480"/>
                        <a:pt x="31978" y="22984"/>
                      </a:cubicBezTo>
                      <a:cubicBezTo>
                        <a:pt x="38473" y="16489"/>
                        <a:pt x="46967" y="10992"/>
                        <a:pt x="53962" y="10992"/>
                      </a:cubicBezTo>
                      <a:cubicBezTo>
                        <a:pt x="60958" y="10992"/>
                        <a:pt x="60958" y="0"/>
                        <a:pt x="6095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6" name=""/>
                <p:cNvSpPr/>
                <p:nvPr/>
              </p:nvSpPr>
              <p:spPr>
                <a:xfrm>
                  <a:off x="996539" y="5917271"/>
                  <a:ext cx="37724" cy="19861"/>
                </a:xfrm>
                <a:custGeom>
                  <a:avLst/>
                  <a:gdLst/>
                  <a:ahLst/>
                  <a:cxnLst/>
                  <a:pathLst>
                    <a:path w="37724" h="19861">
                      <a:moveTo>
                        <a:pt x="34476" y="874"/>
                      </a:moveTo>
                      <a:cubicBezTo>
                        <a:pt x="34476" y="874"/>
                        <a:pt x="26482" y="-3123"/>
                        <a:pt x="17488" y="5871"/>
                      </a:cubicBezTo>
                      <a:cubicBezTo>
                        <a:pt x="8494" y="14865"/>
                        <a:pt x="-2498" y="19861"/>
                        <a:pt x="500" y="19861"/>
                      </a:cubicBezTo>
                      <a:cubicBezTo>
                        <a:pt x="3498" y="19861"/>
                        <a:pt x="14490" y="15864"/>
                        <a:pt x="19486" y="10867"/>
                      </a:cubicBezTo>
                      <a:cubicBezTo>
                        <a:pt x="24483" y="5871"/>
                        <a:pt x="33477" y="9868"/>
                        <a:pt x="36475" y="7870"/>
                      </a:cubicBezTo>
                      <a:cubicBezTo>
                        <a:pt x="39473" y="5871"/>
                        <a:pt x="36475" y="874"/>
                        <a:pt x="34476" y="8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7" name=""/>
                <p:cNvSpPr/>
                <p:nvPr/>
              </p:nvSpPr>
              <p:spPr>
                <a:xfrm>
                  <a:off x="1054998" y="5864682"/>
                  <a:ext cx="14615" cy="93435"/>
                </a:xfrm>
                <a:custGeom>
                  <a:avLst/>
                  <a:gdLst/>
                  <a:ahLst/>
                  <a:cxnLst/>
                  <a:pathLst>
                    <a:path w="14615" h="93435">
                      <a:moveTo>
                        <a:pt x="9493" y="0"/>
                      </a:moveTo>
                      <a:cubicBezTo>
                        <a:pt x="9493" y="0"/>
                        <a:pt x="11992" y="6495"/>
                        <a:pt x="13990" y="25482"/>
                      </a:cubicBezTo>
                      <a:cubicBezTo>
                        <a:pt x="15989" y="44469"/>
                        <a:pt x="12991" y="59459"/>
                        <a:pt x="9493" y="71450"/>
                      </a:cubicBezTo>
                      <a:cubicBezTo>
                        <a:pt x="5996" y="83442"/>
                        <a:pt x="0" y="93435"/>
                        <a:pt x="0" y="93435"/>
                      </a:cubicBezTo>
                      <a:cubicBezTo>
                        <a:pt x="0" y="93435"/>
                        <a:pt x="5996" y="63456"/>
                        <a:pt x="5996" y="48466"/>
                      </a:cubicBezTo>
                      <a:cubicBezTo>
                        <a:pt x="5996" y="33477"/>
                        <a:pt x="5996" y="22484"/>
                        <a:pt x="5996" y="17488"/>
                      </a:cubicBezTo>
                      <a:cubicBezTo>
                        <a:pt x="5996" y="12491"/>
                        <a:pt x="-1999" y="0"/>
                        <a:pt x="94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8" name=""/>
                <p:cNvSpPr/>
                <p:nvPr/>
              </p:nvSpPr>
              <p:spPr>
                <a:xfrm>
                  <a:off x="1083729" y="5809221"/>
                  <a:ext cx="19237" cy="124913"/>
                </a:xfrm>
                <a:custGeom>
                  <a:avLst/>
                  <a:gdLst/>
                  <a:ahLst/>
                  <a:cxnLst/>
                  <a:pathLst>
                    <a:path w="19237" h="124913">
                      <a:moveTo>
                        <a:pt x="250" y="13990"/>
                      </a:moveTo>
                      <a:cubicBezTo>
                        <a:pt x="250" y="13990"/>
                        <a:pt x="3248" y="17988"/>
                        <a:pt x="6246" y="47967"/>
                      </a:cubicBezTo>
                      <a:cubicBezTo>
                        <a:pt x="9244" y="77946"/>
                        <a:pt x="-1749" y="88938"/>
                        <a:pt x="250" y="99931"/>
                      </a:cubicBezTo>
                      <a:cubicBezTo>
                        <a:pt x="2248" y="110923"/>
                        <a:pt x="6246" y="124913"/>
                        <a:pt x="6246" y="124913"/>
                      </a:cubicBezTo>
                      <a:cubicBezTo>
                        <a:pt x="6246" y="124913"/>
                        <a:pt x="10243" y="98931"/>
                        <a:pt x="10243" y="86940"/>
                      </a:cubicBezTo>
                      <a:cubicBezTo>
                        <a:pt x="10243" y="74948"/>
                        <a:pt x="19237" y="55961"/>
                        <a:pt x="19237" y="47967"/>
                      </a:cubicBezTo>
                      <a:cubicBezTo>
                        <a:pt x="19237" y="39972"/>
                        <a:pt x="6246" y="0"/>
                        <a:pt x="6246" y="0"/>
                      </a:cubicBezTo>
                      <a:lnTo>
                        <a:pt x="250" y="1399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59" name=""/>
                <p:cNvSpPr/>
                <p:nvPr/>
              </p:nvSpPr>
              <p:spPr>
                <a:xfrm>
                  <a:off x="1104589" y="5774245"/>
                  <a:ext cx="29355" cy="148272"/>
                </a:xfrm>
                <a:custGeom>
                  <a:avLst/>
                  <a:gdLst/>
                  <a:ahLst/>
                  <a:cxnLst/>
                  <a:pathLst>
                    <a:path w="29355" h="148272">
                      <a:moveTo>
                        <a:pt x="1374" y="10992"/>
                      </a:moveTo>
                      <a:cubicBezTo>
                        <a:pt x="1374" y="10992"/>
                        <a:pt x="20361" y="34976"/>
                        <a:pt x="18362" y="51964"/>
                      </a:cubicBezTo>
                      <a:cubicBezTo>
                        <a:pt x="16364" y="68952"/>
                        <a:pt x="15364" y="83942"/>
                        <a:pt x="15364" y="103928"/>
                      </a:cubicBezTo>
                      <a:cubicBezTo>
                        <a:pt x="15364" y="123914"/>
                        <a:pt x="15364" y="135906"/>
                        <a:pt x="18362" y="146898"/>
                      </a:cubicBezTo>
                      <a:cubicBezTo>
                        <a:pt x="21360" y="157891"/>
                        <a:pt x="18362" y="103928"/>
                        <a:pt x="21360" y="85940"/>
                      </a:cubicBezTo>
                      <a:cubicBezTo>
                        <a:pt x="24358" y="67953"/>
                        <a:pt x="34351" y="56961"/>
                        <a:pt x="26357" y="38973"/>
                      </a:cubicBezTo>
                      <a:cubicBezTo>
                        <a:pt x="18362" y="20985"/>
                        <a:pt x="6371" y="0"/>
                        <a:pt x="6371" y="0"/>
                      </a:cubicBezTo>
                      <a:cubicBezTo>
                        <a:pt x="6371" y="0"/>
                        <a:pt x="-3622" y="8994"/>
                        <a:pt x="1374" y="1099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0" name=""/>
                <p:cNvSpPr/>
                <p:nvPr/>
              </p:nvSpPr>
              <p:spPr>
                <a:xfrm>
                  <a:off x="1125949" y="5737271"/>
                  <a:ext cx="51964" cy="171881"/>
                </a:xfrm>
                <a:custGeom>
                  <a:avLst/>
                  <a:gdLst/>
                  <a:ahLst/>
                  <a:cxnLst/>
                  <a:pathLst>
                    <a:path w="51964" h="171881">
                      <a:moveTo>
                        <a:pt x="0" y="1999"/>
                      </a:moveTo>
                      <a:cubicBezTo>
                        <a:pt x="0" y="1999"/>
                        <a:pt x="24983" y="41971"/>
                        <a:pt x="24983" y="59958"/>
                      </a:cubicBezTo>
                      <a:cubicBezTo>
                        <a:pt x="24983" y="77946"/>
                        <a:pt x="17988" y="111922"/>
                        <a:pt x="19986" y="122915"/>
                      </a:cubicBezTo>
                      <a:cubicBezTo>
                        <a:pt x="21985" y="133907"/>
                        <a:pt x="27981" y="171881"/>
                        <a:pt x="27981" y="171881"/>
                      </a:cubicBezTo>
                      <a:cubicBezTo>
                        <a:pt x="27981" y="171881"/>
                        <a:pt x="27981" y="137904"/>
                        <a:pt x="27981" y="118917"/>
                      </a:cubicBezTo>
                      <a:cubicBezTo>
                        <a:pt x="27981" y="99931"/>
                        <a:pt x="31978" y="88938"/>
                        <a:pt x="31978" y="88938"/>
                      </a:cubicBezTo>
                      <a:cubicBezTo>
                        <a:pt x="31978" y="88938"/>
                        <a:pt x="36974" y="126912"/>
                        <a:pt x="40972" y="138904"/>
                      </a:cubicBezTo>
                      <a:cubicBezTo>
                        <a:pt x="44969" y="150895"/>
                        <a:pt x="51964" y="158890"/>
                        <a:pt x="51964" y="158890"/>
                      </a:cubicBezTo>
                      <a:cubicBezTo>
                        <a:pt x="51964" y="158890"/>
                        <a:pt x="38973" y="106926"/>
                        <a:pt x="38973" y="91936"/>
                      </a:cubicBezTo>
                      <a:cubicBezTo>
                        <a:pt x="38973" y="76947"/>
                        <a:pt x="31978" y="51964"/>
                        <a:pt x="31978" y="42970"/>
                      </a:cubicBezTo>
                      <a:cubicBezTo>
                        <a:pt x="31978" y="33976"/>
                        <a:pt x="1999" y="-9993"/>
                        <a:pt x="0" y="199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1" name=""/>
                <p:cNvSpPr/>
                <p:nvPr/>
              </p:nvSpPr>
              <p:spPr>
                <a:xfrm>
                  <a:off x="1159926" y="5680310"/>
                  <a:ext cx="43970" cy="196863"/>
                </a:xfrm>
                <a:custGeom>
                  <a:avLst/>
                  <a:gdLst/>
                  <a:ahLst/>
                  <a:cxnLst/>
                  <a:pathLst>
                    <a:path w="43970" h="196863">
                      <a:moveTo>
                        <a:pt x="0" y="12991"/>
                      </a:moveTo>
                      <a:cubicBezTo>
                        <a:pt x="0" y="12991"/>
                        <a:pt x="21985" y="56960"/>
                        <a:pt x="21985" y="76947"/>
                      </a:cubicBezTo>
                      <a:cubicBezTo>
                        <a:pt x="21985" y="96933"/>
                        <a:pt x="41971" y="166884"/>
                        <a:pt x="38973" y="169882"/>
                      </a:cubicBezTo>
                      <a:cubicBezTo>
                        <a:pt x="35975" y="172880"/>
                        <a:pt x="38973" y="196863"/>
                        <a:pt x="38973" y="196863"/>
                      </a:cubicBezTo>
                      <a:cubicBezTo>
                        <a:pt x="38973" y="196863"/>
                        <a:pt x="43970" y="157890"/>
                        <a:pt x="43970" y="144899"/>
                      </a:cubicBezTo>
                      <a:cubicBezTo>
                        <a:pt x="43970" y="131908"/>
                        <a:pt x="31978" y="96933"/>
                        <a:pt x="31978" y="86940"/>
                      </a:cubicBezTo>
                      <a:cubicBezTo>
                        <a:pt x="31978" y="76947"/>
                        <a:pt x="21985" y="40972"/>
                        <a:pt x="17988" y="25982"/>
                      </a:cubicBezTo>
                      <a:cubicBezTo>
                        <a:pt x="13990" y="10992"/>
                        <a:pt x="5996" y="0"/>
                        <a:pt x="5996" y="0"/>
                      </a:cubicBezTo>
                      <a:cubicBezTo>
                        <a:pt x="5996" y="0"/>
                        <a:pt x="0" y="4997"/>
                        <a:pt x="0" y="1299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2" name=""/>
                <p:cNvSpPr/>
                <p:nvPr/>
              </p:nvSpPr>
              <p:spPr>
                <a:xfrm>
                  <a:off x="1173916" y="5659450"/>
                  <a:ext cx="62956" cy="182748"/>
                </a:xfrm>
                <a:custGeom>
                  <a:avLst/>
                  <a:gdLst/>
                  <a:ahLst/>
                  <a:cxnLst/>
                  <a:pathLst>
                    <a:path w="62956" h="182748">
                      <a:moveTo>
                        <a:pt x="0" y="4872"/>
                      </a:moveTo>
                      <a:cubicBezTo>
                        <a:pt x="0" y="4872"/>
                        <a:pt x="30978" y="42845"/>
                        <a:pt x="34976" y="80819"/>
                      </a:cubicBezTo>
                      <a:cubicBezTo>
                        <a:pt x="38973" y="118792"/>
                        <a:pt x="46967" y="148772"/>
                        <a:pt x="48966" y="156766"/>
                      </a:cubicBezTo>
                      <a:cubicBezTo>
                        <a:pt x="50965" y="164760"/>
                        <a:pt x="56961" y="176752"/>
                        <a:pt x="56961" y="176752"/>
                      </a:cubicBezTo>
                      <a:lnTo>
                        <a:pt x="62956" y="182748"/>
                      </a:lnTo>
                      <a:cubicBezTo>
                        <a:pt x="62956" y="182748"/>
                        <a:pt x="48966" y="144774"/>
                        <a:pt x="48966" y="119792"/>
                      </a:cubicBezTo>
                      <a:cubicBezTo>
                        <a:pt x="48966" y="94809"/>
                        <a:pt x="46967" y="65829"/>
                        <a:pt x="40972" y="52838"/>
                      </a:cubicBezTo>
                      <a:cubicBezTo>
                        <a:pt x="34976" y="39847"/>
                        <a:pt x="7994" y="-17113"/>
                        <a:pt x="0" y="487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3" name=""/>
                <p:cNvSpPr/>
                <p:nvPr/>
              </p:nvSpPr>
              <p:spPr>
                <a:xfrm>
                  <a:off x="1190904" y="5632469"/>
                  <a:ext cx="76572" cy="163761"/>
                </a:xfrm>
                <a:custGeom>
                  <a:avLst/>
                  <a:gdLst/>
                  <a:ahLst/>
                  <a:cxnLst/>
                  <a:pathLst>
                    <a:path w="76572" h="163761">
                      <a:moveTo>
                        <a:pt x="0" y="2873"/>
                      </a:moveTo>
                      <a:cubicBezTo>
                        <a:pt x="0" y="2873"/>
                        <a:pt x="35975" y="39847"/>
                        <a:pt x="40972" y="72825"/>
                      </a:cubicBezTo>
                      <a:cubicBezTo>
                        <a:pt x="45968" y="105802"/>
                        <a:pt x="49965" y="132783"/>
                        <a:pt x="52963" y="143775"/>
                      </a:cubicBezTo>
                      <a:cubicBezTo>
                        <a:pt x="55961" y="154768"/>
                        <a:pt x="59958" y="161763"/>
                        <a:pt x="59958" y="163761"/>
                      </a:cubicBezTo>
                      <a:cubicBezTo>
                        <a:pt x="59958" y="165759"/>
                        <a:pt x="55961" y="117793"/>
                        <a:pt x="55961" y="110798"/>
                      </a:cubicBezTo>
                      <a:cubicBezTo>
                        <a:pt x="55961" y="103803"/>
                        <a:pt x="66954" y="132783"/>
                        <a:pt x="74948" y="136780"/>
                      </a:cubicBezTo>
                      <a:cubicBezTo>
                        <a:pt x="82943" y="140777"/>
                        <a:pt x="60958" y="110798"/>
                        <a:pt x="55961" y="96808"/>
                      </a:cubicBezTo>
                      <a:cubicBezTo>
                        <a:pt x="50965" y="82818"/>
                        <a:pt x="40972" y="49840"/>
                        <a:pt x="32977" y="30854"/>
                      </a:cubicBezTo>
                      <a:cubicBezTo>
                        <a:pt x="24983" y="11867"/>
                        <a:pt x="0" y="-8119"/>
                        <a:pt x="0" y="287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664" name=""/>
              <p:cNvGrpSpPr/>
              <p:nvPr/>
            </p:nvGrpSpPr>
            <p:grpSpPr>
              <a:xfrm rot="-5400000" flipV="true">
                <a:off x="354389" y="5014829"/>
                <a:ext cx="440285" cy="577039"/>
                <a:chOff x="354389" y="5014829"/>
                <a:chExt cx="440285" cy="577039"/>
              </a:xfrm>
            </p:grpSpPr>
            <p:sp>
              <p:nvSpPr>
                <p:cNvPr id="2665" name=""/>
                <p:cNvSpPr/>
                <p:nvPr/>
              </p:nvSpPr>
              <p:spPr>
                <a:xfrm>
                  <a:off x="354389" y="5128176"/>
                  <a:ext cx="324089" cy="462547"/>
                </a:xfrm>
                <a:custGeom>
                  <a:avLst/>
                  <a:gdLst/>
                  <a:ahLst/>
                  <a:cxnLst/>
                  <a:pathLst>
                    <a:path w="324089" h="462547">
                      <a:moveTo>
                        <a:pt x="324089" y="11449"/>
                      </a:moveTo>
                      <a:cubicBezTo>
                        <a:pt x="324089" y="11449"/>
                        <a:pt x="230100" y="141970"/>
                        <a:pt x="183106" y="220969"/>
                      </a:cubicBezTo>
                      <a:cubicBezTo>
                        <a:pt x="144872" y="285241"/>
                        <a:pt x="86825" y="404156"/>
                        <a:pt x="82240" y="417895"/>
                      </a:cubicBezTo>
                      <a:cubicBezTo>
                        <a:pt x="77655" y="431634"/>
                        <a:pt x="71924" y="462547"/>
                        <a:pt x="71924" y="462547"/>
                      </a:cubicBezTo>
                      <a:cubicBezTo>
                        <a:pt x="71924" y="462547"/>
                        <a:pt x="32380" y="389845"/>
                        <a:pt x="21491" y="357214"/>
                      </a:cubicBezTo>
                      <a:cubicBezTo>
                        <a:pt x="10602" y="324584"/>
                        <a:pt x="-15187" y="298824"/>
                        <a:pt x="12322" y="210665"/>
                      </a:cubicBezTo>
                      <a:cubicBezTo>
                        <a:pt x="39831" y="122506"/>
                        <a:pt x="71924" y="98463"/>
                        <a:pt x="71924" y="98463"/>
                      </a:cubicBezTo>
                      <a:lnTo>
                        <a:pt x="76509" y="89303"/>
                      </a:lnTo>
                      <a:cubicBezTo>
                        <a:pt x="76509" y="89303"/>
                        <a:pt x="131527" y="44652"/>
                        <a:pt x="145281" y="36637"/>
                      </a:cubicBezTo>
                      <a:cubicBezTo>
                        <a:pt x="159036" y="28623"/>
                        <a:pt x="170498" y="19464"/>
                        <a:pt x="170498" y="19464"/>
                      </a:cubicBezTo>
                      <a:cubicBezTo>
                        <a:pt x="170498" y="19464"/>
                        <a:pt x="204884" y="0"/>
                        <a:pt x="261048" y="0"/>
                      </a:cubicBezTo>
                      <a:cubicBezTo>
                        <a:pt x="317212" y="0"/>
                        <a:pt x="324089" y="11449"/>
                        <a:pt x="324089" y="11449"/>
                      </a:cubicBezTo>
                      <a:close/>
                    </a:path>
                  </a:pathLst>
                </a:custGeom>
                <a:solidFill>
                  <a:srgbClr val="7FB80E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6" name=""/>
                <p:cNvSpPr/>
                <p:nvPr/>
              </p:nvSpPr>
              <p:spPr>
                <a:xfrm>
                  <a:off x="424021" y="5139625"/>
                  <a:ext cx="319933" cy="451098"/>
                </a:xfrm>
                <a:custGeom>
                  <a:avLst/>
                  <a:gdLst/>
                  <a:ahLst/>
                  <a:cxnLst/>
                  <a:pathLst>
                    <a:path w="319933" h="451098">
                      <a:moveTo>
                        <a:pt x="254457" y="0"/>
                      </a:moveTo>
                      <a:cubicBezTo>
                        <a:pt x="254457" y="0"/>
                        <a:pt x="306036" y="19464"/>
                        <a:pt x="315205" y="85869"/>
                      </a:cubicBezTo>
                      <a:cubicBezTo>
                        <a:pt x="324374" y="152274"/>
                        <a:pt x="323229" y="209520"/>
                        <a:pt x="288843" y="282795"/>
                      </a:cubicBezTo>
                      <a:cubicBezTo>
                        <a:pt x="254457" y="356069"/>
                        <a:pt x="217778" y="384693"/>
                        <a:pt x="161614" y="409880"/>
                      </a:cubicBezTo>
                      <a:cubicBezTo>
                        <a:pt x="105450" y="435069"/>
                        <a:pt x="91696" y="425909"/>
                        <a:pt x="80234" y="431634"/>
                      </a:cubicBezTo>
                      <a:cubicBezTo>
                        <a:pt x="68772" y="437359"/>
                        <a:pt x="46994" y="436214"/>
                        <a:pt x="46994" y="436214"/>
                      </a:cubicBezTo>
                      <a:lnTo>
                        <a:pt x="0" y="451098"/>
                      </a:lnTo>
                      <a:cubicBezTo>
                        <a:pt x="0" y="451098"/>
                        <a:pt x="10316" y="408736"/>
                        <a:pt x="10316" y="406446"/>
                      </a:cubicBezTo>
                      <a:cubicBezTo>
                        <a:pt x="10316" y="404156"/>
                        <a:pt x="119205" y="196926"/>
                        <a:pt x="119205" y="196926"/>
                      </a:cubicBezTo>
                      <a:cubicBezTo>
                        <a:pt x="119205" y="196926"/>
                        <a:pt x="242421" y="12022"/>
                        <a:pt x="2544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7" name=""/>
                <p:cNvSpPr/>
                <p:nvPr/>
              </p:nvSpPr>
              <p:spPr>
                <a:xfrm>
                  <a:off x="662144" y="5014830"/>
                  <a:ext cx="132530" cy="138392"/>
                </a:xfrm>
                <a:custGeom>
                  <a:avLst/>
                  <a:gdLst/>
                  <a:ahLst/>
                  <a:cxnLst/>
                  <a:pathLst>
                    <a:path w="132530" h="138392">
                      <a:moveTo>
                        <a:pt x="6018" y="123937"/>
                      </a:moveTo>
                      <a:cubicBezTo>
                        <a:pt x="7844" y="121732"/>
                        <a:pt x="39257" y="101898"/>
                        <a:pt x="59889" y="64115"/>
                      </a:cubicBezTo>
                      <a:cubicBezTo>
                        <a:pt x="80520" y="26333"/>
                        <a:pt x="124076" y="0"/>
                        <a:pt x="124076" y="0"/>
                      </a:cubicBezTo>
                      <a:cubicBezTo>
                        <a:pt x="124076" y="0"/>
                        <a:pt x="138486" y="8996"/>
                        <a:pt x="129807" y="13739"/>
                      </a:cubicBezTo>
                      <a:cubicBezTo>
                        <a:pt x="129807" y="13739"/>
                        <a:pt x="73644" y="46942"/>
                        <a:pt x="66766" y="70985"/>
                      </a:cubicBezTo>
                      <a:cubicBezTo>
                        <a:pt x="59889" y="95028"/>
                        <a:pt x="9784" y="137554"/>
                        <a:pt x="9784" y="137554"/>
                      </a:cubicBezTo>
                      <a:cubicBezTo>
                        <a:pt x="9784" y="137554"/>
                        <a:pt x="-9702" y="142910"/>
                        <a:pt x="6018" y="123937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8" name=""/>
                <p:cNvSpPr/>
                <p:nvPr/>
              </p:nvSpPr>
              <p:spPr>
                <a:xfrm>
                  <a:off x="665296" y="5154509"/>
                  <a:ext cx="54445" cy="143115"/>
                </a:xfrm>
                <a:custGeom>
                  <a:avLst/>
                  <a:gdLst/>
                  <a:ahLst/>
                  <a:cxnLst/>
                  <a:pathLst>
                    <a:path w="54445" h="143115">
                      <a:moveTo>
                        <a:pt x="573" y="0"/>
                      </a:moveTo>
                      <a:cubicBezTo>
                        <a:pt x="573" y="0"/>
                        <a:pt x="22351" y="2290"/>
                        <a:pt x="28082" y="56101"/>
                      </a:cubicBezTo>
                      <a:cubicBezTo>
                        <a:pt x="33813" y="109912"/>
                        <a:pt x="54445" y="143115"/>
                        <a:pt x="54445" y="143115"/>
                      </a:cubicBezTo>
                      <a:cubicBezTo>
                        <a:pt x="54445" y="143115"/>
                        <a:pt x="21205" y="95028"/>
                        <a:pt x="18912" y="53811"/>
                      </a:cubicBezTo>
                      <a:cubicBezTo>
                        <a:pt x="16620" y="12594"/>
                        <a:pt x="-4012" y="4580"/>
                        <a:pt x="5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69" name=""/>
                <p:cNvSpPr/>
                <p:nvPr/>
              </p:nvSpPr>
              <p:spPr>
                <a:xfrm>
                  <a:off x="422875" y="5138767"/>
                  <a:ext cx="252594" cy="453101"/>
                </a:xfrm>
                <a:custGeom>
                  <a:avLst/>
                  <a:gdLst/>
                  <a:ahLst/>
                  <a:cxnLst/>
                  <a:pathLst>
                    <a:path w="252594" h="453101">
                      <a:moveTo>
                        <a:pt x="245287" y="0"/>
                      </a:moveTo>
                      <a:cubicBezTo>
                        <a:pt x="225802" y="14598"/>
                        <a:pt x="106597" y="202364"/>
                        <a:pt x="91696" y="240146"/>
                      </a:cubicBezTo>
                      <a:cubicBezTo>
                        <a:pt x="76795" y="277929"/>
                        <a:pt x="16046" y="367232"/>
                        <a:pt x="10316" y="399290"/>
                      </a:cubicBezTo>
                      <a:cubicBezTo>
                        <a:pt x="4585" y="431348"/>
                        <a:pt x="0" y="453101"/>
                        <a:pt x="0" y="453101"/>
                      </a:cubicBezTo>
                      <a:cubicBezTo>
                        <a:pt x="0" y="453101"/>
                        <a:pt x="22924" y="400435"/>
                        <a:pt x="33240" y="376392"/>
                      </a:cubicBezTo>
                      <a:cubicBezTo>
                        <a:pt x="43556" y="352348"/>
                        <a:pt x="92842" y="263045"/>
                        <a:pt x="99720" y="251596"/>
                      </a:cubicBezTo>
                      <a:cubicBezTo>
                        <a:pt x="106597" y="240146"/>
                        <a:pt x="125151" y="203509"/>
                        <a:pt x="131813" y="190915"/>
                      </a:cubicBezTo>
                      <a:cubicBezTo>
                        <a:pt x="138690" y="178321"/>
                        <a:pt x="207462" y="70699"/>
                        <a:pt x="210901" y="63829"/>
                      </a:cubicBezTo>
                      <a:cubicBezTo>
                        <a:pt x="214340" y="56960"/>
                        <a:pt x="272796" y="-3721"/>
                        <a:pt x="2452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0" name=""/>
                <p:cNvSpPr/>
                <p:nvPr/>
              </p:nvSpPr>
              <p:spPr>
                <a:xfrm>
                  <a:off x="541793" y="5148499"/>
                  <a:ext cx="115480" cy="13596"/>
                </a:xfrm>
                <a:custGeom>
                  <a:avLst/>
                  <a:gdLst/>
                  <a:ahLst/>
                  <a:cxnLst/>
                  <a:pathLst>
                    <a:path w="115480" h="13596">
                      <a:moveTo>
                        <a:pt x="106883" y="11735"/>
                      </a:moveTo>
                      <a:cubicBezTo>
                        <a:pt x="106883" y="11735"/>
                        <a:pt x="81667" y="7156"/>
                        <a:pt x="66766" y="9446"/>
                      </a:cubicBezTo>
                      <a:cubicBezTo>
                        <a:pt x="51866" y="11735"/>
                        <a:pt x="4871" y="16315"/>
                        <a:pt x="287" y="11735"/>
                      </a:cubicBezTo>
                      <a:cubicBezTo>
                        <a:pt x="-4298" y="7156"/>
                        <a:pt x="40977" y="5438"/>
                        <a:pt x="59316" y="2004"/>
                      </a:cubicBezTo>
                      <a:cubicBezTo>
                        <a:pt x="77655" y="-1431"/>
                        <a:pt x="109175" y="-859"/>
                        <a:pt x="114333" y="4293"/>
                      </a:cubicBezTo>
                      <a:cubicBezTo>
                        <a:pt x="119491" y="9446"/>
                        <a:pt x="106883" y="15170"/>
                        <a:pt x="106883" y="1173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1" name=""/>
                <p:cNvSpPr/>
                <p:nvPr/>
              </p:nvSpPr>
              <p:spPr>
                <a:xfrm>
                  <a:off x="455685" y="5179697"/>
                  <a:ext cx="180383" cy="39357"/>
                </a:xfrm>
                <a:custGeom>
                  <a:avLst/>
                  <a:gdLst/>
                  <a:ahLst/>
                  <a:cxnLst/>
                  <a:pathLst>
                    <a:path w="180383" h="39357">
                      <a:moveTo>
                        <a:pt x="180383" y="9159"/>
                      </a:moveTo>
                      <a:cubicBezTo>
                        <a:pt x="180383" y="9159"/>
                        <a:pt x="105880" y="9159"/>
                        <a:pt x="90980" y="6869"/>
                      </a:cubicBezTo>
                      <a:cubicBezTo>
                        <a:pt x="76079" y="4580"/>
                        <a:pt x="34816" y="0"/>
                        <a:pt x="34816" y="0"/>
                      </a:cubicBezTo>
                      <a:cubicBezTo>
                        <a:pt x="34816" y="0"/>
                        <a:pt x="74933" y="13739"/>
                        <a:pt x="84102" y="13739"/>
                      </a:cubicBezTo>
                      <a:cubicBezTo>
                        <a:pt x="93272" y="13739"/>
                        <a:pt x="54301" y="26333"/>
                        <a:pt x="34816" y="29768"/>
                      </a:cubicBezTo>
                      <a:cubicBezTo>
                        <a:pt x="15330" y="33203"/>
                        <a:pt x="-3582" y="33775"/>
                        <a:pt x="430" y="37782"/>
                      </a:cubicBezTo>
                      <a:cubicBezTo>
                        <a:pt x="4442" y="41790"/>
                        <a:pt x="53155" y="37782"/>
                        <a:pt x="77225" y="27478"/>
                      </a:cubicBezTo>
                      <a:cubicBezTo>
                        <a:pt x="101296" y="17174"/>
                        <a:pt x="180383" y="13739"/>
                        <a:pt x="180383" y="9159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2" name=""/>
                <p:cNvSpPr/>
                <p:nvPr/>
              </p:nvSpPr>
              <p:spPr>
                <a:xfrm>
                  <a:off x="414851" y="5222059"/>
                  <a:ext cx="198293" cy="62971"/>
                </a:xfrm>
                <a:custGeom>
                  <a:avLst/>
                  <a:gdLst/>
                  <a:ahLst/>
                  <a:cxnLst/>
                  <a:pathLst>
                    <a:path w="198293" h="62971">
                      <a:moveTo>
                        <a:pt x="198293" y="0"/>
                      </a:moveTo>
                      <a:cubicBezTo>
                        <a:pt x="198293" y="0"/>
                        <a:pt x="112328" y="10304"/>
                        <a:pt x="105451" y="13739"/>
                      </a:cubicBezTo>
                      <a:cubicBezTo>
                        <a:pt x="98573" y="17174"/>
                        <a:pt x="58456" y="19464"/>
                        <a:pt x="43556" y="19464"/>
                      </a:cubicBezTo>
                      <a:cubicBezTo>
                        <a:pt x="28655" y="19464"/>
                        <a:pt x="0" y="28623"/>
                        <a:pt x="0" y="28623"/>
                      </a:cubicBezTo>
                      <a:lnTo>
                        <a:pt x="5731" y="34348"/>
                      </a:lnTo>
                      <a:cubicBezTo>
                        <a:pt x="5731" y="34348"/>
                        <a:pt x="48141" y="18319"/>
                        <a:pt x="56164" y="26333"/>
                      </a:cubicBezTo>
                      <a:cubicBezTo>
                        <a:pt x="64187" y="34348"/>
                        <a:pt x="20632" y="52666"/>
                        <a:pt x="10316" y="52666"/>
                      </a:cubicBezTo>
                      <a:cubicBezTo>
                        <a:pt x="0" y="52666"/>
                        <a:pt x="0" y="62971"/>
                        <a:pt x="0" y="62971"/>
                      </a:cubicBezTo>
                      <a:cubicBezTo>
                        <a:pt x="0" y="62971"/>
                        <a:pt x="35532" y="52666"/>
                        <a:pt x="52725" y="43507"/>
                      </a:cubicBezTo>
                      <a:cubicBezTo>
                        <a:pt x="69918" y="34348"/>
                        <a:pt x="82526" y="26333"/>
                        <a:pt x="82526" y="26333"/>
                      </a:cubicBezTo>
                      <a:cubicBezTo>
                        <a:pt x="82526" y="26333"/>
                        <a:pt x="118059" y="20609"/>
                        <a:pt x="124936" y="17174"/>
                      </a:cubicBezTo>
                      <a:cubicBezTo>
                        <a:pt x="131813" y="13739"/>
                        <a:pt x="175369" y="9159"/>
                        <a:pt x="179953" y="11449"/>
                      </a:cubicBezTo>
                      <a:cubicBezTo>
                        <a:pt x="184538" y="13739"/>
                        <a:pt x="191416" y="13739"/>
                        <a:pt x="191416" y="13739"/>
                      </a:cubicBezTo>
                      <a:cubicBezTo>
                        <a:pt x="191416" y="13739"/>
                        <a:pt x="198293" y="6870"/>
                        <a:pt x="1982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3" name=""/>
                <p:cNvSpPr/>
                <p:nvPr/>
              </p:nvSpPr>
              <p:spPr>
                <a:xfrm>
                  <a:off x="380178" y="5270718"/>
                  <a:ext cx="201159" cy="65260"/>
                </a:xfrm>
                <a:custGeom>
                  <a:avLst/>
                  <a:gdLst/>
                  <a:ahLst/>
                  <a:cxnLst/>
                  <a:pathLst>
                    <a:path w="201159" h="65260">
                      <a:moveTo>
                        <a:pt x="197433" y="0"/>
                      </a:moveTo>
                      <a:cubicBezTo>
                        <a:pt x="197433" y="0"/>
                        <a:pt x="122930" y="3435"/>
                        <a:pt x="100006" y="11449"/>
                      </a:cubicBezTo>
                      <a:cubicBezTo>
                        <a:pt x="77082" y="19464"/>
                        <a:pt x="19772" y="52666"/>
                        <a:pt x="11749" y="54956"/>
                      </a:cubicBezTo>
                      <a:cubicBezTo>
                        <a:pt x="3725" y="57246"/>
                        <a:pt x="-3152" y="65260"/>
                        <a:pt x="1433" y="65260"/>
                      </a:cubicBezTo>
                      <a:cubicBezTo>
                        <a:pt x="6018" y="65260"/>
                        <a:pt x="69632" y="41789"/>
                        <a:pt x="77082" y="34347"/>
                      </a:cubicBezTo>
                      <a:cubicBezTo>
                        <a:pt x="84532" y="26906"/>
                        <a:pt x="97714" y="20608"/>
                        <a:pt x="100006" y="20608"/>
                      </a:cubicBezTo>
                      <a:cubicBezTo>
                        <a:pt x="102299" y="20608"/>
                        <a:pt x="133246" y="17174"/>
                        <a:pt x="147000" y="11449"/>
                      </a:cubicBezTo>
                      <a:cubicBezTo>
                        <a:pt x="160755" y="5725"/>
                        <a:pt x="179094" y="6869"/>
                        <a:pt x="188264" y="9159"/>
                      </a:cubicBezTo>
                      <a:cubicBezTo>
                        <a:pt x="197433" y="11449"/>
                        <a:pt x="206604" y="0"/>
                        <a:pt x="19743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4" name=""/>
                <p:cNvSpPr/>
                <p:nvPr/>
              </p:nvSpPr>
              <p:spPr>
                <a:xfrm>
                  <a:off x="392070" y="5322812"/>
                  <a:ext cx="159179" cy="54956"/>
                </a:xfrm>
                <a:custGeom>
                  <a:avLst/>
                  <a:gdLst/>
                  <a:ahLst/>
                  <a:cxnLst/>
                  <a:pathLst>
                    <a:path w="159179" h="54956">
                      <a:moveTo>
                        <a:pt x="159179" y="0"/>
                      </a:moveTo>
                      <a:cubicBezTo>
                        <a:pt x="159179" y="0"/>
                        <a:pt x="86968" y="11449"/>
                        <a:pt x="75506" y="13739"/>
                      </a:cubicBezTo>
                      <a:cubicBezTo>
                        <a:pt x="64044" y="16029"/>
                        <a:pt x="33097" y="20609"/>
                        <a:pt x="25073" y="22898"/>
                      </a:cubicBezTo>
                      <a:cubicBezTo>
                        <a:pt x="17050" y="25188"/>
                        <a:pt x="3295" y="32058"/>
                        <a:pt x="1003" y="33203"/>
                      </a:cubicBezTo>
                      <a:cubicBezTo>
                        <a:pt x="-1289" y="34348"/>
                        <a:pt x="-1289" y="43507"/>
                        <a:pt x="17050" y="33203"/>
                      </a:cubicBezTo>
                      <a:cubicBezTo>
                        <a:pt x="35389" y="22898"/>
                        <a:pt x="53728" y="26333"/>
                        <a:pt x="53728" y="26333"/>
                      </a:cubicBezTo>
                      <a:cubicBezTo>
                        <a:pt x="53728" y="26333"/>
                        <a:pt x="27939" y="39500"/>
                        <a:pt x="21635" y="45797"/>
                      </a:cubicBezTo>
                      <a:cubicBezTo>
                        <a:pt x="15330" y="52094"/>
                        <a:pt x="14757" y="54956"/>
                        <a:pt x="17050" y="54956"/>
                      </a:cubicBezTo>
                      <a:cubicBezTo>
                        <a:pt x="19342" y="54956"/>
                        <a:pt x="61752" y="29768"/>
                        <a:pt x="73214" y="26333"/>
                      </a:cubicBezTo>
                      <a:cubicBezTo>
                        <a:pt x="84676" y="22898"/>
                        <a:pt x="96138" y="17174"/>
                        <a:pt x="115623" y="13739"/>
                      </a:cubicBezTo>
                      <a:cubicBezTo>
                        <a:pt x="135109" y="10304"/>
                        <a:pt x="152302" y="6870"/>
                        <a:pt x="159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5" name=""/>
                <p:cNvSpPr/>
                <p:nvPr/>
              </p:nvSpPr>
              <p:spPr>
                <a:xfrm>
                  <a:off x="378172" y="5365174"/>
                  <a:ext cx="150153" cy="67837"/>
                </a:xfrm>
                <a:custGeom>
                  <a:avLst/>
                  <a:gdLst/>
                  <a:ahLst/>
                  <a:cxnLst/>
                  <a:pathLst>
                    <a:path w="150153" h="67837">
                      <a:moveTo>
                        <a:pt x="150153" y="0"/>
                      </a:moveTo>
                      <a:cubicBezTo>
                        <a:pt x="150153" y="0"/>
                        <a:pt x="104304" y="1145"/>
                        <a:pt x="65334" y="22898"/>
                      </a:cubicBezTo>
                      <a:cubicBezTo>
                        <a:pt x="26363" y="44652"/>
                        <a:pt x="0" y="60681"/>
                        <a:pt x="0" y="66406"/>
                      </a:cubicBezTo>
                      <a:cubicBezTo>
                        <a:pt x="0" y="72130"/>
                        <a:pt x="19485" y="60681"/>
                        <a:pt x="43556" y="49232"/>
                      </a:cubicBezTo>
                      <a:cubicBezTo>
                        <a:pt x="67626" y="37782"/>
                        <a:pt x="84819" y="20609"/>
                        <a:pt x="100866" y="16029"/>
                      </a:cubicBezTo>
                      <a:cubicBezTo>
                        <a:pt x="116913" y="11449"/>
                        <a:pt x="137544" y="17174"/>
                        <a:pt x="142129" y="13739"/>
                      </a:cubicBezTo>
                      <a:cubicBezTo>
                        <a:pt x="146714" y="10304"/>
                        <a:pt x="150153" y="0"/>
                        <a:pt x="15015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6" name=""/>
                <p:cNvSpPr/>
                <p:nvPr/>
              </p:nvSpPr>
              <p:spPr>
                <a:xfrm>
                  <a:off x="383187" y="5421275"/>
                  <a:ext cx="116626" cy="48087"/>
                </a:xfrm>
                <a:custGeom>
                  <a:avLst/>
                  <a:gdLst/>
                  <a:ahLst/>
                  <a:cxnLst/>
                  <a:pathLst>
                    <a:path w="116626" h="48087">
                      <a:moveTo>
                        <a:pt x="114190" y="0"/>
                      </a:moveTo>
                      <a:cubicBezTo>
                        <a:pt x="114190" y="0"/>
                        <a:pt x="88974" y="0"/>
                        <a:pt x="64904" y="10304"/>
                      </a:cubicBezTo>
                      <a:cubicBezTo>
                        <a:pt x="40833" y="20608"/>
                        <a:pt x="45418" y="36637"/>
                        <a:pt x="29371" y="36637"/>
                      </a:cubicBezTo>
                      <a:cubicBezTo>
                        <a:pt x="13325" y="36637"/>
                        <a:pt x="-3868" y="48087"/>
                        <a:pt x="716" y="48087"/>
                      </a:cubicBezTo>
                      <a:cubicBezTo>
                        <a:pt x="5301" y="48087"/>
                        <a:pt x="29371" y="49231"/>
                        <a:pt x="43126" y="40072"/>
                      </a:cubicBezTo>
                      <a:cubicBezTo>
                        <a:pt x="56880" y="30913"/>
                        <a:pt x="51149" y="18319"/>
                        <a:pt x="68915" y="14311"/>
                      </a:cubicBezTo>
                      <a:cubicBezTo>
                        <a:pt x="86682" y="10304"/>
                        <a:pt x="107313" y="10304"/>
                        <a:pt x="110752" y="10304"/>
                      </a:cubicBezTo>
                      <a:cubicBezTo>
                        <a:pt x="114190" y="10304"/>
                        <a:pt x="119922" y="0"/>
                        <a:pt x="1141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7" name=""/>
                <p:cNvSpPr/>
                <p:nvPr/>
              </p:nvSpPr>
              <p:spPr>
                <a:xfrm>
                  <a:off x="403389" y="5465927"/>
                  <a:ext cx="69918" cy="42505"/>
                </a:xfrm>
                <a:custGeom>
                  <a:avLst/>
                  <a:gdLst/>
                  <a:ahLst/>
                  <a:cxnLst/>
                  <a:pathLst>
                    <a:path w="69918" h="42505">
                      <a:moveTo>
                        <a:pt x="69918" y="0"/>
                      </a:moveTo>
                      <a:cubicBezTo>
                        <a:pt x="69918" y="0"/>
                        <a:pt x="38971" y="8014"/>
                        <a:pt x="34386" y="12594"/>
                      </a:cubicBezTo>
                      <a:cubicBezTo>
                        <a:pt x="29801" y="17174"/>
                        <a:pt x="0" y="35492"/>
                        <a:pt x="0" y="41217"/>
                      </a:cubicBezTo>
                      <a:cubicBezTo>
                        <a:pt x="0" y="46942"/>
                        <a:pt x="29228" y="33775"/>
                        <a:pt x="36678" y="26333"/>
                      </a:cubicBezTo>
                      <a:cubicBezTo>
                        <a:pt x="44129" y="18891"/>
                        <a:pt x="53871" y="12594"/>
                        <a:pt x="61895" y="12594"/>
                      </a:cubicBezTo>
                      <a:cubicBezTo>
                        <a:pt x="69918" y="12594"/>
                        <a:pt x="69918" y="0"/>
                        <a:pt x="699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8" name=""/>
                <p:cNvSpPr/>
                <p:nvPr/>
              </p:nvSpPr>
              <p:spPr>
                <a:xfrm>
                  <a:off x="402816" y="5518736"/>
                  <a:ext cx="43269" cy="22755"/>
                </a:xfrm>
                <a:custGeom>
                  <a:avLst/>
                  <a:gdLst/>
                  <a:ahLst/>
                  <a:cxnLst/>
                  <a:pathLst>
                    <a:path w="43269" h="22755">
                      <a:moveTo>
                        <a:pt x="39544" y="1002"/>
                      </a:moveTo>
                      <a:cubicBezTo>
                        <a:pt x="39544" y="1002"/>
                        <a:pt x="30374" y="-3578"/>
                        <a:pt x="20059" y="6726"/>
                      </a:cubicBezTo>
                      <a:cubicBezTo>
                        <a:pt x="9743" y="17031"/>
                        <a:pt x="-2866" y="22755"/>
                        <a:pt x="573" y="22755"/>
                      </a:cubicBezTo>
                      <a:cubicBezTo>
                        <a:pt x="4012" y="22755"/>
                        <a:pt x="16620" y="18176"/>
                        <a:pt x="22351" y="12451"/>
                      </a:cubicBezTo>
                      <a:cubicBezTo>
                        <a:pt x="28082" y="6726"/>
                        <a:pt x="38398" y="11306"/>
                        <a:pt x="41836" y="9016"/>
                      </a:cubicBezTo>
                      <a:cubicBezTo>
                        <a:pt x="45275" y="6726"/>
                        <a:pt x="41836" y="1002"/>
                        <a:pt x="39544" y="100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79" name=""/>
                <p:cNvSpPr/>
                <p:nvPr/>
              </p:nvSpPr>
              <p:spPr>
                <a:xfrm>
                  <a:off x="469869" y="5458485"/>
                  <a:ext cx="16763" cy="107050"/>
                </a:xfrm>
                <a:custGeom>
                  <a:avLst/>
                  <a:gdLst/>
                  <a:ahLst/>
                  <a:cxnLst/>
                  <a:pathLst>
                    <a:path w="16763" h="107050">
                      <a:moveTo>
                        <a:pt x="10889" y="0"/>
                      </a:moveTo>
                      <a:cubicBezTo>
                        <a:pt x="10889" y="0"/>
                        <a:pt x="13754" y="7442"/>
                        <a:pt x="16047" y="29195"/>
                      </a:cubicBezTo>
                      <a:cubicBezTo>
                        <a:pt x="18339" y="50949"/>
                        <a:pt x="14901" y="68123"/>
                        <a:pt x="10889" y="81862"/>
                      </a:cubicBezTo>
                      <a:cubicBezTo>
                        <a:pt x="6877" y="95601"/>
                        <a:pt x="0" y="107050"/>
                        <a:pt x="0" y="107050"/>
                      </a:cubicBezTo>
                      <a:cubicBezTo>
                        <a:pt x="0" y="107050"/>
                        <a:pt x="6877" y="72702"/>
                        <a:pt x="6877" y="55529"/>
                      </a:cubicBezTo>
                      <a:cubicBezTo>
                        <a:pt x="6877" y="38355"/>
                        <a:pt x="6877" y="25761"/>
                        <a:pt x="6877" y="20036"/>
                      </a:cubicBezTo>
                      <a:cubicBezTo>
                        <a:pt x="6877" y="14312"/>
                        <a:pt x="-2292" y="0"/>
                        <a:pt x="1088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0" name=""/>
                <p:cNvSpPr/>
                <p:nvPr/>
              </p:nvSpPr>
              <p:spPr>
                <a:xfrm>
                  <a:off x="502822" y="5394942"/>
                  <a:ext cx="22064" cy="143115"/>
                </a:xfrm>
                <a:custGeom>
                  <a:avLst/>
                  <a:gdLst/>
                  <a:ahLst/>
                  <a:cxnLst/>
                  <a:pathLst>
                    <a:path w="22064" h="143115">
                      <a:moveTo>
                        <a:pt x="287" y="16029"/>
                      </a:moveTo>
                      <a:cubicBezTo>
                        <a:pt x="287" y="16029"/>
                        <a:pt x="3725" y="20609"/>
                        <a:pt x="7164" y="54956"/>
                      </a:cubicBezTo>
                      <a:cubicBezTo>
                        <a:pt x="10602" y="89304"/>
                        <a:pt x="-2006" y="101898"/>
                        <a:pt x="287" y="114492"/>
                      </a:cubicBezTo>
                      <a:cubicBezTo>
                        <a:pt x="2579" y="127086"/>
                        <a:pt x="7164" y="143115"/>
                        <a:pt x="7164" y="143115"/>
                      </a:cubicBezTo>
                      <a:cubicBezTo>
                        <a:pt x="7164" y="143115"/>
                        <a:pt x="11749" y="113347"/>
                        <a:pt x="11749" y="99608"/>
                      </a:cubicBezTo>
                      <a:cubicBezTo>
                        <a:pt x="11749" y="85869"/>
                        <a:pt x="22064" y="64115"/>
                        <a:pt x="22064" y="54956"/>
                      </a:cubicBezTo>
                      <a:cubicBezTo>
                        <a:pt x="22064" y="45797"/>
                        <a:pt x="7164" y="0"/>
                        <a:pt x="7164" y="0"/>
                      </a:cubicBezTo>
                      <a:lnTo>
                        <a:pt x="287" y="16029"/>
                      </a:ln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1" name=""/>
                <p:cNvSpPr/>
                <p:nvPr/>
              </p:nvSpPr>
              <p:spPr>
                <a:xfrm>
                  <a:off x="526749" y="5354870"/>
                  <a:ext cx="33670" cy="169877"/>
                </a:xfrm>
                <a:custGeom>
                  <a:avLst/>
                  <a:gdLst/>
                  <a:ahLst/>
                  <a:cxnLst/>
                  <a:pathLst>
                    <a:path w="33670" h="169877">
                      <a:moveTo>
                        <a:pt x="1576" y="12594"/>
                      </a:moveTo>
                      <a:cubicBezTo>
                        <a:pt x="1576" y="12594"/>
                        <a:pt x="23354" y="40072"/>
                        <a:pt x="21061" y="59536"/>
                      </a:cubicBezTo>
                      <a:cubicBezTo>
                        <a:pt x="18769" y="78999"/>
                        <a:pt x="17623" y="96173"/>
                        <a:pt x="17623" y="119072"/>
                      </a:cubicBezTo>
                      <a:cubicBezTo>
                        <a:pt x="17623" y="141970"/>
                        <a:pt x="17623" y="155709"/>
                        <a:pt x="21061" y="168303"/>
                      </a:cubicBezTo>
                      <a:cubicBezTo>
                        <a:pt x="24500" y="180897"/>
                        <a:pt x="21061" y="119072"/>
                        <a:pt x="24500" y="98463"/>
                      </a:cubicBezTo>
                      <a:cubicBezTo>
                        <a:pt x="27939" y="77854"/>
                        <a:pt x="39401" y="65260"/>
                        <a:pt x="30231" y="44652"/>
                      </a:cubicBezTo>
                      <a:cubicBezTo>
                        <a:pt x="21061" y="24043"/>
                        <a:pt x="7307" y="0"/>
                        <a:pt x="7307" y="0"/>
                      </a:cubicBezTo>
                      <a:cubicBezTo>
                        <a:pt x="7307" y="0"/>
                        <a:pt x="-4155" y="10304"/>
                        <a:pt x="1576" y="1259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2" name=""/>
                <p:cNvSpPr/>
                <p:nvPr/>
              </p:nvSpPr>
              <p:spPr>
                <a:xfrm>
                  <a:off x="551249" y="5312508"/>
                  <a:ext cx="59603" cy="196926"/>
                </a:xfrm>
                <a:custGeom>
                  <a:avLst/>
                  <a:gdLst/>
                  <a:ahLst/>
                  <a:cxnLst/>
                  <a:pathLst>
                    <a:path w="59603" h="196926">
                      <a:moveTo>
                        <a:pt x="0" y="2290"/>
                      </a:moveTo>
                      <a:cubicBezTo>
                        <a:pt x="0" y="2290"/>
                        <a:pt x="28655" y="48087"/>
                        <a:pt x="28655" y="68695"/>
                      </a:cubicBezTo>
                      <a:cubicBezTo>
                        <a:pt x="28655" y="89304"/>
                        <a:pt x="20632" y="128231"/>
                        <a:pt x="22924" y="140825"/>
                      </a:cubicBezTo>
                      <a:cubicBezTo>
                        <a:pt x="25217" y="153419"/>
                        <a:pt x="32094" y="196926"/>
                        <a:pt x="32094" y="196926"/>
                      </a:cubicBezTo>
                      <a:cubicBezTo>
                        <a:pt x="32094" y="196926"/>
                        <a:pt x="32094" y="157999"/>
                        <a:pt x="32094" y="136245"/>
                      </a:cubicBezTo>
                      <a:cubicBezTo>
                        <a:pt x="32094" y="114492"/>
                        <a:pt x="36679" y="101898"/>
                        <a:pt x="36679" y="101898"/>
                      </a:cubicBezTo>
                      <a:cubicBezTo>
                        <a:pt x="36679" y="101898"/>
                        <a:pt x="42410" y="145405"/>
                        <a:pt x="46994" y="159144"/>
                      </a:cubicBezTo>
                      <a:cubicBezTo>
                        <a:pt x="51579" y="172883"/>
                        <a:pt x="59603" y="182042"/>
                        <a:pt x="59603" y="182042"/>
                      </a:cubicBezTo>
                      <a:cubicBezTo>
                        <a:pt x="59603" y="182042"/>
                        <a:pt x="44702" y="122506"/>
                        <a:pt x="44702" y="105333"/>
                      </a:cubicBezTo>
                      <a:cubicBezTo>
                        <a:pt x="44702" y="88159"/>
                        <a:pt x="36679" y="59536"/>
                        <a:pt x="36679" y="49232"/>
                      </a:cubicBezTo>
                      <a:cubicBezTo>
                        <a:pt x="36679" y="38927"/>
                        <a:pt x="2292" y="-11449"/>
                        <a:pt x="0" y="229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3" name=""/>
                <p:cNvSpPr/>
                <p:nvPr/>
              </p:nvSpPr>
              <p:spPr>
                <a:xfrm>
                  <a:off x="590220" y="5247248"/>
                  <a:ext cx="50433" cy="225549"/>
                </a:xfrm>
                <a:custGeom>
                  <a:avLst/>
                  <a:gdLst/>
                  <a:ahLst/>
                  <a:cxnLst/>
                  <a:pathLst>
                    <a:path w="50433" h="225549">
                      <a:moveTo>
                        <a:pt x="0" y="14884"/>
                      </a:moveTo>
                      <a:cubicBezTo>
                        <a:pt x="0" y="14884"/>
                        <a:pt x="25216" y="65260"/>
                        <a:pt x="25216" y="88159"/>
                      </a:cubicBezTo>
                      <a:cubicBezTo>
                        <a:pt x="25216" y="111057"/>
                        <a:pt x="48140" y="191201"/>
                        <a:pt x="44702" y="194636"/>
                      </a:cubicBezTo>
                      <a:cubicBezTo>
                        <a:pt x="41263" y="198071"/>
                        <a:pt x="44702" y="225549"/>
                        <a:pt x="44702" y="225549"/>
                      </a:cubicBezTo>
                      <a:cubicBezTo>
                        <a:pt x="44702" y="225549"/>
                        <a:pt x="50433" y="180897"/>
                        <a:pt x="50433" y="166013"/>
                      </a:cubicBezTo>
                      <a:cubicBezTo>
                        <a:pt x="50433" y="151129"/>
                        <a:pt x="36678" y="111057"/>
                        <a:pt x="36678" y="99608"/>
                      </a:cubicBezTo>
                      <a:cubicBezTo>
                        <a:pt x="36678" y="88159"/>
                        <a:pt x="25216" y="46942"/>
                        <a:pt x="20632" y="29768"/>
                      </a:cubicBezTo>
                      <a:cubicBezTo>
                        <a:pt x="16047" y="12594"/>
                        <a:pt x="6877" y="0"/>
                        <a:pt x="6877" y="0"/>
                      </a:cubicBezTo>
                      <a:cubicBezTo>
                        <a:pt x="6877" y="0"/>
                        <a:pt x="0" y="5725"/>
                        <a:pt x="0" y="1488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4" name=""/>
                <p:cNvSpPr/>
                <p:nvPr/>
              </p:nvSpPr>
              <p:spPr>
                <a:xfrm>
                  <a:off x="606267" y="5223348"/>
                  <a:ext cx="72211" cy="209377"/>
                </a:xfrm>
                <a:custGeom>
                  <a:avLst/>
                  <a:gdLst/>
                  <a:ahLst/>
                  <a:cxnLst/>
                  <a:pathLst>
                    <a:path w="72211" h="209377">
                      <a:moveTo>
                        <a:pt x="0" y="5581"/>
                      </a:moveTo>
                      <a:cubicBezTo>
                        <a:pt x="0" y="5581"/>
                        <a:pt x="35532" y="49088"/>
                        <a:pt x="40117" y="92595"/>
                      </a:cubicBezTo>
                      <a:cubicBezTo>
                        <a:pt x="44702" y="136102"/>
                        <a:pt x="53871" y="170450"/>
                        <a:pt x="56164" y="179609"/>
                      </a:cubicBezTo>
                      <a:cubicBezTo>
                        <a:pt x="58456" y="188768"/>
                        <a:pt x="65333" y="202507"/>
                        <a:pt x="65333" y="202507"/>
                      </a:cubicBezTo>
                      <a:lnTo>
                        <a:pt x="72211" y="209377"/>
                      </a:lnTo>
                      <a:cubicBezTo>
                        <a:pt x="72211" y="209377"/>
                        <a:pt x="56164" y="165870"/>
                        <a:pt x="56164" y="137247"/>
                      </a:cubicBezTo>
                      <a:cubicBezTo>
                        <a:pt x="56164" y="108624"/>
                        <a:pt x="53871" y="75421"/>
                        <a:pt x="46994" y="60538"/>
                      </a:cubicBezTo>
                      <a:cubicBezTo>
                        <a:pt x="40117" y="45654"/>
                        <a:pt x="9170" y="-19607"/>
                        <a:pt x="0" y="5581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5" name=""/>
                <p:cNvSpPr/>
                <p:nvPr/>
              </p:nvSpPr>
              <p:spPr>
                <a:xfrm>
                  <a:off x="625752" y="5192435"/>
                  <a:ext cx="87828" cy="187624"/>
                </a:xfrm>
                <a:custGeom>
                  <a:avLst/>
                  <a:gdLst/>
                  <a:ahLst/>
                  <a:cxnLst/>
                  <a:pathLst>
                    <a:path w="87828" h="187624">
                      <a:moveTo>
                        <a:pt x="0" y="3292"/>
                      </a:moveTo>
                      <a:cubicBezTo>
                        <a:pt x="0" y="3292"/>
                        <a:pt x="41263" y="45654"/>
                        <a:pt x="46994" y="83436"/>
                      </a:cubicBezTo>
                      <a:cubicBezTo>
                        <a:pt x="52725" y="121218"/>
                        <a:pt x="57310" y="152131"/>
                        <a:pt x="60749" y="164725"/>
                      </a:cubicBezTo>
                      <a:cubicBezTo>
                        <a:pt x="64187" y="177319"/>
                        <a:pt x="68772" y="185334"/>
                        <a:pt x="68772" y="187624"/>
                      </a:cubicBezTo>
                      <a:cubicBezTo>
                        <a:pt x="68772" y="189913"/>
                        <a:pt x="64187" y="134957"/>
                        <a:pt x="64187" y="126943"/>
                      </a:cubicBezTo>
                      <a:cubicBezTo>
                        <a:pt x="64187" y="118928"/>
                        <a:pt x="76795" y="152131"/>
                        <a:pt x="85965" y="156711"/>
                      </a:cubicBezTo>
                      <a:cubicBezTo>
                        <a:pt x="95135" y="161290"/>
                        <a:pt x="69918" y="126943"/>
                        <a:pt x="64187" y="110914"/>
                      </a:cubicBezTo>
                      <a:cubicBezTo>
                        <a:pt x="58456" y="94885"/>
                        <a:pt x="46994" y="57103"/>
                        <a:pt x="37825" y="35349"/>
                      </a:cubicBezTo>
                      <a:cubicBezTo>
                        <a:pt x="28655" y="13596"/>
                        <a:pt x="0" y="-9302"/>
                        <a:pt x="0" y="329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686" name=""/>
              <p:cNvGrpSpPr/>
              <p:nvPr/>
            </p:nvGrpSpPr>
            <p:grpSpPr>
              <a:xfrm rot="-3000000" flipV="true">
                <a:off x="8489704" y="5258891"/>
                <a:ext cx="433043" cy="568074"/>
                <a:chOff x="8489704" y="5258891"/>
                <a:chExt cx="433043" cy="568074"/>
              </a:xfrm>
            </p:grpSpPr>
            <p:sp>
              <p:nvSpPr>
                <p:cNvPr id="2687" name=""/>
                <p:cNvSpPr/>
                <p:nvPr/>
              </p:nvSpPr>
              <p:spPr>
                <a:xfrm>
                  <a:off x="8489704" y="5370477"/>
                  <a:ext cx="318758" cy="455361"/>
                </a:xfrm>
                <a:custGeom>
                  <a:avLst/>
                  <a:gdLst/>
                  <a:ahLst/>
                  <a:cxnLst/>
                  <a:pathLst>
                    <a:path w="318758" h="455361">
                      <a:moveTo>
                        <a:pt x="318758" y="11271"/>
                      </a:moveTo>
                      <a:cubicBezTo>
                        <a:pt x="318758" y="11271"/>
                        <a:pt x="226315" y="139764"/>
                        <a:pt x="180094" y="217536"/>
                      </a:cubicBezTo>
                      <a:cubicBezTo>
                        <a:pt x="142489" y="280809"/>
                        <a:pt x="85397" y="397877"/>
                        <a:pt x="80887" y="411402"/>
                      </a:cubicBezTo>
                      <a:cubicBezTo>
                        <a:pt x="76378" y="424928"/>
                        <a:pt x="70741" y="455361"/>
                        <a:pt x="70741" y="455361"/>
                      </a:cubicBezTo>
                      <a:cubicBezTo>
                        <a:pt x="70741" y="455361"/>
                        <a:pt x="31848" y="383788"/>
                        <a:pt x="21138" y="351664"/>
                      </a:cubicBezTo>
                      <a:cubicBezTo>
                        <a:pt x="10428" y="319542"/>
                        <a:pt x="-14938" y="294181"/>
                        <a:pt x="12119" y="207392"/>
                      </a:cubicBezTo>
                      <a:cubicBezTo>
                        <a:pt x="39175" y="120603"/>
                        <a:pt x="70741" y="96933"/>
                        <a:pt x="70741" y="96933"/>
                      </a:cubicBezTo>
                      <a:lnTo>
                        <a:pt x="75250" y="87916"/>
                      </a:lnTo>
                      <a:cubicBezTo>
                        <a:pt x="75250" y="87916"/>
                        <a:pt x="129363" y="43958"/>
                        <a:pt x="142891" y="36068"/>
                      </a:cubicBezTo>
                      <a:cubicBezTo>
                        <a:pt x="156420" y="28178"/>
                        <a:pt x="167693" y="19161"/>
                        <a:pt x="167693" y="19161"/>
                      </a:cubicBezTo>
                      <a:cubicBezTo>
                        <a:pt x="167693" y="19161"/>
                        <a:pt x="201514" y="0"/>
                        <a:pt x="256754" y="0"/>
                      </a:cubicBezTo>
                      <a:cubicBezTo>
                        <a:pt x="311994" y="0"/>
                        <a:pt x="318758" y="11271"/>
                        <a:pt x="318758" y="11271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8" name=""/>
                <p:cNvSpPr/>
                <p:nvPr/>
              </p:nvSpPr>
              <p:spPr>
                <a:xfrm>
                  <a:off x="8558190" y="5381748"/>
                  <a:ext cx="314671" cy="444089"/>
                </a:xfrm>
                <a:custGeom>
                  <a:avLst/>
                  <a:gdLst/>
                  <a:ahLst/>
                  <a:cxnLst/>
                  <a:pathLst>
                    <a:path w="314671" h="444089">
                      <a:moveTo>
                        <a:pt x="250271" y="0"/>
                      </a:moveTo>
                      <a:cubicBezTo>
                        <a:pt x="250271" y="0"/>
                        <a:pt x="301002" y="19161"/>
                        <a:pt x="310021" y="84535"/>
                      </a:cubicBezTo>
                      <a:cubicBezTo>
                        <a:pt x="319038" y="149908"/>
                        <a:pt x="317912" y="206265"/>
                        <a:pt x="284091" y="278401"/>
                      </a:cubicBezTo>
                      <a:cubicBezTo>
                        <a:pt x="250271" y="350538"/>
                        <a:pt x="214196" y="378716"/>
                        <a:pt x="158956" y="403513"/>
                      </a:cubicBezTo>
                      <a:cubicBezTo>
                        <a:pt x="103716" y="428310"/>
                        <a:pt x="90188" y="419292"/>
                        <a:pt x="78914" y="424928"/>
                      </a:cubicBezTo>
                      <a:cubicBezTo>
                        <a:pt x="67641" y="430564"/>
                        <a:pt x="46221" y="429437"/>
                        <a:pt x="46221" y="429437"/>
                      </a:cubicBezTo>
                      <a:lnTo>
                        <a:pt x="0" y="444089"/>
                      </a:lnTo>
                      <a:cubicBezTo>
                        <a:pt x="0" y="444089"/>
                        <a:pt x="10146" y="402385"/>
                        <a:pt x="10146" y="400131"/>
                      </a:cubicBezTo>
                      <a:cubicBezTo>
                        <a:pt x="10146" y="397877"/>
                        <a:pt x="117244" y="193866"/>
                        <a:pt x="117244" y="193866"/>
                      </a:cubicBezTo>
                      <a:cubicBezTo>
                        <a:pt x="117244" y="193866"/>
                        <a:pt x="238434" y="11835"/>
                        <a:pt x="25027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89" name=""/>
                <p:cNvSpPr/>
                <p:nvPr/>
              </p:nvSpPr>
              <p:spPr>
                <a:xfrm>
                  <a:off x="8792397" y="5258891"/>
                  <a:ext cx="130350" cy="136242"/>
                </a:xfrm>
                <a:custGeom>
                  <a:avLst/>
                  <a:gdLst/>
                  <a:ahLst/>
                  <a:cxnLst/>
                  <a:pathLst>
                    <a:path w="130350" h="136242">
                      <a:moveTo>
                        <a:pt x="5919" y="122012"/>
                      </a:moveTo>
                      <a:cubicBezTo>
                        <a:pt x="7715" y="119841"/>
                        <a:pt x="38612" y="100314"/>
                        <a:pt x="58904" y="63119"/>
                      </a:cubicBezTo>
                      <a:cubicBezTo>
                        <a:pt x="79196" y="25924"/>
                        <a:pt x="122035" y="0"/>
                        <a:pt x="122035" y="0"/>
                      </a:cubicBezTo>
                      <a:cubicBezTo>
                        <a:pt x="122035" y="0"/>
                        <a:pt x="136208" y="8856"/>
                        <a:pt x="127672" y="13526"/>
                      </a:cubicBezTo>
                      <a:cubicBezTo>
                        <a:pt x="127672" y="13526"/>
                        <a:pt x="72432" y="46212"/>
                        <a:pt x="65668" y="69882"/>
                      </a:cubicBezTo>
                      <a:cubicBezTo>
                        <a:pt x="58904" y="93552"/>
                        <a:pt x="9623" y="135416"/>
                        <a:pt x="9623" y="135416"/>
                      </a:cubicBezTo>
                      <a:cubicBezTo>
                        <a:pt x="9623" y="135416"/>
                        <a:pt x="-9542" y="140690"/>
                        <a:pt x="5919" y="12201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0" name=""/>
                <p:cNvSpPr/>
                <p:nvPr/>
              </p:nvSpPr>
              <p:spPr>
                <a:xfrm>
                  <a:off x="8795497" y="5396400"/>
                  <a:ext cx="53549" cy="140891"/>
                </a:xfrm>
                <a:custGeom>
                  <a:avLst/>
                  <a:gdLst/>
                  <a:ahLst/>
                  <a:cxnLst/>
                  <a:pathLst>
                    <a:path w="53549" h="140891">
                      <a:moveTo>
                        <a:pt x="564" y="0"/>
                      </a:moveTo>
                      <a:cubicBezTo>
                        <a:pt x="564" y="0"/>
                        <a:pt x="21983" y="2254"/>
                        <a:pt x="27620" y="55229"/>
                      </a:cubicBezTo>
                      <a:cubicBezTo>
                        <a:pt x="33257" y="108205"/>
                        <a:pt x="53549" y="140891"/>
                        <a:pt x="53549" y="140891"/>
                      </a:cubicBezTo>
                      <a:cubicBezTo>
                        <a:pt x="53549" y="140891"/>
                        <a:pt x="20856" y="93552"/>
                        <a:pt x="18601" y="52975"/>
                      </a:cubicBezTo>
                      <a:cubicBezTo>
                        <a:pt x="16347" y="12398"/>
                        <a:pt x="-3946" y="4509"/>
                        <a:pt x="56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1" name=""/>
                <p:cNvSpPr/>
                <p:nvPr/>
              </p:nvSpPr>
              <p:spPr>
                <a:xfrm>
                  <a:off x="8557063" y="5380903"/>
                  <a:ext cx="248439" cy="446062"/>
                </a:xfrm>
                <a:custGeom>
                  <a:avLst/>
                  <a:gdLst/>
                  <a:ahLst/>
                  <a:cxnLst/>
                  <a:pathLst>
                    <a:path w="248439" h="446062">
                      <a:moveTo>
                        <a:pt x="241252" y="0"/>
                      </a:moveTo>
                      <a:cubicBezTo>
                        <a:pt x="222087" y="14371"/>
                        <a:pt x="104843" y="199220"/>
                        <a:pt x="90188" y="236415"/>
                      </a:cubicBezTo>
                      <a:cubicBezTo>
                        <a:pt x="75532" y="273611"/>
                        <a:pt x="15782" y="361527"/>
                        <a:pt x="10146" y="393087"/>
                      </a:cubicBezTo>
                      <a:cubicBezTo>
                        <a:pt x="4509" y="424646"/>
                        <a:pt x="0" y="446062"/>
                        <a:pt x="0" y="446062"/>
                      </a:cubicBezTo>
                      <a:cubicBezTo>
                        <a:pt x="0" y="446062"/>
                        <a:pt x="22547" y="394214"/>
                        <a:pt x="32693" y="370544"/>
                      </a:cubicBezTo>
                      <a:cubicBezTo>
                        <a:pt x="42839" y="346874"/>
                        <a:pt x="91315" y="258958"/>
                        <a:pt x="98079" y="247687"/>
                      </a:cubicBezTo>
                      <a:cubicBezTo>
                        <a:pt x="104843" y="236415"/>
                        <a:pt x="123092" y="200347"/>
                        <a:pt x="129645" y="187949"/>
                      </a:cubicBezTo>
                      <a:cubicBezTo>
                        <a:pt x="136409" y="175551"/>
                        <a:pt x="204050" y="69600"/>
                        <a:pt x="207432" y="62838"/>
                      </a:cubicBezTo>
                      <a:cubicBezTo>
                        <a:pt x="210814" y="56075"/>
                        <a:pt x="268309" y="-3663"/>
                        <a:pt x="2412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2" name=""/>
                <p:cNvSpPr/>
                <p:nvPr/>
              </p:nvSpPr>
              <p:spPr>
                <a:xfrm>
                  <a:off x="8674025" y="5390483"/>
                  <a:ext cx="113580" cy="13385"/>
                </a:xfrm>
                <a:custGeom>
                  <a:avLst/>
                  <a:gdLst/>
                  <a:ahLst/>
                  <a:cxnLst/>
                  <a:pathLst>
                    <a:path w="113580" h="13385">
                      <a:moveTo>
                        <a:pt x="105125" y="11553"/>
                      </a:moveTo>
                      <a:cubicBezTo>
                        <a:pt x="105125" y="11553"/>
                        <a:pt x="80323" y="7045"/>
                        <a:pt x="65668" y="9299"/>
                      </a:cubicBezTo>
                      <a:cubicBezTo>
                        <a:pt x="51012" y="11553"/>
                        <a:pt x="4791" y="16062"/>
                        <a:pt x="282" y="11553"/>
                      </a:cubicBezTo>
                      <a:cubicBezTo>
                        <a:pt x="-4228" y="7045"/>
                        <a:pt x="40303" y="5354"/>
                        <a:pt x="58340" y="1972"/>
                      </a:cubicBezTo>
                      <a:cubicBezTo>
                        <a:pt x="76378" y="-1409"/>
                        <a:pt x="107380" y="-845"/>
                        <a:pt x="112453" y="4227"/>
                      </a:cubicBezTo>
                      <a:cubicBezTo>
                        <a:pt x="117526" y="9299"/>
                        <a:pt x="105125" y="14934"/>
                        <a:pt x="105125" y="115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3" name=""/>
                <p:cNvSpPr/>
                <p:nvPr/>
              </p:nvSpPr>
              <p:spPr>
                <a:xfrm>
                  <a:off x="8589333" y="5421197"/>
                  <a:ext cx="177416" cy="38745"/>
                </a:xfrm>
                <a:custGeom>
                  <a:avLst/>
                  <a:gdLst/>
                  <a:ahLst/>
                  <a:cxnLst/>
                  <a:pathLst>
                    <a:path w="177416" h="38745">
                      <a:moveTo>
                        <a:pt x="177416" y="9017"/>
                      </a:moveTo>
                      <a:cubicBezTo>
                        <a:pt x="177416" y="9017"/>
                        <a:pt x="104139" y="9017"/>
                        <a:pt x="89483" y="6763"/>
                      </a:cubicBezTo>
                      <a:cubicBezTo>
                        <a:pt x="74828" y="4509"/>
                        <a:pt x="34243" y="0"/>
                        <a:pt x="34243" y="0"/>
                      </a:cubicBezTo>
                      <a:cubicBezTo>
                        <a:pt x="34243" y="0"/>
                        <a:pt x="73700" y="13526"/>
                        <a:pt x="82719" y="13526"/>
                      </a:cubicBezTo>
                      <a:cubicBezTo>
                        <a:pt x="91738" y="13526"/>
                        <a:pt x="53408" y="25924"/>
                        <a:pt x="34243" y="29305"/>
                      </a:cubicBezTo>
                      <a:cubicBezTo>
                        <a:pt x="15078" y="32687"/>
                        <a:pt x="-3523" y="33250"/>
                        <a:pt x="423" y="37195"/>
                      </a:cubicBezTo>
                      <a:cubicBezTo>
                        <a:pt x="4368" y="41140"/>
                        <a:pt x="52281" y="37195"/>
                        <a:pt x="75955" y="27051"/>
                      </a:cubicBezTo>
                      <a:cubicBezTo>
                        <a:pt x="99629" y="16907"/>
                        <a:pt x="177416" y="13526"/>
                        <a:pt x="177416" y="901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4" name=""/>
                <p:cNvSpPr/>
                <p:nvPr/>
              </p:nvSpPr>
              <p:spPr>
                <a:xfrm>
                  <a:off x="8549172" y="5462901"/>
                  <a:ext cx="195031" cy="61992"/>
                </a:xfrm>
                <a:custGeom>
                  <a:avLst/>
                  <a:gdLst/>
                  <a:ahLst/>
                  <a:cxnLst/>
                  <a:pathLst>
                    <a:path w="195031" h="61992">
                      <a:moveTo>
                        <a:pt x="195031" y="0"/>
                      </a:moveTo>
                      <a:cubicBezTo>
                        <a:pt x="195031" y="0"/>
                        <a:pt x="110480" y="10144"/>
                        <a:pt x="103716" y="13526"/>
                      </a:cubicBezTo>
                      <a:cubicBezTo>
                        <a:pt x="96952" y="16907"/>
                        <a:pt x="57495" y="19161"/>
                        <a:pt x="42839" y="19161"/>
                      </a:cubicBezTo>
                      <a:cubicBezTo>
                        <a:pt x="28184" y="19161"/>
                        <a:pt x="0" y="28178"/>
                        <a:pt x="0" y="28178"/>
                      </a:cubicBezTo>
                      <a:lnTo>
                        <a:pt x="5637" y="33814"/>
                      </a:lnTo>
                      <a:cubicBezTo>
                        <a:pt x="5637" y="33814"/>
                        <a:pt x="47349" y="18034"/>
                        <a:pt x="55240" y="25924"/>
                      </a:cubicBezTo>
                      <a:cubicBezTo>
                        <a:pt x="63131" y="33814"/>
                        <a:pt x="20292" y="51848"/>
                        <a:pt x="10146" y="51848"/>
                      </a:cubicBezTo>
                      <a:cubicBezTo>
                        <a:pt x="0" y="51848"/>
                        <a:pt x="0" y="61992"/>
                        <a:pt x="0" y="61992"/>
                      </a:cubicBezTo>
                      <a:cubicBezTo>
                        <a:pt x="0" y="61992"/>
                        <a:pt x="34948" y="51848"/>
                        <a:pt x="51858" y="42831"/>
                      </a:cubicBezTo>
                      <a:cubicBezTo>
                        <a:pt x="68768" y="33814"/>
                        <a:pt x="81169" y="25924"/>
                        <a:pt x="81169" y="25924"/>
                      </a:cubicBezTo>
                      <a:cubicBezTo>
                        <a:pt x="81169" y="25924"/>
                        <a:pt x="116117" y="20288"/>
                        <a:pt x="122881" y="16907"/>
                      </a:cubicBezTo>
                      <a:cubicBezTo>
                        <a:pt x="129645" y="13526"/>
                        <a:pt x="172484" y="9017"/>
                        <a:pt x="176993" y="11271"/>
                      </a:cubicBezTo>
                      <a:cubicBezTo>
                        <a:pt x="181503" y="13526"/>
                        <a:pt x="188267" y="13526"/>
                        <a:pt x="188267" y="13526"/>
                      </a:cubicBezTo>
                      <a:cubicBezTo>
                        <a:pt x="188267" y="13526"/>
                        <a:pt x="195031" y="6763"/>
                        <a:pt x="1950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5" name=""/>
                <p:cNvSpPr/>
                <p:nvPr/>
              </p:nvSpPr>
              <p:spPr>
                <a:xfrm>
                  <a:off x="8515069" y="5510804"/>
                  <a:ext cx="197850" cy="64246"/>
                </a:xfrm>
                <a:custGeom>
                  <a:avLst/>
                  <a:gdLst/>
                  <a:ahLst/>
                  <a:cxnLst/>
                  <a:pathLst>
                    <a:path w="197850" h="64246">
                      <a:moveTo>
                        <a:pt x="194186" y="0"/>
                      </a:moveTo>
                      <a:cubicBezTo>
                        <a:pt x="194186" y="0"/>
                        <a:pt x="120908" y="3381"/>
                        <a:pt x="98361" y="11271"/>
                      </a:cubicBezTo>
                      <a:cubicBezTo>
                        <a:pt x="75814" y="19161"/>
                        <a:pt x="19447" y="51848"/>
                        <a:pt x="11555" y="54102"/>
                      </a:cubicBezTo>
                      <a:cubicBezTo>
                        <a:pt x="3664" y="56356"/>
                        <a:pt x="-3100" y="64246"/>
                        <a:pt x="1409" y="64246"/>
                      </a:cubicBezTo>
                      <a:cubicBezTo>
                        <a:pt x="5919" y="64246"/>
                        <a:pt x="68486" y="41140"/>
                        <a:pt x="75814" y="33814"/>
                      </a:cubicBezTo>
                      <a:cubicBezTo>
                        <a:pt x="83142" y="26488"/>
                        <a:pt x="96107" y="20288"/>
                        <a:pt x="98361" y="20288"/>
                      </a:cubicBezTo>
                      <a:cubicBezTo>
                        <a:pt x="100616" y="20288"/>
                        <a:pt x="131054" y="16907"/>
                        <a:pt x="144582" y="11271"/>
                      </a:cubicBezTo>
                      <a:cubicBezTo>
                        <a:pt x="158111" y="5636"/>
                        <a:pt x="176148" y="6763"/>
                        <a:pt x="185167" y="9017"/>
                      </a:cubicBezTo>
                      <a:cubicBezTo>
                        <a:pt x="194186" y="11271"/>
                        <a:pt x="203206" y="0"/>
                        <a:pt x="19418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6" name=""/>
                <p:cNvSpPr/>
                <p:nvPr/>
              </p:nvSpPr>
              <p:spPr>
                <a:xfrm>
                  <a:off x="8526765" y="5562089"/>
                  <a:ext cx="156560" cy="54102"/>
                </a:xfrm>
                <a:custGeom>
                  <a:avLst/>
                  <a:gdLst/>
                  <a:ahLst/>
                  <a:cxnLst/>
                  <a:pathLst>
                    <a:path w="156560" h="54102">
                      <a:moveTo>
                        <a:pt x="156560" y="0"/>
                      </a:moveTo>
                      <a:cubicBezTo>
                        <a:pt x="156560" y="0"/>
                        <a:pt x="85538" y="11271"/>
                        <a:pt x="74264" y="13526"/>
                      </a:cubicBezTo>
                      <a:cubicBezTo>
                        <a:pt x="62991" y="15780"/>
                        <a:pt x="32552" y="20288"/>
                        <a:pt x="24661" y="22543"/>
                      </a:cubicBezTo>
                      <a:cubicBezTo>
                        <a:pt x="16769" y="24797"/>
                        <a:pt x="3241" y="31560"/>
                        <a:pt x="986" y="32687"/>
                      </a:cubicBezTo>
                      <a:cubicBezTo>
                        <a:pt x="-1268" y="33814"/>
                        <a:pt x="-1268" y="42831"/>
                        <a:pt x="16769" y="32687"/>
                      </a:cubicBezTo>
                      <a:cubicBezTo>
                        <a:pt x="34807" y="22543"/>
                        <a:pt x="52844" y="25924"/>
                        <a:pt x="52844" y="25924"/>
                      </a:cubicBezTo>
                      <a:cubicBezTo>
                        <a:pt x="52844" y="25924"/>
                        <a:pt x="27479" y="38886"/>
                        <a:pt x="21279" y="45085"/>
                      </a:cubicBezTo>
                      <a:cubicBezTo>
                        <a:pt x="15078" y="51284"/>
                        <a:pt x="14515" y="54102"/>
                        <a:pt x="16769" y="54102"/>
                      </a:cubicBezTo>
                      <a:cubicBezTo>
                        <a:pt x="19024" y="54102"/>
                        <a:pt x="60736" y="29305"/>
                        <a:pt x="72009" y="25924"/>
                      </a:cubicBezTo>
                      <a:cubicBezTo>
                        <a:pt x="83283" y="22543"/>
                        <a:pt x="94556" y="16907"/>
                        <a:pt x="113721" y="13526"/>
                      </a:cubicBezTo>
                      <a:cubicBezTo>
                        <a:pt x="132886" y="10144"/>
                        <a:pt x="149796" y="6763"/>
                        <a:pt x="1565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7" name=""/>
                <p:cNvSpPr/>
                <p:nvPr/>
              </p:nvSpPr>
              <p:spPr>
                <a:xfrm>
                  <a:off x="8513096" y="5603793"/>
                  <a:ext cx="147683" cy="66783"/>
                </a:xfrm>
                <a:custGeom>
                  <a:avLst/>
                  <a:gdLst/>
                  <a:ahLst/>
                  <a:cxnLst/>
                  <a:pathLst>
                    <a:path w="147683" h="66783">
                      <a:moveTo>
                        <a:pt x="147683" y="0"/>
                      </a:moveTo>
                      <a:cubicBezTo>
                        <a:pt x="147683" y="0"/>
                        <a:pt x="102589" y="1127"/>
                        <a:pt x="64259" y="22543"/>
                      </a:cubicBezTo>
                      <a:cubicBezTo>
                        <a:pt x="25929" y="43958"/>
                        <a:pt x="0" y="59738"/>
                        <a:pt x="0" y="65374"/>
                      </a:cubicBezTo>
                      <a:cubicBezTo>
                        <a:pt x="0" y="71009"/>
                        <a:pt x="19165" y="59738"/>
                        <a:pt x="42839" y="48467"/>
                      </a:cubicBezTo>
                      <a:cubicBezTo>
                        <a:pt x="66514" y="37195"/>
                        <a:pt x="83424" y="20288"/>
                        <a:pt x="99207" y="15780"/>
                      </a:cubicBezTo>
                      <a:cubicBezTo>
                        <a:pt x="114990" y="11271"/>
                        <a:pt x="135282" y="16907"/>
                        <a:pt x="139791" y="13526"/>
                      </a:cubicBezTo>
                      <a:cubicBezTo>
                        <a:pt x="144301" y="10144"/>
                        <a:pt x="147683" y="0"/>
                        <a:pt x="14768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8" name=""/>
                <p:cNvSpPr/>
                <p:nvPr/>
              </p:nvSpPr>
              <p:spPr>
                <a:xfrm>
                  <a:off x="8518028" y="5659022"/>
                  <a:ext cx="114708" cy="47339"/>
                </a:xfrm>
                <a:custGeom>
                  <a:avLst/>
                  <a:gdLst/>
                  <a:ahLst/>
                  <a:cxnLst/>
                  <a:pathLst>
                    <a:path w="114708" h="47339">
                      <a:moveTo>
                        <a:pt x="112312" y="0"/>
                      </a:moveTo>
                      <a:cubicBezTo>
                        <a:pt x="112312" y="0"/>
                        <a:pt x="87510" y="0"/>
                        <a:pt x="63836" y="10144"/>
                      </a:cubicBezTo>
                      <a:cubicBezTo>
                        <a:pt x="40162" y="20288"/>
                        <a:pt x="44671" y="36068"/>
                        <a:pt x="28888" y="36068"/>
                      </a:cubicBezTo>
                      <a:cubicBezTo>
                        <a:pt x="13105" y="36068"/>
                        <a:pt x="-3805" y="47339"/>
                        <a:pt x="705" y="47339"/>
                      </a:cubicBezTo>
                      <a:cubicBezTo>
                        <a:pt x="5214" y="47339"/>
                        <a:pt x="28888" y="48467"/>
                        <a:pt x="42417" y="39450"/>
                      </a:cubicBezTo>
                      <a:cubicBezTo>
                        <a:pt x="55945" y="30433"/>
                        <a:pt x="50308" y="18034"/>
                        <a:pt x="67782" y="14089"/>
                      </a:cubicBezTo>
                      <a:cubicBezTo>
                        <a:pt x="85256" y="10144"/>
                        <a:pt x="105548" y="10144"/>
                        <a:pt x="108930" y="10144"/>
                      </a:cubicBezTo>
                      <a:cubicBezTo>
                        <a:pt x="112312" y="10144"/>
                        <a:pt x="117949" y="0"/>
                        <a:pt x="1123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699" name=""/>
                <p:cNvSpPr/>
                <p:nvPr/>
              </p:nvSpPr>
              <p:spPr>
                <a:xfrm>
                  <a:off x="8537898" y="5702980"/>
                  <a:ext cx="68768" cy="41845"/>
                </a:xfrm>
                <a:custGeom>
                  <a:avLst/>
                  <a:gdLst/>
                  <a:ahLst/>
                  <a:cxnLst/>
                  <a:pathLst>
                    <a:path w="68768" h="41845">
                      <a:moveTo>
                        <a:pt x="68768" y="0"/>
                      </a:moveTo>
                      <a:cubicBezTo>
                        <a:pt x="68768" y="0"/>
                        <a:pt x="38330" y="7890"/>
                        <a:pt x="33820" y="12398"/>
                      </a:cubicBezTo>
                      <a:cubicBezTo>
                        <a:pt x="29311" y="16907"/>
                        <a:pt x="0" y="34941"/>
                        <a:pt x="0" y="40577"/>
                      </a:cubicBezTo>
                      <a:cubicBezTo>
                        <a:pt x="0" y="46212"/>
                        <a:pt x="28747" y="33250"/>
                        <a:pt x="36075" y="25924"/>
                      </a:cubicBezTo>
                      <a:cubicBezTo>
                        <a:pt x="43403" y="18598"/>
                        <a:pt x="52985" y="12398"/>
                        <a:pt x="60877" y="12398"/>
                      </a:cubicBezTo>
                      <a:cubicBezTo>
                        <a:pt x="68768" y="12398"/>
                        <a:pt x="68768" y="0"/>
                        <a:pt x="6876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0" name=""/>
                <p:cNvSpPr/>
                <p:nvPr/>
              </p:nvSpPr>
              <p:spPr>
                <a:xfrm>
                  <a:off x="8537335" y="5754969"/>
                  <a:ext cx="42557" cy="22402"/>
                </a:xfrm>
                <a:custGeom>
                  <a:avLst/>
                  <a:gdLst/>
                  <a:ahLst/>
                  <a:cxnLst/>
                  <a:pathLst>
                    <a:path w="42557" h="22402">
                      <a:moveTo>
                        <a:pt x="38893" y="986"/>
                      </a:moveTo>
                      <a:cubicBezTo>
                        <a:pt x="38893" y="986"/>
                        <a:pt x="29875" y="-3522"/>
                        <a:pt x="19729" y="6622"/>
                      </a:cubicBezTo>
                      <a:cubicBezTo>
                        <a:pt x="9582" y="16766"/>
                        <a:pt x="-2818" y="22402"/>
                        <a:pt x="564" y="22402"/>
                      </a:cubicBezTo>
                      <a:cubicBezTo>
                        <a:pt x="3946" y="22402"/>
                        <a:pt x="16347" y="17893"/>
                        <a:pt x="21983" y="12258"/>
                      </a:cubicBezTo>
                      <a:cubicBezTo>
                        <a:pt x="27620" y="6622"/>
                        <a:pt x="37766" y="11130"/>
                        <a:pt x="41148" y="8876"/>
                      </a:cubicBezTo>
                      <a:cubicBezTo>
                        <a:pt x="44530" y="6622"/>
                        <a:pt x="41148" y="986"/>
                        <a:pt x="38893" y="98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1" name=""/>
                <p:cNvSpPr/>
                <p:nvPr/>
              </p:nvSpPr>
              <p:spPr>
                <a:xfrm>
                  <a:off x="8603284" y="5695654"/>
                  <a:ext cx="16487" cy="105387"/>
                </a:xfrm>
                <a:custGeom>
                  <a:avLst/>
                  <a:gdLst/>
                  <a:ahLst/>
                  <a:cxnLst/>
                  <a:pathLst>
                    <a:path w="16487" h="105387">
                      <a:moveTo>
                        <a:pt x="10710" y="0"/>
                      </a:moveTo>
                      <a:cubicBezTo>
                        <a:pt x="10710" y="0"/>
                        <a:pt x="13528" y="7326"/>
                        <a:pt x="15783" y="28742"/>
                      </a:cubicBezTo>
                      <a:cubicBezTo>
                        <a:pt x="18038" y="50157"/>
                        <a:pt x="14656" y="67064"/>
                        <a:pt x="10710" y="80590"/>
                      </a:cubicBezTo>
                      <a:cubicBezTo>
                        <a:pt x="6764" y="94115"/>
                        <a:pt x="0" y="105387"/>
                        <a:pt x="0" y="105387"/>
                      </a:cubicBezTo>
                      <a:cubicBezTo>
                        <a:pt x="0" y="105387"/>
                        <a:pt x="6764" y="71573"/>
                        <a:pt x="6764" y="54666"/>
                      </a:cubicBezTo>
                      <a:cubicBezTo>
                        <a:pt x="6764" y="37759"/>
                        <a:pt x="6764" y="25360"/>
                        <a:pt x="6764" y="19725"/>
                      </a:cubicBezTo>
                      <a:cubicBezTo>
                        <a:pt x="6764" y="14089"/>
                        <a:pt x="-2255" y="0"/>
                        <a:pt x="107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2" name=""/>
                <p:cNvSpPr/>
                <p:nvPr/>
              </p:nvSpPr>
              <p:spPr>
                <a:xfrm>
                  <a:off x="8635696" y="5633098"/>
                  <a:ext cx="21701" cy="140891"/>
                </a:xfrm>
                <a:custGeom>
                  <a:avLst/>
                  <a:gdLst/>
                  <a:ahLst/>
                  <a:cxnLst/>
                  <a:pathLst>
                    <a:path w="21701" h="140891">
                      <a:moveTo>
                        <a:pt x="282" y="15780"/>
                      </a:moveTo>
                      <a:cubicBezTo>
                        <a:pt x="282" y="15780"/>
                        <a:pt x="3664" y="20288"/>
                        <a:pt x="7046" y="54102"/>
                      </a:cubicBezTo>
                      <a:cubicBezTo>
                        <a:pt x="10428" y="87916"/>
                        <a:pt x="-1973" y="100315"/>
                        <a:pt x="282" y="112713"/>
                      </a:cubicBezTo>
                      <a:cubicBezTo>
                        <a:pt x="2537" y="125112"/>
                        <a:pt x="7046" y="140891"/>
                        <a:pt x="7046" y="140891"/>
                      </a:cubicBezTo>
                      <a:cubicBezTo>
                        <a:pt x="7046" y="140891"/>
                        <a:pt x="11555" y="111586"/>
                        <a:pt x="11555" y="98060"/>
                      </a:cubicBezTo>
                      <a:cubicBezTo>
                        <a:pt x="11555" y="84535"/>
                        <a:pt x="21701" y="63119"/>
                        <a:pt x="21701" y="54102"/>
                      </a:cubicBezTo>
                      <a:cubicBezTo>
                        <a:pt x="21701" y="45085"/>
                        <a:pt x="7046" y="0"/>
                        <a:pt x="7046" y="0"/>
                      </a:cubicBezTo>
                      <a:lnTo>
                        <a:pt x="282" y="1578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3" name=""/>
                <p:cNvSpPr/>
                <p:nvPr/>
              </p:nvSpPr>
              <p:spPr>
                <a:xfrm>
                  <a:off x="8659229" y="5593648"/>
                  <a:ext cx="33116" cy="167238"/>
                </a:xfrm>
                <a:custGeom>
                  <a:avLst/>
                  <a:gdLst/>
                  <a:ahLst/>
                  <a:cxnLst/>
                  <a:pathLst>
                    <a:path w="33116" h="167238">
                      <a:moveTo>
                        <a:pt x="1550" y="12398"/>
                      </a:moveTo>
                      <a:cubicBezTo>
                        <a:pt x="1550" y="12398"/>
                        <a:pt x="22970" y="39450"/>
                        <a:pt x="20715" y="58611"/>
                      </a:cubicBezTo>
                      <a:cubicBezTo>
                        <a:pt x="18460" y="77772"/>
                        <a:pt x="17333" y="94679"/>
                        <a:pt x="17333" y="117222"/>
                      </a:cubicBezTo>
                      <a:cubicBezTo>
                        <a:pt x="17333" y="139764"/>
                        <a:pt x="17333" y="153290"/>
                        <a:pt x="20715" y="165688"/>
                      </a:cubicBezTo>
                      <a:cubicBezTo>
                        <a:pt x="24097" y="178087"/>
                        <a:pt x="20715" y="117222"/>
                        <a:pt x="24097" y="96933"/>
                      </a:cubicBezTo>
                      <a:cubicBezTo>
                        <a:pt x="27479" y="76645"/>
                        <a:pt x="38752" y="64247"/>
                        <a:pt x="29734" y="43958"/>
                      </a:cubicBezTo>
                      <a:cubicBezTo>
                        <a:pt x="20715" y="23670"/>
                        <a:pt x="7187" y="0"/>
                        <a:pt x="7187" y="0"/>
                      </a:cubicBezTo>
                      <a:cubicBezTo>
                        <a:pt x="7187" y="0"/>
                        <a:pt x="-4087" y="10144"/>
                        <a:pt x="1550" y="1239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4" name=""/>
                <p:cNvSpPr/>
                <p:nvPr/>
              </p:nvSpPr>
              <p:spPr>
                <a:xfrm>
                  <a:off x="8683326" y="5551945"/>
                  <a:ext cx="58622" cy="193867"/>
                </a:xfrm>
                <a:custGeom>
                  <a:avLst/>
                  <a:gdLst/>
                  <a:ahLst/>
                  <a:cxnLst/>
                  <a:pathLst>
                    <a:path w="58622" h="193867">
                      <a:moveTo>
                        <a:pt x="0" y="2254"/>
                      </a:moveTo>
                      <a:cubicBezTo>
                        <a:pt x="0" y="2254"/>
                        <a:pt x="28184" y="47339"/>
                        <a:pt x="28184" y="67628"/>
                      </a:cubicBezTo>
                      <a:cubicBezTo>
                        <a:pt x="28184" y="87916"/>
                        <a:pt x="20292" y="126239"/>
                        <a:pt x="22547" y="138637"/>
                      </a:cubicBezTo>
                      <a:cubicBezTo>
                        <a:pt x="24802" y="151036"/>
                        <a:pt x="31566" y="193867"/>
                        <a:pt x="31566" y="193867"/>
                      </a:cubicBezTo>
                      <a:cubicBezTo>
                        <a:pt x="31566" y="193867"/>
                        <a:pt x="31566" y="155544"/>
                        <a:pt x="31566" y="134129"/>
                      </a:cubicBezTo>
                      <a:cubicBezTo>
                        <a:pt x="31566" y="112713"/>
                        <a:pt x="36075" y="100315"/>
                        <a:pt x="36075" y="100315"/>
                      </a:cubicBezTo>
                      <a:cubicBezTo>
                        <a:pt x="36075" y="100315"/>
                        <a:pt x="41712" y="143146"/>
                        <a:pt x="46221" y="156671"/>
                      </a:cubicBezTo>
                      <a:cubicBezTo>
                        <a:pt x="50731" y="170197"/>
                        <a:pt x="58622" y="179214"/>
                        <a:pt x="58622" y="179214"/>
                      </a:cubicBezTo>
                      <a:cubicBezTo>
                        <a:pt x="58622" y="179214"/>
                        <a:pt x="43967" y="120603"/>
                        <a:pt x="43967" y="103696"/>
                      </a:cubicBezTo>
                      <a:cubicBezTo>
                        <a:pt x="43967" y="86789"/>
                        <a:pt x="36075" y="58611"/>
                        <a:pt x="36075" y="48467"/>
                      </a:cubicBezTo>
                      <a:cubicBezTo>
                        <a:pt x="36075" y="38322"/>
                        <a:pt x="2255" y="-11271"/>
                        <a:pt x="0" y="22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5" name=""/>
                <p:cNvSpPr/>
                <p:nvPr/>
              </p:nvSpPr>
              <p:spPr>
                <a:xfrm>
                  <a:off x="8721656" y="5487698"/>
                  <a:ext cx="49603" cy="222045"/>
                </a:xfrm>
                <a:custGeom>
                  <a:avLst/>
                  <a:gdLst/>
                  <a:ahLst/>
                  <a:cxnLst/>
                  <a:pathLst>
                    <a:path w="49603" h="222045">
                      <a:moveTo>
                        <a:pt x="0" y="14653"/>
                      </a:moveTo>
                      <a:cubicBezTo>
                        <a:pt x="0" y="14653"/>
                        <a:pt x="24802" y="64246"/>
                        <a:pt x="24802" y="86789"/>
                      </a:cubicBezTo>
                      <a:cubicBezTo>
                        <a:pt x="24802" y="109332"/>
                        <a:pt x="47349" y="188231"/>
                        <a:pt x="43967" y="191612"/>
                      </a:cubicBezTo>
                      <a:cubicBezTo>
                        <a:pt x="40585" y="194994"/>
                        <a:pt x="43967" y="222045"/>
                        <a:pt x="43967" y="222045"/>
                      </a:cubicBezTo>
                      <a:cubicBezTo>
                        <a:pt x="43967" y="222045"/>
                        <a:pt x="49603" y="178087"/>
                        <a:pt x="49603" y="163434"/>
                      </a:cubicBezTo>
                      <a:cubicBezTo>
                        <a:pt x="49603" y="148781"/>
                        <a:pt x="36075" y="109332"/>
                        <a:pt x="36075" y="98060"/>
                      </a:cubicBezTo>
                      <a:cubicBezTo>
                        <a:pt x="36075" y="86789"/>
                        <a:pt x="24802" y="46212"/>
                        <a:pt x="20292" y="29305"/>
                      </a:cubicBezTo>
                      <a:cubicBezTo>
                        <a:pt x="15783" y="12398"/>
                        <a:pt x="6764" y="0"/>
                        <a:pt x="6764" y="0"/>
                      </a:cubicBezTo>
                      <a:cubicBezTo>
                        <a:pt x="6764" y="0"/>
                        <a:pt x="0" y="5636"/>
                        <a:pt x="0" y="146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6" name=""/>
                <p:cNvSpPr/>
                <p:nvPr/>
              </p:nvSpPr>
              <p:spPr>
                <a:xfrm>
                  <a:off x="8737439" y="5464169"/>
                  <a:ext cx="71023" cy="206124"/>
                </a:xfrm>
                <a:custGeom>
                  <a:avLst/>
                  <a:gdLst/>
                  <a:ahLst/>
                  <a:cxnLst/>
                  <a:pathLst>
                    <a:path w="71023" h="206124">
                      <a:moveTo>
                        <a:pt x="0" y="5495"/>
                      </a:moveTo>
                      <a:cubicBezTo>
                        <a:pt x="0" y="5495"/>
                        <a:pt x="34948" y="48326"/>
                        <a:pt x="39457" y="91157"/>
                      </a:cubicBezTo>
                      <a:cubicBezTo>
                        <a:pt x="43967" y="133988"/>
                        <a:pt x="52985" y="167802"/>
                        <a:pt x="55240" y="176818"/>
                      </a:cubicBezTo>
                      <a:cubicBezTo>
                        <a:pt x="57495" y="185836"/>
                        <a:pt x="64259" y="199361"/>
                        <a:pt x="64259" y="199361"/>
                      </a:cubicBezTo>
                      <a:lnTo>
                        <a:pt x="71023" y="206124"/>
                      </a:lnTo>
                      <a:cubicBezTo>
                        <a:pt x="71023" y="206124"/>
                        <a:pt x="55240" y="163293"/>
                        <a:pt x="55240" y="135115"/>
                      </a:cubicBezTo>
                      <a:cubicBezTo>
                        <a:pt x="55240" y="106936"/>
                        <a:pt x="52985" y="74250"/>
                        <a:pt x="46221" y="59597"/>
                      </a:cubicBezTo>
                      <a:cubicBezTo>
                        <a:pt x="39457" y="44944"/>
                        <a:pt x="9019" y="-19302"/>
                        <a:pt x="0" y="549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07" name=""/>
                <p:cNvSpPr/>
                <p:nvPr/>
              </p:nvSpPr>
              <p:spPr>
                <a:xfrm>
                  <a:off x="8756604" y="5433737"/>
                  <a:ext cx="86383" cy="184709"/>
                </a:xfrm>
                <a:custGeom>
                  <a:avLst/>
                  <a:gdLst/>
                  <a:ahLst/>
                  <a:cxnLst/>
                  <a:pathLst>
                    <a:path w="86383" h="184709">
                      <a:moveTo>
                        <a:pt x="0" y="3241"/>
                      </a:moveTo>
                      <a:cubicBezTo>
                        <a:pt x="0" y="3241"/>
                        <a:pt x="40584" y="44944"/>
                        <a:pt x="46221" y="82140"/>
                      </a:cubicBezTo>
                      <a:cubicBezTo>
                        <a:pt x="51858" y="119335"/>
                        <a:pt x="56367" y="149767"/>
                        <a:pt x="59749" y="162166"/>
                      </a:cubicBezTo>
                      <a:cubicBezTo>
                        <a:pt x="63131" y="174564"/>
                        <a:pt x="67641" y="182454"/>
                        <a:pt x="67641" y="184709"/>
                      </a:cubicBezTo>
                      <a:cubicBezTo>
                        <a:pt x="67641" y="186962"/>
                        <a:pt x="63131" y="132861"/>
                        <a:pt x="63131" y="124971"/>
                      </a:cubicBezTo>
                      <a:cubicBezTo>
                        <a:pt x="63131" y="117081"/>
                        <a:pt x="75532" y="149767"/>
                        <a:pt x="84551" y="154276"/>
                      </a:cubicBezTo>
                      <a:cubicBezTo>
                        <a:pt x="93570" y="158785"/>
                        <a:pt x="68768" y="124971"/>
                        <a:pt x="63131" y="109191"/>
                      </a:cubicBezTo>
                      <a:cubicBezTo>
                        <a:pt x="57495" y="93411"/>
                        <a:pt x="46221" y="56216"/>
                        <a:pt x="37202" y="34800"/>
                      </a:cubicBezTo>
                      <a:cubicBezTo>
                        <a:pt x="28184" y="13385"/>
                        <a:pt x="0" y="-9158"/>
                        <a:pt x="0" y="324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708" name=""/>
              <p:cNvGrpSpPr/>
              <p:nvPr/>
            </p:nvGrpSpPr>
            <p:grpSpPr>
              <a:xfrm rot="1800000">
                <a:off x="7168815" y="5912988"/>
                <a:ext cx="576459" cy="756773"/>
                <a:chOff x="7168815" y="5912988"/>
                <a:chExt cx="576459" cy="756773"/>
              </a:xfrm>
            </p:grpSpPr>
            <p:sp>
              <p:nvSpPr>
                <p:cNvPr id="2709" name=""/>
                <p:cNvSpPr/>
                <p:nvPr/>
              </p:nvSpPr>
              <p:spPr>
                <a:xfrm>
                  <a:off x="7168815" y="6061640"/>
                  <a:ext cx="424325" cy="606619"/>
                </a:xfrm>
                <a:custGeom>
                  <a:avLst/>
                  <a:gdLst/>
                  <a:ahLst/>
                  <a:cxnLst/>
                  <a:pathLst>
                    <a:path w="424325" h="606619">
                      <a:moveTo>
                        <a:pt x="424325" y="15015"/>
                      </a:moveTo>
                      <a:cubicBezTo>
                        <a:pt x="424325" y="15015"/>
                        <a:pt x="301267" y="186190"/>
                        <a:pt x="239738" y="289796"/>
                      </a:cubicBezTo>
                      <a:cubicBezTo>
                        <a:pt x="189679" y="374087"/>
                        <a:pt x="113679" y="530041"/>
                        <a:pt x="107676" y="548059"/>
                      </a:cubicBezTo>
                      <a:cubicBezTo>
                        <a:pt x="101673" y="566078"/>
                        <a:pt x="94169" y="606619"/>
                        <a:pt x="94169" y="606619"/>
                      </a:cubicBezTo>
                      <a:cubicBezTo>
                        <a:pt x="94169" y="606619"/>
                        <a:pt x="42395" y="511272"/>
                        <a:pt x="28138" y="468478"/>
                      </a:cubicBezTo>
                      <a:cubicBezTo>
                        <a:pt x="13882" y="425685"/>
                        <a:pt x="-19885" y="391900"/>
                        <a:pt x="16133" y="276282"/>
                      </a:cubicBezTo>
                      <a:cubicBezTo>
                        <a:pt x="52150" y="160664"/>
                        <a:pt x="94169" y="129132"/>
                        <a:pt x="94169" y="129132"/>
                      </a:cubicBezTo>
                      <a:lnTo>
                        <a:pt x="100172" y="117119"/>
                      </a:lnTo>
                      <a:cubicBezTo>
                        <a:pt x="100172" y="117119"/>
                        <a:pt x="172206" y="58560"/>
                        <a:pt x="190215" y="48049"/>
                      </a:cubicBezTo>
                      <a:cubicBezTo>
                        <a:pt x="208223" y="37538"/>
                        <a:pt x="223230" y="25526"/>
                        <a:pt x="223230" y="25526"/>
                      </a:cubicBezTo>
                      <a:cubicBezTo>
                        <a:pt x="223230" y="25526"/>
                        <a:pt x="268251" y="0"/>
                        <a:pt x="341786" y="0"/>
                      </a:cubicBezTo>
                      <a:cubicBezTo>
                        <a:pt x="415321" y="0"/>
                        <a:pt x="424325" y="15015"/>
                        <a:pt x="424325" y="1501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0" name=""/>
                <p:cNvSpPr/>
                <p:nvPr/>
              </p:nvSpPr>
              <p:spPr>
                <a:xfrm>
                  <a:off x="7259983" y="6076656"/>
                  <a:ext cx="418884" cy="591604"/>
                </a:xfrm>
                <a:custGeom>
                  <a:avLst/>
                  <a:gdLst/>
                  <a:ahLst/>
                  <a:cxnLst/>
                  <a:pathLst>
                    <a:path w="418884" h="591604">
                      <a:moveTo>
                        <a:pt x="333157" y="0"/>
                      </a:moveTo>
                      <a:cubicBezTo>
                        <a:pt x="333157" y="0"/>
                        <a:pt x="400688" y="25526"/>
                        <a:pt x="412694" y="112615"/>
                      </a:cubicBezTo>
                      <a:cubicBezTo>
                        <a:pt x="424698" y="199704"/>
                        <a:pt x="423199" y="274781"/>
                        <a:pt x="378178" y="370879"/>
                      </a:cubicBezTo>
                      <a:cubicBezTo>
                        <a:pt x="333157" y="466977"/>
                        <a:pt x="285134" y="504515"/>
                        <a:pt x="211599" y="537549"/>
                      </a:cubicBezTo>
                      <a:cubicBezTo>
                        <a:pt x="138065" y="570583"/>
                        <a:pt x="120056" y="558570"/>
                        <a:pt x="105049" y="566078"/>
                      </a:cubicBezTo>
                      <a:cubicBezTo>
                        <a:pt x="90042" y="573586"/>
                        <a:pt x="61529" y="572084"/>
                        <a:pt x="61529" y="572084"/>
                      </a:cubicBezTo>
                      <a:lnTo>
                        <a:pt x="0" y="591604"/>
                      </a:lnTo>
                      <a:cubicBezTo>
                        <a:pt x="0" y="591604"/>
                        <a:pt x="13506" y="536047"/>
                        <a:pt x="13506" y="533044"/>
                      </a:cubicBezTo>
                      <a:cubicBezTo>
                        <a:pt x="13506" y="530041"/>
                        <a:pt x="156073" y="258264"/>
                        <a:pt x="156073" y="258264"/>
                      </a:cubicBezTo>
                      <a:cubicBezTo>
                        <a:pt x="156073" y="258264"/>
                        <a:pt x="317399" y="15766"/>
                        <a:pt x="3331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1" name=""/>
                <p:cNvSpPr/>
                <p:nvPr/>
              </p:nvSpPr>
              <p:spPr>
                <a:xfrm>
                  <a:off x="7571755" y="5912989"/>
                  <a:ext cx="173519" cy="181498"/>
                </a:xfrm>
                <a:custGeom>
                  <a:avLst/>
                  <a:gdLst/>
                  <a:ahLst/>
                  <a:cxnLst/>
                  <a:pathLst>
                    <a:path w="173519" h="181498">
                      <a:moveTo>
                        <a:pt x="7879" y="162541"/>
                      </a:moveTo>
                      <a:cubicBezTo>
                        <a:pt x="10270" y="159649"/>
                        <a:pt x="51399" y="133636"/>
                        <a:pt x="78412" y="84086"/>
                      </a:cubicBezTo>
                      <a:cubicBezTo>
                        <a:pt x="105424" y="34535"/>
                        <a:pt x="162452" y="0"/>
                        <a:pt x="162452" y="0"/>
                      </a:cubicBezTo>
                      <a:cubicBezTo>
                        <a:pt x="162452" y="0"/>
                        <a:pt x="181317" y="11798"/>
                        <a:pt x="169955" y="18018"/>
                      </a:cubicBezTo>
                      <a:cubicBezTo>
                        <a:pt x="169955" y="18018"/>
                        <a:pt x="96420" y="61563"/>
                        <a:pt x="87416" y="93095"/>
                      </a:cubicBezTo>
                      <a:cubicBezTo>
                        <a:pt x="78412" y="124627"/>
                        <a:pt x="12810" y="180398"/>
                        <a:pt x="12810" y="180398"/>
                      </a:cubicBezTo>
                      <a:cubicBezTo>
                        <a:pt x="12810" y="180398"/>
                        <a:pt x="-12703" y="187423"/>
                        <a:pt x="7879" y="16254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2" name=""/>
                <p:cNvSpPr/>
                <p:nvPr/>
              </p:nvSpPr>
              <p:spPr>
                <a:xfrm>
                  <a:off x="7575881" y="6096175"/>
                  <a:ext cx="71284" cy="187692"/>
                </a:xfrm>
                <a:custGeom>
                  <a:avLst/>
                  <a:gdLst/>
                  <a:ahLst/>
                  <a:cxnLst/>
                  <a:pathLst>
                    <a:path w="71284" h="187692">
                      <a:moveTo>
                        <a:pt x="750" y="0"/>
                      </a:moveTo>
                      <a:cubicBezTo>
                        <a:pt x="750" y="0"/>
                        <a:pt x="29264" y="3003"/>
                        <a:pt x="36767" y="73575"/>
                      </a:cubicBezTo>
                      <a:cubicBezTo>
                        <a:pt x="44271" y="144147"/>
                        <a:pt x="71284" y="187692"/>
                        <a:pt x="71284" y="187692"/>
                      </a:cubicBezTo>
                      <a:cubicBezTo>
                        <a:pt x="71284" y="187692"/>
                        <a:pt x="27763" y="124627"/>
                        <a:pt x="24762" y="70572"/>
                      </a:cubicBezTo>
                      <a:cubicBezTo>
                        <a:pt x="21760" y="16517"/>
                        <a:pt x="-5252" y="6006"/>
                        <a:pt x="75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3" name=""/>
                <p:cNvSpPr/>
                <p:nvPr/>
              </p:nvSpPr>
              <p:spPr>
                <a:xfrm>
                  <a:off x="7258482" y="6075530"/>
                  <a:ext cx="330718" cy="594232"/>
                </a:xfrm>
                <a:custGeom>
                  <a:avLst/>
                  <a:gdLst/>
                  <a:ahLst/>
                  <a:cxnLst/>
                  <a:pathLst>
                    <a:path w="330718" h="594232">
                      <a:moveTo>
                        <a:pt x="321151" y="0"/>
                      </a:moveTo>
                      <a:cubicBezTo>
                        <a:pt x="295639" y="19145"/>
                        <a:pt x="139566" y="265396"/>
                        <a:pt x="120057" y="314946"/>
                      </a:cubicBezTo>
                      <a:cubicBezTo>
                        <a:pt x="100547" y="364497"/>
                        <a:pt x="21009" y="481616"/>
                        <a:pt x="13506" y="523659"/>
                      </a:cubicBezTo>
                      <a:cubicBezTo>
                        <a:pt x="6003" y="565703"/>
                        <a:pt x="0" y="594232"/>
                        <a:pt x="0" y="594232"/>
                      </a:cubicBezTo>
                      <a:cubicBezTo>
                        <a:pt x="0" y="594232"/>
                        <a:pt x="30014" y="525161"/>
                        <a:pt x="43520" y="493629"/>
                      </a:cubicBezTo>
                      <a:cubicBezTo>
                        <a:pt x="57027" y="462097"/>
                        <a:pt x="121557" y="344977"/>
                        <a:pt x="130561" y="329962"/>
                      </a:cubicBezTo>
                      <a:cubicBezTo>
                        <a:pt x="139566" y="314946"/>
                        <a:pt x="163858" y="266897"/>
                        <a:pt x="172581" y="250381"/>
                      </a:cubicBezTo>
                      <a:cubicBezTo>
                        <a:pt x="181585" y="233864"/>
                        <a:pt x="271627" y="92720"/>
                        <a:pt x="276130" y="83711"/>
                      </a:cubicBezTo>
                      <a:cubicBezTo>
                        <a:pt x="280632" y="74701"/>
                        <a:pt x="357169" y="-4880"/>
                        <a:pt x="3211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4" name=""/>
                <p:cNvSpPr/>
                <p:nvPr/>
              </p:nvSpPr>
              <p:spPr>
                <a:xfrm>
                  <a:off x="7414180" y="6088293"/>
                  <a:ext cx="151196" cy="17831"/>
                </a:xfrm>
                <a:custGeom>
                  <a:avLst/>
                  <a:gdLst/>
                  <a:ahLst/>
                  <a:cxnLst/>
                  <a:pathLst>
                    <a:path w="151196" h="17831">
                      <a:moveTo>
                        <a:pt x="139941" y="15391"/>
                      </a:moveTo>
                      <a:cubicBezTo>
                        <a:pt x="139941" y="15391"/>
                        <a:pt x="106925" y="9385"/>
                        <a:pt x="87416" y="12388"/>
                      </a:cubicBezTo>
                      <a:cubicBezTo>
                        <a:pt x="67907" y="15391"/>
                        <a:pt x="6378" y="21397"/>
                        <a:pt x="375" y="15391"/>
                      </a:cubicBezTo>
                      <a:cubicBezTo>
                        <a:pt x="-5628" y="9385"/>
                        <a:pt x="53650" y="7132"/>
                        <a:pt x="77661" y="2628"/>
                      </a:cubicBezTo>
                      <a:cubicBezTo>
                        <a:pt x="101673" y="-1877"/>
                        <a:pt x="142942" y="-1126"/>
                        <a:pt x="149695" y="5631"/>
                      </a:cubicBezTo>
                      <a:cubicBezTo>
                        <a:pt x="156448" y="12388"/>
                        <a:pt x="139941" y="19895"/>
                        <a:pt x="139941" y="1539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5" name=""/>
                <p:cNvSpPr/>
                <p:nvPr/>
              </p:nvSpPr>
              <p:spPr>
                <a:xfrm>
                  <a:off x="7301440" y="6129209"/>
                  <a:ext cx="236173" cy="51615"/>
                </a:xfrm>
                <a:custGeom>
                  <a:avLst/>
                  <a:gdLst/>
                  <a:ahLst/>
                  <a:cxnLst/>
                  <a:pathLst>
                    <a:path w="236173" h="51615">
                      <a:moveTo>
                        <a:pt x="236173" y="12012"/>
                      </a:moveTo>
                      <a:cubicBezTo>
                        <a:pt x="236173" y="12012"/>
                        <a:pt x="138628" y="12012"/>
                        <a:pt x="119119" y="9009"/>
                      </a:cubicBezTo>
                      <a:cubicBezTo>
                        <a:pt x="99609" y="6006"/>
                        <a:pt x="45584" y="0"/>
                        <a:pt x="45584" y="0"/>
                      </a:cubicBezTo>
                      <a:cubicBezTo>
                        <a:pt x="45584" y="0"/>
                        <a:pt x="98109" y="18018"/>
                        <a:pt x="110114" y="18018"/>
                      </a:cubicBezTo>
                      <a:cubicBezTo>
                        <a:pt x="122120" y="18018"/>
                        <a:pt x="71096" y="34535"/>
                        <a:pt x="45584" y="39040"/>
                      </a:cubicBezTo>
                      <a:cubicBezTo>
                        <a:pt x="20072" y="43544"/>
                        <a:pt x="-4690" y="44295"/>
                        <a:pt x="563" y="49551"/>
                      </a:cubicBezTo>
                      <a:cubicBezTo>
                        <a:pt x="5815" y="54806"/>
                        <a:pt x="69595" y="49551"/>
                        <a:pt x="101110" y="36037"/>
                      </a:cubicBezTo>
                      <a:cubicBezTo>
                        <a:pt x="132625" y="22523"/>
                        <a:pt x="236173" y="18018"/>
                        <a:pt x="236173" y="1201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6" name=""/>
                <p:cNvSpPr/>
                <p:nvPr/>
              </p:nvSpPr>
              <p:spPr>
                <a:xfrm>
                  <a:off x="7247977" y="6184765"/>
                  <a:ext cx="259622" cy="82584"/>
                </a:xfrm>
                <a:custGeom>
                  <a:avLst/>
                  <a:gdLst/>
                  <a:ahLst/>
                  <a:cxnLst/>
                  <a:pathLst>
                    <a:path w="259622" h="82584">
                      <a:moveTo>
                        <a:pt x="259622" y="0"/>
                      </a:moveTo>
                      <a:cubicBezTo>
                        <a:pt x="259622" y="0"/>
                        <a:pt x="147069" y="13514"/>
                        <a:pt x="138065" y="18018"/>
                      </a:cubicBezTo>
                      <a:cubicBezTo>
                        <a:pt x="129061" y="22523"/>
                        <a:pt x="76536" y="25526"/>
                        <a:pt x="57027" y="25526"/>
                      </a:cubicBezTo>
                      <a:cubicBezTo>
                        <a:pt x="37518" y="25526"/>
                        <a:pt x="0" y="37538"/>
                        <a:pt x="0" y="37538"/>
                      </a:cubicBezTo>
                      <a:lnTo>
                        <a:pt x="7504" y="45046"/>
                      </a:lnTo>
                      <a:cubicBezTo>
                        <a:pt x="7504" y="45046"/>
                        <a:pt x="63030" y="24025"/>
                        <a:pt x="73535" y="34535"/>
                      </a:cubicBezTo>
                      <a:cubicBezTo>
                        <a:pt x="84039" y="45046"/>
                        <a:pt x="27013" y="69071"/>
                        <a:pt x="13506" y="69071"/>
                      </a:cubicBezTo>
                      <a:cubicBezTo>
                        <a:pt x="0" y="69071"/>
                        <a:pt x="0" y="82584"/>
                        <a:pt x="0" y="82584"/>
                      </a:cubicBezTo>
                      <a:cubicBezTo>
                        <a:pt x="0" y="82584"/>
                        <a:pt x="46522" y="69071"/>
                        <a:pt x="69032" y="57058"/>
                      </a:cubicBezTo>
                      <a:cubicBezTo>
                        <a:pt x="91543" y="45046"/>
                        <a:pt x="108051" y="34535"/>
                        <a:pt x="108051" y="34535"/>
                      </a:cubicBezTo>
                      <a:cubicBezTo>
                        <a:pt x="108051" y="34535"/>
                        <a:pt x="154573" y="27028"/>
                        <a:pt x="163577" y="22523"/>
                      </a:cubicBezTo>
                      <a:cubicBezTo>
                        <a:pt x="172581" y="18018"/>
                        <a:pt x="229608" y="12012"/>
                        <a:pt x="235611" y="15015"/>
                      </a:cubicBezTo>
                      <a:cubicBezTo>
                        <a:pt x="241614" y="18018"/>
                        <a:pt x="250618" y="18018"/>
                        <a:pt x="250618" y="18018"/>
                      </a:cubicBezTo>
                      <a:cubicBezTo>
                        <a:pt x="250618" y="18018"/>
                        <a:pt x="259622" y="9009"/>
                        <a:pt x="2596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7" name=""/>
                <p:cNvSpPr/>
                <p:nvPr/>
              </p:nvSpPr>
              <p:spPr>
                <a:xfrm>
                  <a:off x="7202581" y="6248581"/>
                  <a:ext cx="263374" cy="85587"/>
                </a:xfrm>
                <a:custGeom>
                  <a:avLst/>
                  <a:gdLst/>
                  <a:ahLst/>
                  <a:cxnLst/>
                  <a:pathLst>
                    <a:path w="263374" h="85587">
                      <a:moveTo>
                        <a:pt x="258497" y="0"/>
                      </a:moveTo>
                      <a:cubicBezTo>
                        <a:pt x="258497" y="0"/>
                        <a:pt x="160951" y="4505"/>
                        <a:pt x="130937" y="15015"/>
                      </a:cubicBezTo>
                      <a:cubicBezTo>
                        <a:pt x="100923" y="25526"/>
                        <a:pt x="25887" y="69070"/>
                        <a:pt x="15382" y="72073"/>
                      </a:cubicBezTo>
                      <a:cubicBezTo>
                        <a:pt x="4877" y="75077"/>
                        <a:pt x="-4127" y="85587"/>
                        <a:pt x="1876" y="85587"/>
                      </a:cubicBezTo>
                      <a:cubicBezTo>
                        <a:pt x="7879" y="85587"/>
                        <a:pt x="91168" y="54806"/>
                        <a:pt x="100923" y="45046"/>
                      </a:cubicBezTo>
                      <a:cubicBezTo>
                        <a:pt x="110677" y="35286"/>
                        <a:pt x="127935" y="27028"/>
                        <a:pt x="130937" y="27028"/>
                      </a:cubicBezTo>
                      <a:cubicBezTo>
                        <a:pt x="133938" y="27028"/>
                        <a:pt x="174457" y="22523"/>
                        <a:pt x="192466" y="15015"/>
                      </a:cubicBezTo>
                      <a:cubicBezTo>
                        <a:pt x="210474" y="7508"/>
                        <a:pt x="234485" y="9009"/>
                        <a:pt x="246491" y="12012"/>
                      </a:cubicBezTo>
                      <a:cubicBezTo>
                        <a:pt x="258497" y="15015"/>
                        <a:pt x="270504" y="0"/>
                        <a:pt x="25849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8" name=""/>
                <p:cNvSpPr/>
                <p:nvPr/>
              </p:nvSpPr>
              <p:spPr>
                <a:xfrm>
                  <a:off x="7218151" y="6316901"/>
                  <a:ext cx="208411" cy="72074"/>
                </a:xfrm>
                <a:custGeom>
                  <a:avLst/>
                  <a:gdLst/>
                  <a:ahLst/>
                  <a:cxnLst/>
                  <a:pathLst>
                    <a:path w="208411" h="72074">
                      <a:moveTo>
                        <a:pt x="208411" y="0"/>
                      </a:moveTo>
                      <a:cubicBezTo>
                        <a:pt x="208411" y="0"/>
                        <a:pt x="113866" y="15015"/>
                        <a:pt x="98859" y="18018"/>
                      </a:cubicBezTo>
                      <a:cubicBezTo>
                        <a:pt x="83852" y="21021"/>
                        <a:pt x="43333" y="27028"/>
                        <a:pt x="32828" y="30031"/>
                      </a:cubicBezTo>
                      <a:cubicBezTo>
                        <a:pt x="22323" y="33034"/>
                        <a:pt x="4315" y="42043"/>
                        <a:pt x="1313" y="43544"/>
                      </a:cubicBezTo>
                      <a:cubicBezTo>
                        <a:pt x="-1688" y="45046"/>
                        <a:pt x="-1688" y="57058"/>
                        <a:pt x="22323" y="43544"/>
                      </a:cubicBezTo>
                      <a:cubicBezTo>
                        <a:pt x="46334" y="30031"/>
                        <a:pt x="70346" y="34535"/>
                        <a:pt x="70346" y="34535"/>
                      </a:cubicBezTo>
                      <a:cubicBezTo>
                        <a:pt x="70346" y="34535"/>
                        <a:pt x="36580" y="51803"/>
                        <a:pt x="28326" y="60061"/>
                      </a:cubicBezTo>
                      <a:cubicBezTo>
                        <a:pt x="20072" y="68320"/>
                        <a:pt x="19322" y="72074"/>
                        <a:pt x="22323" y="72074"/>
                      </a:cubicBezTo>
                      <a:cubicBezTo>
                        <a:pt x="25324" y="72074"/>
                        <a:pt x="80851" y="39040"/>
                        <a:pt x="95858" y="34535"/>
                      </a:cubicBezTo>
                      <a:cubicBezTo>
                        <a:pt x="110865" y="30031"/>
                        <a:pt x="125872" y="22523"/>
                        <a:pt x="151384" y="18018"/>
                      </a:cubicBezTo>
                      <a:cubicBezTo>
                        <a:pt x="176896" y="13514"/>
                        <a:pt x="199406" y="9009"/>
                        <a:pt x="2084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19" name=""/>
                <p:cNvSpPr/>
                <p:nvPr/>
              </p:nvSpPr>
              <p:spPr>
                <a:xfrm>
                  <a:off x="7199954" y="6372458"/>
                  <a:ext cx="196593" cy="88966"/>
                </a:xfrm>
                <a:custGeom>
                  <a:avLst/>
                  <a:gdLst/>
                  <a:ahLst/>
                  <a:cxnLst/>
                  <a:pathLst>
                    <a:path w="196593" h="88966">
                      <a:moveTo>
                        <a:pt x="196593" y="0"/>
                      </a:moveTo>
                      <a:cubicBezTo>
                        <a:pt x="196593" y="0"/>
                        <a:pt x="136564" y="1502"/>
                        <a:pt x="85540" y="30031"/>
                      </a:cubicBezTo>
                      <a:cubicBezTo>
                        <a:pt x="34516" y="58560"/>
                        <a:pt x="0" y="79582"/>
                        <a:pt x="0" y="87089"/>
                      </a:cubicBezTo>
                      <a:cubicBezTo>
                        <a:pt x="0" y="94597"/>
                        <a:pt x="25512" y="79582"/>
                        <a:pt x="57027" y="64566"/>
                      </a:cubicBezTo>
                      <a:cubicBezTo>
                        <a:pt x="88542" y="49551"/>
                        <a:pt x="111052" y="27028"/>
                        <a:pt x="132062" y="21022"/>
                      </a:cubicBezTo>
                      <a:cubicBezTo>
                        <a:pt x="153072" y="15015"/>
                        <a:pt x="180085" y="22523"/>
                        <a:pt x="186088" y="18018"/>
                      </a:cubicBezTo>
                      <a:cubicBezTo>
                        <a:pt x="192090" y="13514"/>
                        <a:pt x="196593" y="0"/>
                        <a:pt x="1965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0" name=""/>
                <p:cNvSpPr/>
                <p:nvPr/>
              </p:nvSpPr>
              <p:spPr>
                <a:xfrm>
                  <a:off x="7206520" y="6446033"/>
                  <a:ext cx="152697" cy="63064"/>
                </a:xfrm>
                <a:custGeom>
                  <a:avLst/>
                  <a:gdLst/>
                  <a:ahLst/>
                  <a:cxnLst/>
                  <a:pathLst>
                    <a:path w="152697" h="63064">
                      <a:moveTo>
                        <a:pt x="149508" y="0"/>
                      </a:moveTo>
                      <a:cubicBezTo>
                        <a:pt x="149508" y="0"/>
                        <a:pt x="116492" y="0"/>
                        <a:pt x="84978" y="13514"/>
                      </a:cubicBezTo>
                      <a:cubicBezTo>
                        <a:pt x="53463" y="27028"/>
                        <a:pt x="59466" y="48049"/>
                        <a:pt x="38456" y="48049"/>
                      </a:cubicBezTo>
                      <a:cubicBezTo>
                        <a:pt x="17446" y="48049"/>
                        <a:pt x="-5065" y="63064"/>
                        <a:pt x="938" y="63064"/>
                      </a:cubicBezTo>
                      <a:cubicBezTo>
                        <a:pt x="6941" y="63064"/>
                        <a:pt x="38456" y="64566"/>
                        <a:pt x="56464" y="52554"/>
                      </a:cubicBezTo>
                      <a:cubicBezTo>
                        <a:pt x="74473" y="40541"/>
                        <a:pt x="66969" y="24025"/>
                        <a:pt x="90230" y="18769"/>
                      </a:cubicBezTo>
                      <a:cubicBezTo>
                        <a:pt x="113491" y="13514"/>
                        <a:pt x="140504" y="13514"/>
                        <a:pt x="145006" y="13514"/>
                      </a:cubicBezTo>
                      <a:cubicBezTo>
                        <a:pt x="149508" y="13514"/>
                        <a:pt x="157012" y="0"/>
                        <a:pt x="14950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1" name=""/>
                <p:cNvSpPr/>
                <p:nvPr/>
              </p:nvSpPr>
              <p:spPr>
                <a:xfrm>
                  <a:off x="7232970" y="6504592"/>
                  <a:ext cx="91543" cy="55744"/>
                </a:xfrm>
                <a:custGeom>
                  <a:avLst/>
                  <a:gdLst/>
                  <a:ahLst/>
                  <a:cxnLst/>
                  <a:pathLst>
                    <a:path w="91543" h="55744">
                      <a:moveTo>
                        <a:pt x="91543" y="0"/>
                      </a:moveTo>
                      <a:cubicBezTo>
                        <a:pt x="91543" y="0"/>
                        <a:pt x="51024" y="10511"/>
                        <a:pt x="45021" y="16517"/>
                      </a:cubicBezTo>
                      <a:cubicBezTo>
                        <a:pt x="39018" y="22523"/>
                        <a:pt x="0" y="46548"/>
                        <a:pt x="0" y="54055"/>
                      </a:cubicBezTo>
                      <a:cubicBezTo>
                        <a:pt x="0" y="61563"/>
                        <a:pt x="38268" y="44295"/>
                        <a:pt x="48022" y="34535"/>
                      </a:cubicBezTo>
                      <a:cubicBezTo>
                        <a:pt x="57777" y="24775"/>
                        <a:pt x="70533" y="16517"/>
                        <a:pt x="81038" y="16517"/>
                      </a:cubicBezTo>
                      <a:cubicBezTo>
                        <a:pt x="91543" y="16517"/>
                        <a:pt x="91543" y="0"/>
                        <a:pt x="9154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2" name=""/>
                <p:cNvSpPr/>
                <p:nvPr/>
              </p:nvSpPr>
              <p:spPr>
                <a:xfrm>
                  <a:off x="7232220" y="6573851"/>
                  <a:ext cx="56652" cy="29843"/>
                </a:xfrm>
                <a:custGeom>
                  <a:avLst/>
                  <a:gdLst/>
                  <a:ahLst/>
                  <a:cxnLst/>
                  <a:pathLst>
                    <a:path w="56652" h="29843">
                      <a:moveTo>
                        <a:pt x="51774" y="1314"/>
                      </a:moveTo>
                      <a:cubicBezTo>
                        <a:pt x="51774" y="1314"/>
                        <a:pt x="39769" y="-4692"/>
                        <a:pt x="26262" y="8821"/>
                      </a:cubicBezTo>
                      <a:cubicBezTo>
                        <a:pt x="12756" y="22335"/>
                        <a:pt x="-3752" y="29843"/>
                        <a:pt x="750" y="29843"/>
                      </a:cubicBezTo>
                      <a:cubicBezTo>
                        <a:pt x="5252" y="29843"/>
                        <a:pt x="21760" y="23837"/>
                        <a:pt x="29264" y="16329"/>
                      </a:cubicBezTo>
                      <a:cubicBezTo>
                        <a:pt x="36767" y="8821"/>
                        <a:pt x="50274" y="14828"/>
                        <a:pt x="54776" y="11825"/>
                      </a:cubicBezTo>
                      <a:cubicBezTo>
                        <a:pt x="59278" y="8821"/>
                        <a:pt x="54776" y="1314"/>
                        <a:pt x="51774" y="131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3" name=""/>
                <p:cNvSpPr/>
                <p:nvPr/>
              </p:nvSpPr>
              <p:spPr>
                <a:xfrm>
                  <a:off x="7320011" y="6494832"/>
                  <a:ext cx="21948" cy="140393"/>
                </a:xfrm>
                <a:custGeom>
                  <a:avLst/>
                  <a:gdLst/>
                  <a:ahLst/>
                  <a:cxnLst/>
                  <a:pathLst>
                    <a:path w="21948" h="140393">
                      <a:moveTo>
                        <a:pt x="14257" y="0"/>
                      </a:moveTo>
                      <a:cubicBezTo>
                        <a:pt x="14257" y="0"/>
                        <a:pt x="18008" y="9760"/>
                        <a:pt x="21010" y="38289"/>
                      </a:cubicBezTo>
                      <a:cubicBezTo>
                        <a:pt x="24011" y="66818"/>
                        <a:pt x="19509" y="89341"/>
                        <a:pt x="14257" y="107360"/>
                      </a:cubicBezTo>
                      <a:cubicBezTo>
                        <a:pt x="9004" y="125378"/>
                        <a:pt x="0" y="140393"/>
                        <a:pt x="0" y="140393"/>
                      </a:cubicBezTo>
                      <a:cubicBezTo>
                        <a:pt x="0" y="140393"/>
                        <a:pt x="9004" y="95347"/>
                        <a:pt x="9004" y="72824"/>
                      </a:cubicBezTo>
                      <a:cubicBezTo>
                        <a:pt x="9004" y="50301"/>
                        <a:pt x="9004" y="33785"/>
                        <a:pt x="9004" y="26277"/>
                      </a:cubicBezTo>
                      <a:cubicBezTo>
                        <a:pt x="9004" y="18769"/>
                        <a:pt x="-3001" y="0"/>
                        <a:pt x="142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4" name=""/>
                <p:cNvSpPr/>
                <p:nvPr/>
              </p:nvSpPr>
              <p:spPr>
                <a:xfrm>
                  <a:off x="7363156" y="6411497"/>
                  <a:ext cx="28889" cy="187692"/>
                </a:xfrm>
                <a:custGeom>
                  <a:avLst/>
                  <a:gdLst/>
                  <a:ahLst/>
                  <a:cxnLst/>
                  <a:pathLst>
                    <a:path w="28889" h="187692">
                      <a:moveTo>
                        <a:pt x="375" y="21021"/>
                      </a:moveTo>
                      <a:cubicBezTo>
                        <a:pt x="375" y="21021"/>
                        <a:pt x="4877" y="27028"/>
                        <a:pt x="9379" y="72074"/>
                      </a:cubicBezTo>
                      <a:cubicBezTo>
                        <a:pt x="13882" y="117120"/>
                        <a:pt x="-2626" y="133637"/>
                        <a:pt x="375" y="150153"/>
                      </a:cubicBezTo>
                      <a:cubicBezTo>
                        <a:pt x="3377" y="166670"/>
                        <a:pt x="9379" y="187692"/>
                        <a:pt x="9379" y="187692"/>
                      </a:cubicBezTo>
                      <a:cubicBezTo>
                        <a:pt x="9379" y="187692"/>
                        <a:pt x="15382" y="148652"/>
                        <a:pt x="15382" y="130633"/>
                      </a:cubicBezTo>
                      <a:cubicBezTo>
                        <a:pt x="15382" y="112615"/>
                        <a:pt x="28889" y="84086"/>
                        <a:pt x="28889" y="72074"/>
                      </a:cubicBezTo>
                      <a:cubicBezTo>
                        <a:pt x="28889" y="60061"/>
                        <a:pt x="9379" y="0"/>
                        <a:pt x="9379" y="0"/>
                      </a:cubicBezTo>
                      <a:lnTo>
                        <a:pt x="375" y="21021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5" name=""/>
                <p:cNvSpPr/>
                <p:nvPr/>
              </p:nvSpPr>
              <p:spPr>
                <a:xfrm>
                  <a:off x="7394484" y="6358944"/>
                  <a:ext cx="44083" cy="222790"/>
                </a:xfrm>
                <a:custGeom>
                  <a:avLst/>
                  <a:gdLst/>
                  <a:ahLst/>
                  <a:cxnLst/>
                  <a:pathLst>
                    <a:path w="44083" h="222790">
                      <a:moveTo>
                        <a:pt x="2063" y="16517"/>
                      </a:moveTo>
                      <a:cubicBezTo>
                        <a:pt x="2063" y="16517"/>
                        <a:pt x="30577" y="52554"/>
                        <a:pt x="27575" y="78080"/>
                      </a:cubicBezTo>
                      <a:cubicBezTo>
                        <a:pt x="24574" y="103606"/>
                        <a:pt x="23073" y="126129"/>
                        <a:pt x="23073" y="156160"/>
                      </a:cubicBezTo>
                      <a:cubicBezTo>
                        <a:pt x="23073" y="186190"/>
                        <a:pt x="23073" y="204209"/>
                        <a:pt x="27575" y="220726"/>
                      </a:cubicBezTo>
                      <a:cubicBezTo>
                        <a:pt x="32078" y="237243"/>
                        <a:pt x="27575" y="156160"/>
                        <a:pt x="32078" y="129132"/>
                      </a:cubicBezTo>
                      <a:cubicBezTo>
                        <a:pt x="36580" y="102104"/>
                        <a:pt x="51587" y="85588"/>
                        <a:pt x="39581" y="58560"/>
                      </a:cubicBezTo>
                      <a:cubicBezTo>
                        <a:pt x="27575" y="31532"/>
                        <a:pt x="9567" y="0"/>
                        <a:pt x="9567" y="0"/>
                      </a:cubicBezTo>
                      <a:cubicBezTo>
                        <a:pt x="9567" y="0"/>
                        <a:pt x="-5440" y="13514"/>
                        <a:pt x="2063" y="165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6" name=""/>
                <p:cNvSpPr/>
                <p:nvPr/>
              </p:nvSpPr>
              <p:spPr>
                <a:xfrm>
                  <a:off x="7426561" y="6303387"/>
                  <a:ext cx="78037" cy="258264"/>
                </a:xfrm>
                <a:custGeom>
                  <a:avLst/>
                  <a:gdLst/>
                  <a:ahLst/>
                  <a:cxnLst/>
                  <a:pathLst>
                    <a:path w="78037" h="258264">
                      <a:moveTo>
                        <a:pt x="0" y="3003"/>
                      </a:moveTo>
                      <a:cubicBezTo>
                        <a:pt x="0" y="3003"/>
                        <a:pt x="37518" y="63064"/>
                        <a:pt x="37518" y="90092"/>
                      </a:cubicBezTo>
                      <a:cubicBezTo>
                        <a:pt x="37518" y="117120"/>
                        <a:pt x="27013" y="168172"/>
                        <a:pt x="30014" y="184689"/>
                      </a:cubicBezTo>
                      <a:cubicBezTo>
                        <a:pt x="33016" y="201206"/>
                        <a:pt x="42020" y="258264"/>
                        <a:pt x="42020" y="258264"/>
                      </a:cubicBezTo>
                      <a:cubicBezTo>
                        <a:pt x="42020" y="258264"/>
                        <a:pt x="42020" y="207212"/>
                        <a:pt x="42020" y="178682"/>
                      </a:cubicBezTo>
                      <a:cubicBezTo>
                        <a:pt x="42020" y="150153"/>
                        <a:pt x="48023" y="133637"/>
                        <a:pt x="48023" y="133637"/>
                      </a:cubicBezTo>
                      <a:cubicBezTo>
                        <a:pt x="48023" y="133637"/>
                        <a:pt x="55526" y="190695"/>
                        <a:pt x="61529" y="208713"/>
                      </a:cubicBezTo>
                      <a:cubicBezTo>
                        <a:pt x="67532" y="226732"/>
                        <a:pt x="78037" y="238744"/>
                        <a:pt x="78037" y="238744"/>
                      </a:cubicBezTo>
                      <a:cubicBezTo>
                        <a:pt x="78037" y="238744"/>
                        <a:pt x="58528" y="160664"/>
                        <a:pt x="58528" y="138141"/>
                      </a:cubicBezTo>
                      <a:cubicBezTo>
                        <a:pt x="58528" y="115618"/>
                        <a:pt x="48023" y="78080"/>
                        <a:pt x="48023" y="64566"/>
                      </a:cubicBezTo>
                      <a:cubicBezTo>
                        <a:pt x="48023" y="51052"/>
                        <a:pt x="3001" y="-15015"/>
                        <a:pt x="0" y="300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7" name=""/>
                <p:cNvSpPr/>
                <p:nvPr/>
              </p:nvSpPr>
              <p:spPr>
                <a:xfrm>
                  <a:off x="7477585" y="6217799"/>
                  <a:ext cx="66031" cy="295802"/>
                </a:xfrm>
                <a:custGeom>
                  <a:avLst/>
                  <a:gdLst/>
                  <a:ahLst/>
                  <a:cxnLst/>
                  <a:pathLst>
                    <a:path w="66031" h="295802">
                      <a:moveTo>
                        <a:pt x="0" y="19520"/>
                      </a:moveTo>
                      <a:cubicBezTo>
                        <a:pt x="0" y="19520"/>
                        <a:pt x="33016" y="85587"/>
                        <a:pt x="33016" y="115618"/>
                      </a:cubicBezTo>
                      <a:cubicBezTo>
                        <a:pt x="33016" y="145649"/>
                        <a:pt x="63030" y="250756"/>
                        <a:pt x="58528" y="255261"/>
                      </a:cubicBezTo>
                      <a:cubicBezTo>
                        <a:pt x="54025" y="259765"/>
                        <a:pt x="58528" y="295802"/>
                        <a:pt x="58528" y="295802"/>
                      </a:cubicBezTo>
                      <a:cubicBezTo>
                        <a:pt x="58528" y="295802"/>
                        <a:pt x="66031" y="237242"/>
                        <a:pt x="66031" y="217722"/>
                      </a:cubicBezTo>
                      <a:cubicBezTo>
                        <a:pt x="66031" y="198202"/>
                        <a:pt x="48023" y="145649"/>
                        <a:pt x="48023" y="130633"/>
                      </a:cubicBezTo>
                      <a:cubicBezTo>
                        <a:pt x="48023" y="115618"/>
                        <a:pt x="33016" y="61563"/>
                        <a:pt x="27013" y="39040"/>
                      </a:cubicBezTo>
                      <a:cubicBezTo>
                        <a:pt x="21010" y="16517"/>
                        <a:pt x="9004" y="0"/>
                        <a:pt x="9004" y="0"/>
                      </a:cubicBezTo>
                      <a:cubicBezTo>
                        <a:pt x="9004" y="0"/>
                        <a:pt x="0" y="7508"/>
                        <a:pt x="0" y="195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8" name=""/>
                <p:cNvSpPr/>
                <p:nvPr/>
              </p:nvSpPr>
              <p:spPr>
                <a:xfrm>
                  <a:off x="7498595" y="6186456"/>
                  <a:ext cx="94544" cy="274593"/>
                </a:xfrm>
                <a:custGeom>
                  <a:avLst/>
                  <a:gdLst/>
                  <a:ahLst/>
                  <a:cxnLst/>
                  <a:pathLst>
                    <a:path w="94544" h="274593">
                      <a:moveTo>
                        <a:pt x="0" y="7320"/>
                      </a:moveTo>
                      <a:cubicBezTo>
                        <a:pt x="0" y="7320"/>
                        <a:pt x="46522" y="64378"/>
                        <a:pt x="52525" y="121436"/>
                      </a:cubicBezTo>
                      <a:cubicBezTo>
                        <a:pt x="58528" y="178495"/>
                        <a:pt x="70533" y="223541"/>
                        <a:pt x="73535" y="235553"/>
                      </a:cubicBezTo>
                      <a:cubicBezTo>
                        <a:pt x="76536" y="247565"/>
                        <a:pt x="85540" y="265584"/>
                        <a:pt x="85540" y="265584"/>
                      </a:cubicBezTo>
                      <a:lnTo>
                        <a:pt x="94544" y="274593"/>
                      </a:lnTo>
                      <a:cubicBezTo>
                        <a:pt x="94544" y="274593"/>
                        <a:pt x="73535" y="217535"/>
                        <a:pt x="73535" y="179996"/>
                      </a:cubicBezTo>
                      <a:cubicBezTo>
                        <a:pt x="73535" y="142458"/>
                        <a:pt x="70533" y="98914"/>
                        <a:pt x="61529" y="79394"/>
                      </a:cubicBezTo>
                      <a:cubicBezTo>
                        <a:pt x="52525" y="59874"/>
                        <a:pt x="12006" y="-25714"/>
                        <a:pt x="0" y="73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729" name=""/>
                <p:cNvSpPr/>
                <p:nvPr/>
              </p:nvSpPr>
              <p:spPr>
                <a:xfrm>
                  <a:off x="7524107" y="6145914"/>
                  <a:ext cx="114991" cy="246064"/>
                </a:xfrm>
                <a:custGeom>
                  <a:avLst/>
                  <a:gdLst/>
                  <a:ahLst/>
                  <a:cxnLst/>
                  <a:pathLst>
                    <a:path w="114991" h="246064">
                      <a:moveTo>
                        <a:pt x="0" y="4317"/>
                      </a:moveTo>
                      <a:cubicBezTo>
                        <a:pt x="0" y="4317"/>
                        <a:pt x="54025" y="59874"/>
                        <a:pt x="61529" y="109424"/>
                      </a:cubicBezTo>
                      <a:cubicBezTo>
                        <a:pt x="69032" y="158975"/>
                        <a:pt x="75035" y="199516"/>
                        <a:pt x="79537" y="216033"/>
                      </a:cubicBezTo>
                      <a:cubicBezTo>
                        <a:pt x="84039" y="232550"/>
                        <a:pt x="90042" y="243061"/>
                        <a:pt x="90042" y="246064"/>
                      </a:cubicBezTo>
                      <a:cubicBezTo>
                        <a:pt x="90042" y="249066"/>
                        <a:pt x="84039" y="176993"/>
                        <a:pt x="84039" y="166483"/>
                      </a:cubicBezTo>
                      <a:cubicBezTo>
                        <a:pt x="84039" y="155972"/>
                        <a:pt x="100547" y="199516"/>
                        <a:pt x="112553" y="205522"/>
                      </a:cubicBezTo>
                      <a:cubicBezTo>
                        <a:pt x="124559" y="211529"/>
                        <a:pt x="91543" y="166483"/>
                        <a:pt x="84039" y="145461"/>
                      </a:cubicBezTo>
                      <a:cubicBezTo>
                        <a:pt x="76536" y="124440"/>
                        <a:pt x="61529" y="74889"/>
                        <a:pt x="49523" y="46360"/>
                      </a:cubicBezTo>
                      <a:cubicBezTo>
                        <a:pt x="37518" y="17831"/>
                        <a:pt x="0" y="-12200"/>
                        <a:pt x="0" y="43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sp>
          <p:nvSpPr>
            <p:cNvPr id="1149" name="FlexibleLine"/>
            <p:cNvSpPr/>
            <p:nvPr/>
          </p:nvSpPr>
          <p:spPr>
            <a:xfrm>
              <a:off x="4459900" y="3277950"/>
              <a:ext cx="801800" cy="457900"/>
            </a:xfrm>
            <a:custGeom>
              <a:avLst/>
              <a:gdLst/>
              <a:ahLst/>
              <a:cxnLst/>
              <a:pathLst>
                <a:path w="801800" h="457900" fill="none">
                  <a:moveTo>
                    <a:pt x="0" y="0"/>
                  </a:moveTo>
                  <a:cubicBezTo>
                    <a:pt x="0" y="-206055"/>
                    <a:pt x="440990" y="-457900"/>
                    <a:pt x="801800" y="-457900"/>
                  </a:cubicBez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0" name="FlexibleLine"/>
            <p:cNvSpPr/>
            <p:nvPr/>
          </p:nvSpPr>
          <p:spPr>
            <a:xfrm>
              <a:off x="4459900" y="3277950"/>
              <a:ext cx="801800" cy="370500"/>
            </a:xfrm>
            <a:custGeom>
              <a:avLst/>
              <a:gdLst/>
              <a:ahLst/>
              <a:cxnLst/>
              <a:pathLst>
                <a:path w="801800" h="370500" fill="none">
                  <a:moveTo>
                    <a:pt x="0" y="0"/>
                  </a:moveTo>
                  <a:cubicBezTo>
                    <a:pt x="0" y="166725"/>
                    <a:pt x="440990" y="370500"/>
                    <a:pt x="801800" y="370500"/>
                  </a:cubicBez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1" name="FlexibleLine"/>
            <p:cNvSpPr/>
            <p:nvPr/>
          </p:nvSpPr>
          <p:spPr>
            <a:xfrm>
              <a:off x="4459900" y="3277950"/>
              <a:ext cx="801800" cy="520600"/>
            </a:xfrm>
            <a:custGeom>
              <a:avLst/>
              <a:gdLst/>
              <a:ahLst/>
              <a:cxnLst/>
              <a:pathLst>
                <a:path w="801800" h="520600" fill="none">
                  <a:moveTo>
                    <a:pt x="0" y="0"/>
                  </a:moveTo>
                  <a:cubicBezTo>
                    <a:pt x="0" y="234270"/>
                    <a:pt x="-440990" y="520600"/>
                    <a:pt x="-801800" y="520600"/>
                  </a:cubicBez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2" name="FlexibleLine"/>
            <p:cNvSpPr/>
            <p:nvPr/>
          </p:nvSpPr>
          <p:spPr>
            <a:xfrm>
              <a:off x="4459900" y="3277950"/>
              <a:ext cx="801800" cy="433200"/>
            </a:xfrm>
            <a:custGeom>
              <a:avLst/>
              <a:gdLst/>
              <a:ahLst/>
              <a:cxnLst/>
              <a:pathLst>
                <a:path w="801800" h="433200" fill="none">
                  <a:moveTo>
                    <a:pt x="0" y="0"/>
                  </a:moveTo>
                  <a:cubicBezTo>
                    <a:pt x="0" y="-194940"/>
                    <a:pt x="-440990" y="-433200"/>
                    <a:pt x="-801800" y="-433200"/>
                  </a:cubicBez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3" name="FlexibleLine"/>
            <p:cNvSpPr/>
            <p:nvPr/>
          </p:nvSpPr>
          <p:spPr>
            <a:xfrm>
              <a:off x="6074900" y="2820050"/>
              <a:ext cx="152000" cy="163400"/>
            </a:xfrm>
            <a:custGeom>
              <a:avLst/>
              <a:gdLst/>
              <a:ahLst/>
              <a:cxnLst/>
              <a:pathLst>
                <a:path w="152000" h="163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7800"/>
                  </a:lnTo>
                  <a:cubicBezTo>
                    <a:pt x="60800" y="-145160"/>
                    <a:pt x="79040" y="-163400"/>
                    <a:pt x="106400" y="-163400"/>
                  </a:cubicBezTo>
                  <a:lnTo>
                    <a:pt x="152000" y="-163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4" name="FlexibleLine"/>
            <p:cNvSpPr/>
            <p:nvPr/>
          </p:nvSpPr>
          <p:spPr>
            <a:xfrm>
              <a:off x="6074900" y="2820050"/>
              <a:ext cx="152000" cy="87400"/>
            </a:xfrm>
            <a:custGeom>
              <a:avLst/>
              <a:gdLst/>
              <a:ahLst/>
              <a:cxnLst/>
              <a:pathLst>
                <a:path w="152000" h="87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1800"/>
                  </a:lnTo>
                  <a:cubicBezTo>
                    <a:pt x="60800" y="69160"/>
                    <a:pt x="79040" y="87400"/>
                    <a:pt x="106400" y="87400"/>
                  </a:cubicBezTo>
                  <a:lnTo>
                    <a:pt x="152000" y="87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5" name="FlexibleLine"/>
            <p:cNvSpPr/>
            <p:nvPr/>
          </p:nvSpPr>
          <p:spPr>
            <a:xfrm>
              <a:off x="6074900" y="2820050"/>
              <a:ext cx="152000" cy="338200"/>
            </a:xfrm>
            <a:custGeom>
              <a:avLst/>
              <a:gdLst/>
              <a:ahLst/>
              <a:cxnLst/>
              <a:pathLst>
                <a:path w="152000" h="338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92600"/>
                  </a:lnTo>
                  <a:cubicBezTo>
                    <a:pt x="60800" y="319960"/>
                    <a:pt x="79040" y="338200"/>
                    <a:pt x="106400" y="338200"/>
                  </a:cubicBezTo>
                  <a:lnTo>
                    <a:pt x="152000" y="3382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6" name="FlexibleLine"/>
            <p:cNvSpPr/>
            <p:nvPr/>
          </p:nvSpPr>
          <p:spPr>
            <a:xfrm>
              <a:off x="6112900" y="3648450"/>
              <a:ext cx="152000" cy="163400"/>
            </a:xfrm>
            <a:custGeom>
              <a:avLst/>
              <a:gdLst/>
              <a:ahLst/>
              <a:cxnLst/>
              <a:pathLst>
                <a:path w="152000" h="163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-117800"/>
                  </a:lnTo>
                  <a:cubicBezTo>
                    <a:pt x="60800" y="-145160"/>
                    <a:pt x="79040" y="-163400"/>
                    <a:pt x="106400" y="-163400"/>
                  </a:cubicBezTo>
                  <a:lnTo>
                    <a:pt x="152000" y="-163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7" name="FlexibleLine"/>
            <p:cNvSpPr/>
            <p:nvPr/>
          </p:nvSpPr>
          <p:spPr>
            <a:xfrm>
              <a:off x="6112900" y="3648450"/>
              <a:ext cx="152000" cy="87400"/>
            </a:xfrm>
            <a:custGeom>
              <a:avLst/>
              <a:gdLst/>
              <a:ahLst/>
              <a:cxnLst/>
              <a:pathLst>
                <a:path w="152000" h="874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41800"/>
                  </a:lnTo>
                  <a:cubicBezTo>
                    <a:pt x="60800" y="69160"/>
                    <a:pt x="79040" y="87400"/>
                    <a:pt x="106400" y="87400"/>
                  </a:cubicBezTo>
                  <a:lnTo>
                    <a:pt x="152000" y="87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8" name="FlexibleLine"/>
            <p:cNvSpPr/>
            <p:nvPr/>
          </p:nvSpPr>
          <p:spPr>
            <a:xfrm>
              <a:off x="6112900" y="3648450"/>
              <a:ext cx="152000" cy="338200"/>
            </a:xfrm>
            <a:custGeom>
              <a:avLst/>
              <a:gdLst/>
              <a:ahLst/>
              <a:cxnLst/>
              <a:pathLst>
                <a:path w="152000" h="338200" fill="none">
                  <a:moveTo>
                    <a:pt x="0" y="0"/>
                  </a:moveTo>
                  <a:lnTo>
                    <a:pt x="60800" y="0"/>
                  </a:lnTo>
                  <a:lnTo>
                    <a:pt x="60800" y="292600"/>
                  </a:lnTo>
                  <a:cubicBezTo>
                    <a:pt x="60800" y="319960"/>
                    <a:pt x="79040" y="338200"/>
                    <a:pt x="106400" y="338200"/>
                  </a:cubicBezTo>
                  <a:lnTo>
                    <a:pt x="152000" y="3382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59" name="FlexibleLine"/>
            <p:cNvSpPr/>
            <p:nvPr/>
          </p:nvSpPr>
          <p:spPr>
            <a:xfrm>
              <a:off x="2905700" y="3798550"/>
              <a:ext cx="152000" cy="288800"/>
            </a:xfrm>
            <a:custGeom>
              <a:avLst/>
              <a:gdLst/>
              <a:ahLst/>
              <a:cxnLst/>
              <a:pathLst>
                <a:path w="152000" h="2888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243200"/>
                  </a:lnTo>
                  <a:cubicBezTo>
                    <a:pt x="-60800" y="-270560"/>
                    <a:pt x="-79040" y="-288800"/>
                    <a:pt x="-106400" y="-288800"/>
                  </a:cubicBezTo>
                  <a:lnTo>
                    <a:pt x="-152000" y="-2888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0" name="FlexibleLine"/>
            <p:cNvSpPr/>
            <p:nvPr/>
          </p:nvSpPr>
          <p:spPr>
            <a:xfrm>
              <a:off x="2905700" y="3798550"/>
              <a:ext cx="152000" cy="38000"/>
            </a:xfrm>
            <a:custGeom>
              <a:avLst/>
              <a:gdLst/>
              <a:ahLst/>
              <a:cxnLst/>
              <a:pathLst>
                <a:path w="152000" h="380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7600"/>
                  </a:lnTo>
                  <a:cubicBezTo>
                    <a:pt x="-60800" y="-25840"/>
                    <a:pt x="-72960" y="-38000"/>
                    <a:pt x="-91200" y="-38000"/>
                  </a:cubicBezTo>
                  <a:lnTo>
                    <a:pt x="-152000" y="-380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1" name="FlexibleLine"/>
            <p:cNvSpPr/>
            <p:nvPr/>
          </p:nvSpPr>
          <p:spPr>
            <a:xfrm>
              <a:off x="2905700" y="3798550"/>
              <a:ext cx="152000" cy="212800"/>
            </a:xfrm>
            <a:custGeom>
              <a:avLst/>
              <a:gdLst/>
              <a:ahLst/>
              <a:cxnLst/>
              <a:pathLst>
                <a:path w="152000" h="2128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167200"/>
                  </a:lnTo>
                  <a:cubicBezTo>
                    <a:pt x="-60800" y="194560"/>
                    <a:pt x="-79040" y="212800"/>
                    <a:pt x="-106400" y="212800"/>
                  </a:cubicBezTo>
                  <a:lnTo>
                    <a:pt x="-152000" y="2128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2" name="FlexibleLine"/>
            <p:cNvSpPr/>
            <p:nvPr/>
          </p:nvSpPr>
          <p:spPr>
            <a:xfrm>
              <a:off x="2905700" y="3798550"/>
              <a:ext cx="152000" cy="463600"/>
            </a:xfrm>
            <a:custGeom>
              <a:avLst/>
              <a:gdLst/>
              <a:ahLst/>
              <a:cxnLst/>
              <a:pathLst>
                <a:path w="152000" h="4636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418000"/>
                  </a:lnTo>
                  <a:cubicBezTo>
                    <a:pt x="-60800" y="445360"/>
                    <a:pt x="-79040" y="463600"/>
                    <a:pt x="-106400" y="463600"/>
                  </a:cubicBezTo>
                  <a:lnTo>
                    <a:pt x="-152000" y="4636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3" name="FlexibleLine"/>
            <p:cNvSpPr/>
            <p:nvPr/>
          </p:nvSpPr>
          <p:spPr>
            <a:xfrm>
              <a:off x="2806900" y="2844750"/>
              <a:ext cx="152000" cy="163400"/>
            </a:xfrm>
            <a:custGeom>
              <a:avLst/>
              <a:gdLst/>
              <a:ahLst/>
              <a:cxnLst/>
              <a:pathLst>
                <a:path w="152000" h="1634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-117800"/>
                  </a:lnTo>
                  <a:cubicBezTo>
                    <a:pt x="-60800" y="-145160"/>
                    <a:pt x="-79040" y="-163400"/>
                    <a:pt x="-106400" y="-163400"/>
                  </a:cubicBezTo>
                  <a:lnTo>
                    <a:pt x="-152000" y="-163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4" name="FlexibleLine"/>
            <p:cNvSpPr/>
            <p:nvPr/>
          </p:nvSpPr>
          <p:spPr>
            <a:xfrm>
              <a:off x="2806900" y="2844750"/>
              <a:ext cx="152000" cy="87400"/>
            </a:xfrm>
            <a:custGeom>
              <a:avLst/>
              <a:gdLst/>
              <a:ahLst/>
              <a:cxnLst/>
              <a:pathLst>
                <a:path w="152000" h="874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41800"/>
                  </a:lnTo>
                  <a:cubicBezTo>
                    <a:pt x="-60800" y="69160"/>
                    <a:pt x="-79040" y="87400"/>
                    <a:pt x="-106400" y="87400"/>
                  </a:cubicBezTo>
                  <a:lnTo>
                    <a:pt x="-152000" y="874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5" name="FlexibleLine"/>
            <p:cNvSpPr/>
            <p:nvPr/>
          </p:nvSpPr>
          <p:spPr>
            <a:xfrm>
              <a:off x="2806900" y="2844750"/>
              <a:ext cx="152000" cy="338200"/>
            </a:xfrm>
            <a:custGeom>
              <a:avLst/>
              <a:gdLst/>
              <a:ahLst/>
              <a:cxnLst/>
              <a:pathLst>
                <a:path w="152000" h="338200" fill="none">
                  <a:moveTo>
                    <a:pt x="0" y="0"/>
                  </a:moveTo>
                  <a:lnTo>
                    <a:pt x="-60800" y="0"/>
                  </a:lnTo>
                  <a:lnTo>
                    <a:pt x="-60800" y="292600"/>
                  </a:lnTo>
                  <a:cubicBezTo>
                    <a:pt x="-60800" y="319960"/>
                    <a:pt x="-79040" y="338200"/>
                    <a:pt x="-106400" y="338200"/>
                  </a:cubicBezTo>
                  <a:lnTo>
                    <a:pt x="-152000" y="338200"/>
                  </a:lnTo>
                </a:path>
              </a:pathLst>
            </a:custGeom>
            <a:noFill/>
            <a:ln w="7600" cap="flat">
              <a:solidFill>
                <a:srgbClr val="61A4B5"/>
              </a:solidFill>
              <a:bevel/>
            </a:ln>
          </p:spPr>
        </p:sp>
        <p:sp>
          <p:nvSpPr>
            <p:cNvPr id="1166" name="Rectangle Callout"/>
            <p:cNvSpPr/>
            <p:nvPr/>
          </p:nvSpPr>
          <p:spPr>
            <a:xfrm>
              <a:off x="716900" y="944750"/>
              <a:ext cx="2519400" cy="577600"/>
            </a:xfrm>
            <a:custGeom>
              <a:avLst/>
              <a:gdLst>
                <a:gd name="rtl" fmla="*/ 30400 w 2519400"/>
                <a:gd name="rtt" fmla="*/ 30400 h 577600"/>
                <a:gd name="rtr" fmla="*/ 2489000 w 2519400"/>
                <a:gd name="rtb" fmla="*/ 547200 h 577600"/>
              </a:gdLst>
              <a:ahLst/>
              <a:cxnLst/>
              <a:rect l="rtl" t="rtt" r="rtr" b="rtb"/>
              <a:pathLst>
                <a:path w="2519400" h="577600">
                  <a:moveTo>
                    <a:pt x="91200" y="0"/>
                  </a:moveTo>
                  <a:lnTo>
                    <a:pt x="91200" y="0"/>
                  </a:lnTo>
                  <a:lnTo>
                    <a:pt x="91200" y="0"/>
                  </a:lnTo>
                  <a:lnTo>
                    <a:pt x="91200" y="0"/>
                  </a:lnTo>
                  <a:lnTo>
                    <a:pt x="2428200" y="0"/>
                  </a:lnTo>
                  <a:cubicBezTo>
                    <a:pt x="2478573" y="0"/>
                    <a:pt x="2519400" y="40830"/>
                    <a:pt x="2519400" y="91200"/>
                  </a:cubicBezTo>
                  <a:lnTo>
                    <a:pt x="2519400" y="91200"/>
                  </a:lnTo>
                  <a:lnTo>
                    <a:pt x="2519400" y="91200"/>
                  </a:lnTo>
                  <a:lnTo>
                    <a:pt x="2519400" y="91200"/>
                  </a:lnTo>
                  <a:lnTo>
                    <a:pt x="2519400" y="486400"/>
                  </a:lnTo>
                  <a:cubicBezTo>
                    <a:pt x="2519400" y="536770"/>
                    <a:pt x="2478573" y="577600"/>
                    <a:pt x="2428200" y="577600"/>
                  </a:cubicBezTo>
                  <a:lnTo>
                    <a:pt x="1612242" y="577600"/>
                  </a:lnTo>
                  <a:lnTo>
                    <a:pt x="2515600" y="1569400"/>
                  </a:lnTo>
                  <a:lnTo>
                    <a:pt x="1473618" y="577600"/>
                  </a:lnTo>
                  <a:lnTo>
                    <a:pt x="91200" y="577600"/>
                  </a:lnTo>
                  <a:cubicBezTo>
                    <a:pt x="40830" y="577600"/>
                    <a:pt x="0" y="536770"/>
                    <a:pt x="0" y="4864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solidFill>
              <a:srgbClr val="FFF4E8"/>
            </a:solidFill>
            <a:ln w="7600" cap="flat">
              <a:solidFill>
                <a:srgbClr val="DFA91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303030"/>
                  </a:solidFill>
                  <a:latin typeface="Candara"/>
                </a:rPr>
                <a:t>In this scheme, firms are classified based on their </a:t>
              </a:r>
              <a:r>
                <a:rPr sz="836">
                  <a:solidFill>
                    <a:srgbClr val="303030"/>
                  </a:solidFill>
                  <a:latin typeface="Candara"/>
                </a:rPr>
                <a:t>market share or dominance of an industry. </a:t>
              </a:r>
              <a:r>
                <a:rPr sz="836">
                  <a:solidFill>
                    <a:srgbClr val="303030"/>
                  </a:solidFill>
                  <a:latin typeface="Candara"/>
                </a:rPr>
                <a:t>Typically there are three types of market </a:t>
              </a:r>
              <a:r>
                <a:rPr sz="836">
                  <a:solidFill>
                    <a:srgbClr val="303030"/>
                  </a:solidFill>
                  <a:latin typeface="Candara"/>
                </a:rPr>
                <a:t>dominance strategies.</a:t>
              </a:r>
            </a:p>
          </p:txBody>
        </p:sp>
        <p:sp>
          <p:nvSpPr>
            <p:cNvPr id="1167" name="Rectangle Callout"/>
            <p:cNvSpPr/>
            <p:nvPr/>
          </p:nvSpPr>
          <p:spPr>
            <a:xfrm>
              <a:off x="5953300" y="849750"/>
              <a:ext cx="2447200" cy="547200"/>
            </a:xfrm>
            <a:custGeom>
              <a:avLst/>
              <a:gdLst>
                <a:gd name="rtl" fmla="*/ 30400 w 2447200"/>
                <a:gd name="rtt" fmla="*/ 30400 h 547200"/>
                <a:gd name="rtr" fmla="*/ 2416800 w 2447200"/>
                <a:gd name="rtb" fmla="*/ 516800 h 547200"/>
              </a:gdLst>
              <a:ahLst/>
              <a:cxnLst/>
              <a:rect l="rtl" t="rtt" r="rtr" b="rtb"/>
              <a:pathLst>
                <a:path w="2447200" h="547200">
                  <a:moveTo>
                    <a:pt x="91200" y="0"/>
                  </a:moveTo>
                  <a:lnTo>
                    <a:pt x="91200" y="0"/>
                  </a:lnTo>
                  <a:lnTo>
                    <a:pt x="91200" y="0"/>
                  </a:lnTo>
                  <a:lnTo>
                    <a:pt x="91200" y="0"/>
                  </a:lnTo>
                  <a:lnTo>
                    <a:pt x="2356000" y="0"/>
                  </a:lnTo>
                  <a:cubicBezTo>
                    <a:pt x="2406373" y="0"/>
                    <a:pt x="2447200" y="40830"/>
                    <a:pt x="2447200" y="91200"/>
                  </a:cubicBez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91200"/>
                  </a:lnTo>
                  <a:lnTo>
                    <a:pt x="2447200" y="456000"/>
                  </a:lnTo>
                  <a:cubicBezTo>
                    <a:pt x="2447200" y="506370"/>
                    <a:pt x="2406373" y="547200"/>
                    <a:pt x="2356000" y="547200"/>
                  </a:cubicBezTo>
                  <a:lnTo>
                    <a:pt x="1005292" y="547200"/>
                  </a:lnTo>
                  <a:lnTo>
                    <a:pt x="-285000" y="1727100"/>
                  </a:lnTo>
                  <a:lnTo>
                    <a:pt x="873964" y="547200"/>
                  </a:lnTo>
                  <a:lnTo>
                    <a:pt x="91200" y="547200"/>
                  </a:lnTo>
                  <a:cubicBezTo>
                    <a:pt x="40830" y="547200"/>
                    <a:pt x="0" y="506370"/>
                    <a:pt x="0" y="4560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solidFill>
              <a:srgbClr val="FFF4E8"/>
            </a:solidFill>
            <a:ln w="7600" cap="flat">
              <a:solidFill>
                <a:srgbClr val="DFA91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000000"/>
                  </a:solidFill>
                  <a:latin typeface="Candara"/>
                </a:rPr>
                <a:t>This deals with the firm's rate of the new product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development and business model innovation. It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asks whether the company is on the cutting edge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of technology and business innovation.</a:t>
              </a:r>
            </a:p>
          </p:txBody>
        </p:sp>
        <p:sp>
          <p:nvSpPr>
            <p:cNvPr id="1168" name="Rectangle Callout"/>
            <p:cNvSpPr/>
            <p:nvPr/>
          </p:nvSpPr>
          <p:spPr>
            <a:xfrm>
              <a:off x="629500" y="5461050"/>
              <a:ext cx="2424400" cy="547200"/>
            </a:xfrm>
            <a:custGeom>
              <a:avLst/>
              <a:gdLst>
                <a:gd name="rtl" fmla="*/ 30400 w 2424400"/>
                <a:gd name="rtt" fmla="*/ 30400 h 547200"/>
                <a:gd name="rtr" fmla="*/ 2394000 w 2424400"/>
                <a:gd name="rtb" fmla="*/ 516800 h 547200"/>
              </a:gdLst>
              <a:ahLst/>
              <a:cxnLst/>
              <a:rect l="rtl" t="rtt" r="rtr" b="rtb"/>
              <a:pathLst>
                <a:path w="2424400" h="547200">
                  <a:moveTo>
                    <a:pt x="91200" y="0"/>
                  </a:moveTo>
                  <a:lnTo>
                    <a:pt x="1379296" y="0"/>
                  </a:lnTo>
                  <a:lnTo>
                    <a:pt x="2652400" y="-1419300"/>
                  </a:lnTo>
                  <a:lnTo>
                    <a:pt x="1510624" y="0"/>
                  </a:lnTo>
                  <a:lnTo>
                    <a:pt x="2333200" y="0"/>
                  </a:lnTo>
                  <a:cubicBezTo>
                    <a:pt x="2383573" y="0"/>
                    <a:pt x="2424400" y="40830"/>
                    <a:pt x="2424400" y="91200"/>
                  </a:cubicBezTo>
                  <a:lnTo>
                    <a:pt x="2424400" y="91200"/>
                  </a:lnTo>
                  <a:lnTo>
                    <a:pt x="2424400" y="91200"/>
                  </a:lnTo>
                  <a:lnTo>
                    <a:pt x="2424400" y="91200"/>
                  </a:lnTo>
                  <a:lnTo>
                    <a:pt x="2424400" y="456000"/>
                  </a:lnTo>
                  <a:cubicBezTo>
                    <a:pt x="2424400" y="506370"/>
                    <a:pt x="2383573" y="547200"/>
                    <a:pt x="2333200" y="547200"/>
                  </a:cubicBezTo>
                  <a:lnTo>
                    <a:pt x="91200" y="547200"/>
                  </a:lnTo>
                  <a:lnTo>
                    <a:pt x="91200" y="547200"/>
                  </a:lnTo>
                  <a:lnTo>
                    <a:pt x="91200" y="547200"/>
                  </a:lnTo>
                  <a:lnTo>
                    <a:pt x="91200" y="547200"/>
                  </a:lnTo>
                  <a:cubicBezTo>
                    <a:pt x="40830" y="547200"/>
                    <a:pt x="0" y="506370"/>
                    <a:pt x="0" y="456000"/>
                  </a:cubicBez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solidFill>
              <a:srgbClr val="FFF4E8"/>
            </a:solidFill>
            <a:ln w="7600" cap="flat">
              <a:solidFill>
                <a:srgbClr val="DFA91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000000"/>
                  </a:solidFill>
                  <a:latin typeface="Candara"/>
                </a:rPr>
                <a:t>In this scheme we ask the question, "How should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the firm grow?". There are a number of different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ways of answering that question, but the most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common gives four answers. </a:t>
              </a:r>
            </a:p>
          </p:txBody>
        </p:sp>
        <p:sp>
          <p:nvSpPr>
            <p:cNvPr id="1169" name="Rectangle Callout"/>
            <p:cNvSpPr/>
            <p:nvPr/>
          </p:nvSpPr>
          <p:spPr>
            <a:xfrm>
              <a:off x="5759500" y="5141850"/>
              <a:ext cx="2755000" cy="638400"/>
            </a:xfrm>
            <a:custGeom>
              <a:avLst/>
              <a:gdLst>
                <a:gd name="rtl" fmla="*/ 30400 w 2755000"/>
                <a:gd name="rtt" fmla="*/ 30400 h 638400"/>
                <a:gd name="rtr" fmla="*/ 2724600 w 2755000"/>
                <a:gd name="rtb" fmla="*/ 608000 h 638400"/>
              </a:gdLst>
              <a:ahLst/>
              <a:cxnLst/>
              <a:rect l="rtl" t="rtt" r="rtr" b="rtb"/>
              <a:pathLst>
                <a:path w="2755000" h="638400">
                  <a:moveTo>
                    <a:pt x="95760" y="0"/>
                  </a:moveTo>
                  <a:lnTo>
                    <a:pt x="988649" y="0"/>
                  </a:lnTo>
                  <a:lnTo>
                    <a:pt x="-72200" y="-1162800"/>
                  </a:lnTo>
                  <a:lnTo>
                    <a:pt x="1141865" y="0"/>
                  </a:lnTo>
                  <a:lnTo>
                    <a:pt x="2659240" y="0"/>
                  </a:lnTo>
                  <a:cubicBezTo>
                    <a:pt x="2712128" y="0"/>
                    <a:pt x="2755000" y="42872"/>
                    <a:pt x="2755000" y="95760"/>
                  </a:cubicBezTo>
                  <a:lnTo>
                    <a:pt x="2755000" y="95760"/>
                  </a:lnTo>
                  <a:lnTo>
                    <a:pt x="2755000" y="95760"/>
                  </a:lnTo>
                  <a:lnTo>
                    <a:pt x="2755000" y="95760"/>
                  </a:lnTo>
                  <a:lnTo>
                    <a:pt x="2755000" y="542640"/>
                  </a:lnTo>
                  <a:cubicBezTo>
                    <a:pt x="2755000" y="595528"/>
                    <a:pt x="2712128" y="638400"/>
                    <a:pt x="2659240" y="638400"/>
                  </a:cubicBezTo>
                  <a:lnTo>
                    <a:pt x="95760" y="638400"/>
                  </a:lnTo>
                  <a:lnTo>
                    <a:pt x="95760" y="638400"/>
                  </a:lnTo>
                  <a:lnTo>
                    <a:pt x="95760" y="638400"/>
                  </a:lnTo>
                  <a:lnTo>
                    <a:pt x="95760" y="638400"/>
                  </a:lnTo>
                  <a:cubicBezTo>
                    <a:pt x="42872" y="638400"/>
                    <a:pt x="0" y="595528"/>
                    <a:pt x="0" y="542640"/>
                  </a:cubicBezTo>
                  <a:lnTo>
                    <a:pt x="0" y="95760"/>
                  </a:lnTo>
                  <a:lnTo>
                    <a:pt x="0" y="95760"/>
                  </a:lnTo>
                  <a:lnTo>
                    <a:pt x="0" y="95760"/>
                  </a:lnTo>
                  <a:lnTo>
                    <a:pt x="0" y="95760"/>
                  </a:lnTo>
                  <a:cubicBezTo>
                    <a:pt x="0" y="42872"/>
                    <a:pt x="42872" y="0"/>
                    <a:pt x="95760" y="0"/>
                  </a:cubicBezTo>
                  <a:close/>
                </a:path>
              </a:pathLst>
            </a:custGeom>
            <a:solidFill>
              <a:srgbClr val="FFF4E8"/>
            </a:solidFill>
            <a:ln w="7600" cap="flat">
              <a:solidFill>
                <a:srgbClr val="DFA91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000000"/>
                  </a:solidFill>
                  <a:latin typeface="Candara"/>
                </a:rPr>
                <a:t>Strategy on the dimensions of strategic scope and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strategic strength. Strategic scope refers to the market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penetration while strategic strength refers to the firm's </a:t>
              </a:r>
              <a:r>
                <a:rPr sz="836">
                  <a:solidFill>
                    <a:srgbClr val="000000"/>
                  </a:solidFill>
                  <a:latin typeface="Candara"/>
                </a:rPr>
                <a:t>sustainable competitive advantage.</a:t>
              </a:r>
            </a:p>
          </p:txBody>
        </p:sp>
        <p:grpSp>
          <p:nvGrpSpPr>
            <p:cNvPr id="1170" name="Main Idea 2"/>
            <p:cNvGrpSpPr/>
            <p:nvPr/>
          </p:nvGrpSpPr>
          <p:grpSpPr>
            <a:xfrm>
              <a:off x="3962100" y="2966350"/>
              <a:ext cx="995600" cy="623200"/>
              <a:chOff x="3962100" y="2966350"/>
              <a:chExt cx="995600" cy="623200"/>
            </a:xfrm>
          </p:grpSpPr>
          <p:sp>
            <p:nvSpPr>
              <p:cNvPr id="1171" name=""/>
              <p:cNvSpPr/>
              <p:nvPr/>
            </p:nvSpPr>
            <p:spPr>
              <a:xfrm>
                <a:off x="3962100" y="2966350"/>
                <a:ext cx="995600" cy="623200"/>
              </a:xfrm>
              <a:custGeom>
                <a:avLst/>
                <a:gdLst/>
                <a:ahLst/>
                <a:cxnLst/>
                <a:pathLst>
                  <a:path w="995600" h="623200">
                    <a:moveTo>
                      <a:pt x="76000" y="0"/>
                    </a:moveTo>
                    <a:lnTo>
                      <a:pt x="919600" y="0"/>
                    </a:lnTo>
                    <a:cubicBezTo>
                      <a:pt x="961575" y="0"/>
                      <a:pt x="995600" y="34025"/>
                      <a:pt x="995600" y="76000"/>
                    </a:cubicBezTo>
                    <a:lnTo>
                      <a:pt x="995600" y="547200"/>
                    </a:lnTo>
                    <a:cubicBezTo>
                      <a:pt x="995600" y="589175"/>
                      <a:pt x="961575" y="623200"/>
                      <a:pt x="919600" y="623200"/>
                    </a:cubicBezTo>
                    <a:lnTo>
                      <a:pt x="76000" y="623200"/>
                    </a:lnTo>
                    <a:cubicBezTo>
                      <a:pt x="34025" y="623200"/>
                      <a:pt x="0" y="589175"/>
                      <a:pt x="0" y="5472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768AB8"/>
              </a:solidFill>
              <a:ln w="7600" cap="flat">
                <a:solidFill>
                  <a:srgbClr val="768AB8"/>
                </a:solidFill>
                <a:bevel/>
              </a:ln>
              <a:effectLst>
                <a:innerShdw blurRad="40000" dist="15200" dir="10800000">
                  <a:srgbClr val="000000">
                    <a:alpha val="40000"/>
                  </a:srgbClr>
                </a:innerShdw>
              </a:effectLst>
            </p:spPr>
          </p:sp>
          <p:sp>
            <p:nvSpPr>
              <p:cNvPr id="3020" name="Text 3020"/>
              <p:cNvSpPr txBox="1"/>
              <p:nvPr/>
            </p:nvSpPr>
            <p:spPr>
              <a:xfrm>
                <a:off x="4053300" y="3057550"/>
                <a:ext cx="881600" cy="440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368">
                    <a:solidFill>
                      <a:srgbClr val="FFFFFF"/>
                    </a:solidFill>
                    <a:latin typeface="Calibri"/>
                  </a:rPr>
                  <a:t>Marketing </a:t>
                </a:r>
              </a:p>
              <a:p>
                <a:pPr algn="ctr"/>
                <a:r>
                  <a:rPr sz="1368">
                    <a:solidFill>
                      <a:srgbClr val="FFFFFF"/>
                    </a:solidFill>
                    <a:latin typeface="Calibri"/>
                  </a:rPr>
                  <a:t>Strategy</a:t>
                </a:r>
              </a:p>
            </p:txBody>
          </p:sp>
        </p:grpSp>
        <p:grpSp>
          <p:nvGrpSpPr>
            <p:cNvPr id="1172" name="Main Topic 2"/>
            <p:cNvGrpSpPr/>
            <p:nvPr/>
          </p:nvGrpSpPr>
          <p:grpSpPr>
            <a:xfrm>
              <a:off x="5261700" y="2576850"/>
              <a:ext cx="813200" cy="486400"/>
              <a:chOff x="5261700" y="2576850"/>
              <a:chExt cx="813200" cy="486400"/>
            </a:xfrm>
          </p:grpSpPr>
          <p:sp>
            <p:nvSpPr>
              <p:cNvPr id="1173" name=""/>
              <p:cNvSpPr/>
              <p:nvPr/>
            </p:nvSpPr>
            <p:spPr>
              <a:xfrm>
                <a:off x="5261700" y="2576850"/>
                <a:ext cx="813200" cy="486400"/>
              </a:xfrm>
              <a:custGeom>
                <a:avLst/>
                <a:gdLst/>
                <a:ahLst/>
                <a:cxnLst/>
                <a:pathLst>
                  <a:path w="813200" h="486400">
                    <a:moveTo>
                      <a:pt x="76000" y="0"/>
                    </a:moveTo>
                    <a:lnTo>
                      <a:pt x="737200" y="0"/>
                    </a:lnTo>
                    <a:cubicBezTo>
                      <a:pt x="779175" y="0"/>
                      <a:pt x="813200" y="34025"/>
                      <a:pt x="813200" y="76000"/>
                    </a:cubicBezTo>
                    <a:lnTo>
                      <a:pt x="813200" y="410400"/>
                    </a:lnTo>
                    <a:cubicBezTo>
                      <a:pt x="813200" y="452375"/>
                      <a:pt x="779175" y="486400"/>
                      <a:pt x="737200" y="486400"/>
                    </a:cubicBezTo>
                    <a:lnTo>
                      <a:pt x="76000" y="486400"/>
                    </a:lnTo>
                    <a:cubicBezTo>
                      <a:pt x="34025" y="486400"/>
                      <a:pt x="0" y="452375"/>
                      <a:pt x="0" y="4104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6FBBCE"/>
              </a:solidFill>
              <a:ln w="7600" cap="flat">
                <a:solidFill>
                  <a:srgbClr val="6FBBCE"/>
                </a:solidFill>
                <a:bevel/>
              </a:ln>
              <a:effectLst>
                <a:innerShdw blurRad="40000" dist="15200" dir="10800000">
                  <a:srgbClr val="000000">
                    <a:alpha val="40000"/>
                  </a:srgbClr>
                </a:innerShdw>
              </a:effectLst>
            </p:spPr>
          </p:sp>
          <p:sp>
            <p:nvSpPr>
              <p:cNvPr id="3021" name="Text 3021"/>
              <p:cNvSpPr txBox="1"/>
              <p:nvPr/>
            </p:nvSpPr>
            <p:spPr>
              <a:xfrm>
                <a:off x="5330100" y="2645250"/>
                <a:ext cx="744800" cy="349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Innovation 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Strategies</a:t>
                </a:r>
              </a:p>
            </p:txBody>
          </p:sp>
        </p:grpSp>
        <p:grpSp>
          <p:nvGrpSpPr>
            <p:cNvPr id="1174" name="Main Topic 2"/>
            <p:cNvGrpSpPr/>
            <p:nvPr/>
          </p:nvGrpSpPr>
          <p:grpSpPr>
            <a:xfrm>
              <a:off x="5261700" y="3317850"/>
              <a:ext cx="851200" cy="661200"/>
              <a:chOff x="5261700" y="3317850"/>
              <a:chExt cx="851200" cy="661200"/>
            </a:xfrm>
          </p:grpSpPr>
          <p:sp>
            <p:nvSpPr>
              <p:cNvPr id="1175" name=""/>
              <p:cNvSpPr/>
              <p:nvPr/>
            </p:nvSpPr>
            <p:spPr>
              <a:xfrm>
                <a:off x="5261700" y="3317850"/>
                <a:ext cx="851200" cy="661200"/>
              </a:xfrm>
              <a:custGeom>
                <a:avLst/>
                <a:gdLst/>
                <a:ahLst/>
                <a:cxnLst/>
                <a:pathLst>
                  <a:path w="851200" h="661200">
                    <a:moveTo>
                      <a:pt x="76000" y="0"/>
                    </a:moveTo>
                    <a:lnTo>
                      <a:pt x="775200" y="0"/>
                    </a:lnTo>
                    <a:cubicBezTo>
                      <a:pt x="817175" y="0"/>
                      <a:pt x="851200" y="34025"/>
                      <a:pt x="851200" y="76000"/>
                    </a:cubicBezTo>
                    <a:lnTo>
                      <a:pt x="851200" y="585200"/>
                    </a:lnTo>
                    <a:cubicBezTo>
                      <a:pt x="851200" y="627175"/>
                      <a:pt x="817175" y="661200"/>
                      <a:pt x="775200" y="661200"/>
                    </a:cubicBezTo>
                    <a:lnTo>
                      <a:pt x="76000" y="661200"/>
                    </a:lnTo>
                    <a:cubicBezTo>
                      <a:pt x="34025" y="661200"/>
                      <a:pt x="0" y="627175"/>
                      <a:pt x="0" y="5852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6FBBCE"/>
              </a:solidFill>
              <a:ln w="7600" cap="flat">
                <a:solidFill>
                  <a:srgbClr val="6FBBCE"/>
                </a:solidFill>
                <a:bevel/>
              </a:ln>
              <a:effectLst>
                <a:innerShdw blurRad="40000" dist="15200" dir="10800000">
                  <a:srgbClr val="000000">
                    <a:alpha val="40000"/>
                  </a:srgbClr>
                </a:innerShdw>
              </a:effectLst>
            </p:spPr>
          </p:sp>
          <p:sp>
            <p:nvSpPr>
              <p:cNvPr id="3022" name="Text 3022"/>
              <p:cNvSpPr txBox="1"/>
              <p:nvPr/>
            </p:nvSpPr>
            <p:spPr>
              <a:xfrm>
                <a:off x="5330100" y="3386250"/>
                <a:ext cx="782800" cy="52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Generic 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Strategy 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Framework</a:t>
                </a:r>
              </a:p>
            </p:txBody>
          </p:sp>
        </p:grpSp>
        <p:grpSp>
          <p:nvGrpSpPr>
            <p:cNvPr id="1176" name="Main Topic 2"/>
            <p:cNvGrpSpPr/>
            <p:nvPr/>
          </p:nvGrpSpPr>
          <p:grpSpPr>
            <a:xfrm>
              <a:off x="2905700" y="3555350"/>
              <a:ext cx="752400" cy="486400"/>
              <a:chOff x="2905700" y="3555350"/>
              <a:chExt cx="752400" cy="486400"/>
            </a:xfrm>
          </p:grpSpPr>
          <p:sp>
            <p:nvSpPr>
              <p:cNvPr id="1177" name=""/>
              <p:cNvSpPr/>
              <p:nvPr/>
            </p:nvSpPr>
            <p:spPr>
              <a:xfrm>
                <a:off x="2905700" y="3555350"/>
                <a:ext cx="752400" cy="486400"/>
              </a:xfrm>
              <a:custGeom>
                <a:avLst/>
                <a:gdLst/>
                <a:ahLst/>
                <a:cxnLst/>
                <a:pathLst>
                  <a:path w="752400" h="486400">
                    <a:moveTo>
                      <a:pt x="76000" y="0"/>
                    </a:moveTo>
                    <a:lnTo>
                      <a:pt x="676400" y="0"/>
                    </a:lnTo>
                    <a:cubicBezTo>
                      <a:pt x="718375" y="0"/>
                      <a:pt x="752400" y="34025"/>
                      <a:pt x="752400" y="76000"/>
                    </a:cubicBezTo>
                    <a:lnTo>
                      <a:pt x="752400" y="410400"/>
                    </a:lnTo>
                    <a:cubicBezTo>
                      <a:pt x="752400" y="452375"/>
                      <a:pt x="718375" y="486400"/>
                      <a:pt x="676400" y="486400"/>
                    </a:cubicBezTo>
                    <a:lnTo>
                      <a:pt x="76000" y="486400"/>
                    </a:lnTo>
                    <a:cubicBezTo>
                      <a:pt x="34025" y="486400"/>
                      <a:pt x="0" y="452375"/>
                      <a:pt x="0" y="4104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6FBBCE"/>
              </a:solidFill>
              <a:ln w="7600" cap="flat">
                <a:solidFill>
                  <a:srgbClr val="6FBBCE"/>
                </a:solidFill>
                <a:bevel/>
              </a:ln>
              <a:effectLst>
                <a:innerShdw blurRad="40000" dist="15200" dir="10800000">
                  <a:srgbClr val="000000">
                    <a:alpha val="40000"/>
                  </a:srgbClr>
                </a:innerShdw>
              </a:effectLst>
            </p:spPr>
          </p:sp>
          <p:sp>
            <p:nvSpPr>
              <p:cNvPr id="3023" name="Text 3023"/>
              <p:cNvSpPr txBox="1"/>
              <p:nvPr/>
            </p:nvSpPr>
            <p:spPr>
              <a:xfrm>
                <a:off x="2974100" y="3623750"/>
                <a:ext cx="684000" cy="3496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Growth 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Strategies</a:t>
                </a:r>
              </a:p>
            </p:txBody>
          </p:sp>
        </p:grpSp>
        <p:grpSp>
          <p:nvGrpSpPr>
            <p:cNvPr id="1178" name="Main Topic 2"/>
            <p:cNvGrpSpPr/>
            <p:nvPr/>
          </p:nvGrpSpPr>
          <p:grpSpPr>
            <a:xfrm>
              <a:off x="2806900" y="2514150"/>
              <a:ext cx="851200" cy="661200"/>
              <a:chOff x="2806900" y="2514150"/>
              <a:chExt cx="851200" cy="661200"/>
            </a:xfrm>
          </p:grpSpPr>
          <p:sp>
            <p:nvSpPr>
              <p:cNvPr id="1179" name=""/>
              <p:cNvSpPr/>
              <p:nvPr/>
            </p:nvSpPr>
            <p:spPr>
              <a:xfrm>
                <a:off x="2806900" y="2514150"/>
                <a:ext cx="851200" cy="661200"/>
              </a:xfrm>
              <a:custGeom>
                <a:avLst/>
                <a:gdLst/>
                <a:ahLst/>
                <a:cxnLst/>
                <a:pathLst>
                  <a:path w="851200" h="661200">
                    <a:moveTo>
                      <a:pt x="76000" y="0"/>
                    </a:moveTo>
                    <a:lnTo>
                      <a:pt x="775200" y="0"/>
                    </a:lnTo>
                    <a:cubicBezTo>
                      <a:pt x="817175" y="0"/>
                      <a:pt x="851200" y="34025"/>
                      <a:pt x="851200" y="76000"/>
                    </a:cubicBezTo>
                    <a:lnTo>
                      <a:pt x="851200" y="585200"/>
                    </a:lnTo>
                    <a:cubicBezTo>
                      <a:pt x="851200" y="627175"/>
                      <a:pt x="817175" y="661200"/>
                      <a:pt x="775200" y="661200"/>
                    </a:cubicBezTo>
                    <a:lnTo>
                      <a:pt x="76000" y="661200"/>
                    </a:lnTo>
                    <a:cubicBezTo>
                      <a:pt x="34025" y="661200"/>
                      <a:pt x="0" y="627175"/>
                      <a:pt x="0" y="585200"/>
                    </a:cubicBezTo>
                    <a:lnTo>
                      <a:pt x="0" y="76000"/>
                    </a:lnTo>
                    <a:cubicBezTo>
                      <a:pt x="0" y="34025"/>
                      <a:pt x="34025" y="0"/>
                      <a:pt x="76000" y="0"/>
                    </a:cubicBezTo>
                    <a:close/>
                  </a:path>
                </a:pathLst>
              </a:custGeom>
              <a:solidFill>
                <a:srgbClr val="6FBBCE"/>
              </a:solidFill>
              <a:ln w="7600" cap="flat">
                <a:solidFill>
                  <a:srgbClr val="6FBBCE"/>
                </a:solidFill>
                <a:bevel/>
              </a:ln>
              <a:effectLst>
                <a:innerShdw blurRad="40000" dist="15200" dir="10800000">
                  <a:srgbClr val="000000">
                    <a:alpha val="40000"/>
                  </a:srgbClr>
                </a:innerShdw>
              </a:effectLst>
            </p:spPr>
          </p:sp>
          <p:sp>
            <p:nvSpPr>
              <p:cNvPr id="3024" name="Text 3024"/>
              <p:cNvSpPr txBox="1"/>
              <p:nvPr/>
            </p:nvSpPr>
            <p:spPr>
              <a:xfrm>
                <a:off x="2875300" y="2582550"/>
                <a:ext cx="767600" cy="52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Market 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Dominance</a:t>
                </a:r>
              </a:p>
              <a:p>
                <a:pPr algn="ctr"/>
                <a:r>
                  <a:rPr sz="1064">
                    <a:solidFill>
                      <a:srgbClr val="FFFFFF"/>
                    </a:solidFill>
                    <a:latin typeface="Calibri"/>
                  </a:rPr>
                  <a:t>Strategies</a:t>
                </a:r>
              </a:p>
            </p:txBody>
          </p:sp>
        </p:grpSp>
        <p:grpSp>
          <p:nvGrpSpPr>
            <p:cNvPr id="1180" name="Sub Topic 2"/>
            <p:cNvGrpSpPr/>
            <p:nvPr/>
          </p:nvGrpSpPr>
          <p:grpSpPr>
            <a:xfrm>
              <a:off x="6226900" y="2481850"/>
              <a:ext cx="524400" cy="174800"/>
              <a:chOff x="6226900" y="2481850"/>
              <a:chExt cx="524400" cy="174800"/>
            </a:xfrm>
          </p:grpSpPr>
          <p:sp>
            <p:nvSpPr>
              <p:cNvPr id="1181" name=""/>
              <p:cNvSpPr/>
              <p:nvPr/>
            </p:nvSpPr>
            <p:spPr>
              <a:xfrm>
                <a:off x="6226900" y="2481850"/>
                <a:ext cx="524400" cy="174800"/>
              </a:xfrm>
              <a:custGeom>
                <a:avLst/>
                <a:gdLst/>
                <a:ahLst/>
                <a:cxnLst/>
                <a:pathLst>
                  <a:path w="524400" h="174800" fill="none">
                    <a:moveTo>
                      <a:pt x="0" y="174800"/>
                    </a:moveTo>
                    <a:lnTo>
                      <a:pt x="5244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25" name="Text 3025"/>
              <p:cNvSpPr txBox="1"/>
              <p:nvPr/>
            </p:nvSpPr>
            <p:spPr>
              <a:xfrm>
                <a:off x="6257300" y="2504650"/>
                <a:ext cx="5320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Pioneers</a:t>
                </a:r>
              </a:p>
            </p:txBody>
          </p:sp>
        </p:grpSp>
        <p:grpSp>
          <p:nvGrpSpPr>
            <p:cNvPr id="1182" name="Sub Topic 2"/>
            <p:cNvGrpSpPr/>
            <p:nvPr/>
          </p:nvGrpSpPr>
          <p:grpSpPr>
            <a:xfrm>
              <a:off x="6226900" y="2732650"/>
              <a:ext cx="858800" cy="174800"/>
              <a:chOff x="6226900" y="2732650"/>
              <a:chExt cx="858800" cy="174800"/>
            </a:xfrm>
          </p:grpSpPr>
          <p:sp>
            <p:nvSpPr>
              <p:cNvPr id="1183" name=""/>
              <p:cNvSpPr/>
              <p:nvPr/>
            </p:nvSpPr>
            <p:spPr>
              <a:xfrm>
                <a:off x="6226900" y="2732650"/>
                <a:ext cx="858800" cy="174800"/>
              </a:xfrm>
              <a:custGeom>
                <a:avLst/>
                <a:gdLst/>
                <a:ahLst/>
                <a:cxnLst/>
                <a:pathLst>
                  <a:path w="858800" h="174800" fill="none">
                    <a:moveTo>
                      <a:pt x="0" y="174800"/>
                    </a:moveTo>
                    <a:lnTo>
                      <a:pt x="8588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26" name="Text 3026"/>
              <p:cNvSpPr txBox="1"/>
              <p:nvPr/>
            </p:nvSpPr>
            <p:spPr>
              <a:xfrm>
                <a:off x="6257300" y="2755450"/>
                <a:ext cx="8664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Close followers</a:t>
                </a:r>
              </a:p>
            </p:txBody>
          </p:sp>
        </p:grpSp>
        <p:grpSp>
          <p:nvGrpSpPr>
            <p:cNvPr id="1184" name="Sub Topic 2"/>
            <p:cNvGrpSpPr/>
            <p:nvPr/>
          </p:nvGrpSpPr>
          <p:grpSpPr>
            <a:xfrm>
              <a:off x="6226900" y="2983450"/>
              <a:ext cx="798000" cy="174800"/>
              <a:chOff x="6226900" y="2983450"/>
              <a:chExt cx="798000" cy="174800"/>
            </a:xfrm>
          </p:grpSpPr>
          <p:sp>
            <p:nvSpPr>
              <p:cNvPr id="1185" name=""/>
              <p:cNvSpPr/>
              <p:nvPr/>
            </p:nvSpPr>
            <p:spPr>
              <a:xfrm>
                <a:off x="6226900" y="2983450"/>
                <a:ext cx="798000" cy="174800"/>
              </a:xfrm>
              <a:custGeom>
                <a:avLst/>
                <a:gdLst/>
                <a:ahLst/>
                <a:cxnLst/>
                <a:pathLst>
                  <a:path w="798000" h="174800" fill="none">
                    <a:moveTo>
                      <a:pt x="0" y="174800"/>
                    </a:moveTo>
                    <a:lnTo>
                      <a:pt x="7980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27" name="Text 3027"/>
              <p:cNvSpPr txBox="1"/>
              <p:nvPr/>
            </p:nvSpPr>
            <p:spPr>
              <a:xfrm>
                <a:off x="6257300" y="3006250"/>
                <a:ext cx="8056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Late followers</a:t>
                </a:r>
              </a:p>
            </p:txBody>
          </p:sp>
        </p:grpSp>
        <p:grpSp>
          <p:nvGrpSpPr>
            <p:cNvPr id="1186" name="Sub Topic 2"/>
            <p:cNvGrpSpPr/>
            <p:nvPr/>
          </p:nvGrpSpPr>
          <p:grpSpPr>
            <a:xfrm>
              <a:off x="6264900" y="3310250"/>
              <a:ext cx="1223600" cy="174800"/>
              <a:chOff x="6264900" y="3310250"/>
              <a:chExt cx="1223600" cy="174800"/>
            </a:xfrm>
          </p:grpSpPr>
          <p:sp>
            <p:nvSpPr>
              <p:cNvPr id="1187" name=""/>
              <p:cNvSpPr/>
              <p:nvPr/>
            </p:nvSpPr>
            <p:spPr>
              <a:xfrm>
                <a:off x="6264900" y="3310250"/>
                <a:ext cx="1223600" cy="174800"/>
              </a:xfrm>
              <a:custGeom>
                <a:avLst/>
                <a:gdLst/>
                <a:ahLst/>
                <a:cxnLst/>
                <a:pathLst>
                  <a:path w="1223600" h="174800" fill="none">
                    <a:moveTo>
                      <a:pt x="0" y="174800"/>
                    </a:moveTo>
                    <a:lnTo>
                      <a:pt x="12236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28" name="Text 3028"/>
              <p:cNvSpPr txBox="1"/>
              <p:nvPr/>
            </p:nvSpPr>
            <p:spPr>
              <a:xfrm>
                <a:off x="6295300" y="3333050"/>
                <a:ext cx="12312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Product Differentiation </a:t>
                </a:r>
              </a:p>
            </p:txBody>
          </p:sp>
        </p:grpSp>
        <p:grpSp>
          <p:nvGrpSpPr>
            <p:cNvPr id="1188" name="Sub Topic 2"/>
            <p:cNvGrpSpPr/>
            <p:nvPr/>
          </p:nvGrpSpPr>
          <p:grpSpPr>
            <a:xfrm>
              <a:off x="6264900" y="3561050"/>
              <a:ext cx="1155200" cy="174800"/>
              <a:chOff x="6264900" y="3561050"/>
              <a:chExt cx="1155200" cy="174800"/>
            </a:xfrm>
          </p:grpSpPr>
          <p:sp>
            <p:nvSpPr>
              <p:cNvPr id="1189" name=""/>
              <p:cNvSpPr/>
              <p:nvPr/>
            </p:nvSpPr>
            <p:spPr>
              <a:xfrm>
                <a:off x="6264900" y="3561050"/>
                <a:ext cx="1155200" cy="174800"/>
              </a:xfrm>
              <a:custGeom>
                <a:avLst/>
                <a:gdLst/>
                <a:ahLst/>
                <a:cxnLst/>
                <a:pathLst>
                  <a:path w="1155200" h="174800" fill="none">
                    <a:moveTo>
                      <a:pt x="0" y="174800"/>
                    </a:moveTo>
                    <a:lnTo>
                      <a:pt x="11552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29" name="Text 3029"/>
              <p:cNvSpPr txBox="1"/>
              <p:nvPr/>
            </p:nvSpPr>
            <p:spPr>
              <a:xfrm>
                <a:off x="6295300" y="3583850"/>
                <a:ext cx="11628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Market Segmentation</a:t>
                </a:r>
              </a:p>
            </p:txBody>
          </p:sp>
        </p:grpSp>
        <p:grpSp>
          <p:nvGrpSpPr>
            <p:cNvPr id="1190" name="Sub Topic 2"/>
            <p:cNvGrpSpPr/>
            <p:nvPr/>
          </p:nvGrpSpPr>
          <p:grpSpPr>
            <a:xfrm>
              <a:off x="6264900" y="3811850"/>
              <a:ext cx="813200" cy="174800"/>
              <a:chOff x="6264900" y="3811850"/>
              <a:chExt cx="813200" cy="174800"/>
            </a:xfrm>
          </p:grpSpPr>
          <p:sp>
            <p:nvSpPr>
              <p:cNvPr id="1191" name=""/>
              <p:cNvSpPr/>
              <p:nvPr/>
            </p:nvSpPr>
            <p:spPr>
              <a:xfrm>
                <a:off x="6264900" y="3811850"/>
                <a:ext cx="813200" cy="174800"/>
              </a:xfrm>
              <a:custGeom>
                <a:avLst/>
                <a:gdLst/>
                <a:ahLst/>
                <a:cxnLst/>
                <a:pathLst>
                  <a:path w="813200" h="174800" fill="none">
                    <a:moveTo>
                      <a:pt x="0" y="174800"/>
                    </a:moveTo>
                    <a:lnTo>
                      <a:pt x="8132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0" name="Text 3030"/>
              <p:cNvSpPr txBox="1"/>
              <p:nvPr/>
            </p:nvSpPr>
            <p:spPr>
              <a:xfrm>
                <a:off x="6295300" y="3834650"/>
                <a:ext cx="8208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Miscellaneous</a:t>
                </a:r>
              </a:p>
            </p:txBody>
          </p:sp>
        </p:grpSp>
        <p:grpSp>
          <p:nvGrpSpPr>
            <p:cNvPr id="1192" name="Sub Topic 2"/>
            <p:cNvGrpSpPr/>
            <p:nvPr/>
          </p:nvGrpSpPr>
          <p:grpSpPr>
            <a:xfrm>
              <a:off x="1583300" y="3334950"/>
              <a:ext cx="1170400" cy="174800"/>
              <a:chOff x="1583300" y="3334950"/>
              <a:chExt cx="1170400" cy="174800"/>
            </a:xfrm>
          </p:grpSpPr>
          <p:sp>
            <p:nvSpPr>
              <p:cNvPr id="1193" name=""/>
              <p:cNvSpPr/>
              <p:nvPr/>
            </p:nvSpPr>
            <p:spPr>
              <a:xfrm>
                <a:off x="1583300" y="3334950"/>
                <a:ext cx="1170400" cy="174800"/>
              </a:xfrm>
              <a:custGeom>
                <a:avLst/>
                <a:gdLst/>
                <a:ahLst/>
                <a:cxnLst/>
                <a:pathLst>
                  <a:path w="1170400" h="174800" fill="none">
                    <a:moveTo>
                      <a:pt x="0" y="174800"/>
                    </a:moveTo>
                    <a:lnTo>
                      <a:pt x="11704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1" name="Text 3031"/>
              <p:cNvSpPr txBox="1"/>
              <p:nvPr/>
            </p:nvSpPr>
            <p:spPr>
              <a:xfrm>
                <a:off x="1613700" y="3357750"/>
                <a:ext cx="11780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Horizontal Integration</a:t>
                </a:r>
              </a:p>
            </p:txBody>
          </p:sp>
        </p:grpSp>
        <p:grpSp>
          <p:nvGrpSpPr>
            <p:cNvPr id="1194" name="Sub Topic 2"/>
            <p:cNvGrpSpPr/>
            <p:nvPr/>
          </p:nvGrpSpPr>
          <p:grpSpPr>
            <a:xfrm>
              <a:off x="1704900" y="3585750"/>
              <a:ext cx="1048800" cy="174800"/>
              <a:chOff x="1704900" y="3585750"/>
              <a:chExt cx="1048800" cy="174800"/>
            </a:xfrm>
          </p:grpSpPr>
          <p:sp>
            <p:nvSpPr>
              <p:cNvPr id="1195" name=""/>
              <p:cNvSpPr/>
              <p:nvPr/>
            </p:nvSpPr>
            <p:spPr>
              <a:xfrm>
                <a:off x="1704900" y="3585750"/>
                <a:ext cx="1048800" cy="174800"/>
              </a:xfrm>
              <a:custGeom>
                <a:avLst/>
                <a:gdLst/>
                <a:ahLst/>
                <a:cxnLst/>
                <a:pathLst>
                  <a:path w="1048800" h="174800" fill="none">
                    <a:moveTo>
                      <a:pt x="0" y="174800"/>
                    </a:moveTo>
                    <a:lnTo>
                      <a:pt x="10488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2" name="Text 3032"/>
              <p:cNvSpPr txBox="1"/>
              <p:nvPr/>
            </p:nvSpPr>
            <p:spPr>
              <a:xfrm>
                <a:off x="1735300" y="3608550"/>
                <a:ext cx="10564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Vertical Integration</a:t>
                </a:r>
              </a:p>
            </p:txBody>
          </p:sp>
        </p:grpSp>
        <p:grpSp>
          <p:nvGrpSpPr>
            <p:cNvPr id="1196" name="Sub Topic 2"/>
            <p:cNvGrpSpPr/>
            <p:nvPr/>
          </p:nvGrpSpPr>
          <p:grpSpPr>
            <a:xfrm>
              <a:off x="1940500" y="3836550"/>
              <a:ext cx="813200" cy="174800"/>
              <a:chOff x="1940500" y="3836550"/>
              <a:chExt cx="813200" cy="174800"/>
            </a:xfrm>
          </p:grpSpPr>
          <p:sp>
            <p:nvSpPr>
              <p:cNvPr id="1197" name=""/>
              <p:cNvSpPr/>
              <p:nvPr/>
            </p:nvSpPr>
            <p:spPr>
              <a:xfrm>
                <a:off x="1940500" y="3836550"/>
                <a:ext cx="813200" cy="174800"/>
              </a:xfrm>
              <a:custGeom>
                <a:avLst/>
                <a:gdLst/>
                <a:ahLst/>
                <a:cxnLst/>
                <a:pathLst>
                  <a:path w="813200" h="174800" fill="none">
                    <a:moveTo>
                      <a:pt x="0" y="174800"/>
                    </a:moveTo>
                    <a:lnTo>
                      <a:pt x="8132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3" name="Text 3033"/>
              <p:cNvSpPr txBox="1"/>
              <p:nvPr/>
            </p:nvSpPr>
            <p:spPr>
              <a:xfrm>
                <a:off x="1970900" y="3859350"/>
                <a:ext cx="8208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Diversification</a:t>
                </a:r>
              </a:p>
            </p:txBody>
          </p:sp>
        </p:grpSp>
        <p:grpSp>
          <p:nvGrpSpPr>
            <p:cNvPr id="1198" name="Sub Topic 2"/>
            <p:cNvGrpSpPr/>
            <p:nvPr/>
          </p:nvGrpSpPr>
          <p:grpSpPr>
            <a:xfrm>
              <a:off x="1948100" y="4087350"/>
              <a:ext cx="805600" cy="174800"/>
              <a:chOff x="1948100" y="4087350"/>
              <a:chExt cx="805600" cy="174800"/>
            </a:xfrm>
          </p:grpSpPr>
          <p:sp>
            <p:nvSpPr>
              <p:cNvPr id="1199" name=""/>
              <p:cNvSpPr/>
              <p:nvPr/>
            </p:nvSpPr>
            <p:spPr>
              <a:xfrm>
                <a:off x="1948100" y="4087350"/>
                <a:ext cx="805600" cy="174800"/>
              </a:xfrm>
              <a:custGeom>
                <a:avLst/>
                <a:gdLst/>
                <a:ahLst/>
                <a:cxnLst/>
                <a:pathLst>
                  <a:path w="805600" h="174800" fill="none">
                    <a:moveTo>
                      <a:pt x="0" y="174800"/>
                    </a:moveTo>
                    <a:lnTo>
                      <a:pt x="8056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4" name="Text 3034"/>
              <p:cNvSpPr txBox="1"/>
              <p:nvPr/>
            </p:nvSpPr>
            <p:spPr>
              <a:xfrm>
                <a:off x="1978500" y="4110150"/>
                <a:ext cx="8132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Intensification</a:t>
                </a:r>
              </a:p>
            </p:txBody>
          </p:sp>
        </p:grpSp>
        <p:grpSp>
          <p:nvGrpSpPr>
            <p:cNvPr id="1200" name="Sub Topic 2"/>
            <p:cNvGrpSpPr/>
            <p:nvPr/>
          </p:nvGrpSpPr>
          <p:grpSpPr>
            <a:xfrm>
              <a:off x="2221700" y="2506550"/>
              <a:ext cx="433200" cy="174800"/>
              <a:chOff x="2221700" y="2506550"/>
              <a:chExt cx="433200" cy="174800"/>
            </a:xfrm>
          </p:grpSpPr>
          <p:sp>
            <p:nvSpPr>
              <p:cNvPr id="1201" name=""/>
              <p:cNvSpPr/>
              <p:nvPr/>
            </p:nvSpPr>
            <p:spPr>
              <a:xfrm>
                <a:off x="2221700" y="2506550"/>
                <a:ext cx="433200" cy="174800"/>
              </a:xfrm>
              <a:custGeom>
                <a:avLst/>
                <a:gdLst/>
                <a:ahLst/>
                <a:cxnLst/>
                <a:pathLst>
                  <a:path w="433200" h="174800" fill="none">
                    <a:moveTo>
                      <a:pt x="0" y="174800"/>
                    </a:moveTo>
                    <a:lnTo>
                      <a:pt x="4332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5" name="Text 3035"/>
              <p:cNvSpPr txBox="1"/>
              <p:nvPr/>
            </p:nvSpPr>
            <p:spPr>
              <a:xfrm>
                <a:off x="2252100" y="2529350"/>
                <a:ext cx="4408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Leader</a:t>
                </a:r>
              </a:p>
            </p:txBody>
          </p:sp>
        </p:grpSp>
        <p:grpSp>
          <p:nvGrpSpPr>
            <p:cNvPr id="1202" name="Sub Topic 2"/>
            <p:cNvGrpSpPr/>
            <p:nvPr/>
          </p:nvGrpSpPr>
          <p:grpSpPr>
            <a:xfrm>
              <a:off x="2024100" y="2757350"/>
              <a:ext cx="630800" cy="174800"/>
              <a:chOff x="2024100" y="2757350"/>
              <a:chExt cx="630800" cy="174800"/>
            </a:xfrm>
          </p:grpSpPr>
          <p:sp>
            <p:nvSpPr>
              <p:cNvPr id="1203" name=""/>
              <p:cNvSpPr/>
              <p:nvPr/>
            </p:nvSpPr>
            <p:spPr>
              <a:xfrm>
                <a:off x="2024100" y="2757350"/>
                <a:ext cx="630800" cy="174800"/>
              </a:xfrm>
              <a:custGeom>
                <a:avLst/>
                <a:gdLst/>
                <a:ahLst/>
                <a:cxnLst/>
                <a:pathLst>
                  <a:path w="630800" h="174800" fill="none">
                    <a:moveTo>
                      <a:pt x="0" y="174800"/>
                    </a:moveTo>
                    <a:lnTo>
                      <a:pt x="6308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6" name="Text 3036"/>
              <p:cNvSpPr txBox="1"/>
              <p:nvPr/>
            </p:nvSpPr>
            <p:spPr>
              <a:xfrm>
                <a:off x="2054500" y="2780150"/>
                <a:ext cx="6384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Challenger</a:t>
                </a:r>
              </a:p>
            </p:txBody>
          </p:sp>
        </p:grpSp>
        <p:grpSp>
          <p:nvGrpSpPr>
            <p:cNvPr id="1204" name="Sub Topic 2"/>
            <p:cNvGrpSpPr/>
            <p:nvPr/>
          </p:nvGrpSpPr>
          <p:grpSpPr>
            <a:xfrm>
              <a:off x="2138100" y="3008150"/>
              <a:ext cx="516800" cy="174800"/>
              <a:chOff x="2138100" y="3008150"/>
              <a:chExt cx="516800" cy="174800"/>
            </a:xfrm>
          </p:grpSpPr>
          <p:sp>
            <p:nvSpPr>
              <p:cNvPr id="1205" name=""/>
              <p:cNvSpPr/>
              <p:nvPr/>
            </p:nvSpPr>
            <p:spPr>
              <a:xfrm>
                <a:off x="2138100" y="3008150"/>
                <a:ext cx="516800" cy="174800"/>
              </a:xfrm>
              <a:custGeom>
                <a:avLst/>
                <a:gdLst/>
                <a:ahLst/>
                <a:cxnLst/>
                <a:pathLst>
                  <a:path w="516800" h="174800" fill="none">
                    <a:moveTo>
                      <a:pt x="0" y="174800"/>
                    </a:moveTo>
                    <a:lnTo>
                      <a:pt x="516800" y="17480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998A"/>
                </a:solidFill>
                <a:bevel/>
              </a:ln>
            </p:spPr>
          </p:sp>
          <p:sp>
            <p:nvSpPr>
              <p:cNvPr id="3037" name="Text 3037"/>
              <p:cNvSpPr txBox="1"/>
              <p:nvPr/>
            </p:nvSpPr>
            <p:spPr>
              <a:xfrm>
                <a:off x="2168500" y="3030950"/>
                <a:ext cx="524400" cy="1444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12">
                    <a:solidFill>
                      <a:srgbClr val="454545"/>
                    </a:solidFill>
                    <a:latin typeface="Calibri"/>
                  </a:rPr>
                  <a:t>Follower</a:t>
                </a:r>
              </a:p>
            </p:txBody>
          </p:sp>
        </p:grpSp>
        <p:grpSp>
          <p:nvGrpSpPr>
            <p:cNvPr id="1206" name="Chart"/>
            <p:cNvGrpSpPr/>
            <p:nvPr/>
          </p:nvGrpSpPr>
          <p:grpSpPr>
            <a:xfrm>
              <a:off x="3935500" y="1675992"/>
              <a:ext cx="881600" cy="1064000"/>
              <a:chOff x="3935500" y="1675992"/>
              <a:chExt cx="881600" cy="1064000"/>
            </a:xfrm>
          </p:grpSpPr>
          <p:grpSp>
            <p:nvGrpSpPr>
              <p:cNvPr id="1207" name=""/>
              <p:cNvGrpSpPr/>
              <p:nvPr/>
            </p:nvGrpSpPr>
            <p:grpSpPr>
              <a:xfrm>
                <a:off x="3935500" y="1675992"/>
                <a:ext cx="558863" cy="872974"/>
                <a:chOff x="3935500" y="1675992"/>
                <a:chExt cx="558863" cy="872974"/>
              </a:xfrm>
            </p:grpSpPr>
            <p:grpSp>
              <p:nvGrpSpPr>
                <p:cNvPr id="1208" name=""/>
                <p:cNvGrpSpPr/>
                <p:nvPr/>
              </p:nvGrpSpPr>
              <p:grpSpPr>
                <a:xfrm>
                  <a:off x="4366420" y="1675992"/>
                  <a:ext cx="127942" cy="666386"/>
                  <a:chOff x="4366420" y="1675992"/>
                  <a:chExt cx="127942" cy="666386"/>
                </a:xfrm>
              </p:grpSpPr>
              <p:sp>
                <p:nvSpPr>
                  <p:cNvPr id="1209" name=""/>
                  <p:cNvSpPr/>
                  <p:nvPr/>
                </p:nvSpPr>
                <p:spPr>
                  <a:xfrm flipH="true">
                    <a:off x="4409248" y="1707852"/>
                    <a:ext cx="85112" cy="634526"/>
                  </a:xfrm>
                  <a:custGeom>
                    <a:avLst/>
                    <a:gdLst/>
                    <a:ahLst/>
                    <a:cxnLst/>
                    <a:pathLst>
                      <a:path w="85112" h="634526">
                        <a:moveTo>
                          <a:pt x="0" y="0"/>
                        </a:moveTo>
                        <a:lnTo>
                          <a:pt x="85112" y="19731"/>
                        </a:lnTo>
                        <a:lnTo>
                          <a:pt x="85112" y="634526"/>
                        </a:lnTo>
                        <a:lnTo>
                          <a:pt x="0" y="6086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7F5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0" name=""/>
                  <p:cNvSpPr/>
                  <p:nvPr/>
                </p:nvSpPr>
                <p:spPr>
                  <a:xfrm flipH="true">
                    <a:off x="4366420" y="1695723"/>
                    <a:ext cx="42830" cy="646655"/>
                  </a:xfrm>
                  <a:custGeom>
                    <a:avLst/>
                    <a:gdLst/>
                    <a:ahLst/>
                    <a:cxnLst/>
                    <a:pathLst>
                      <a:path w="42830" h="646655">
                        <a:moveTo>
                          <a:pt x="0" y="31860"/>
                        </a:moveTo>
                        <a:lnTo>
                          <a:pt x="42830" y="0"/>
                        </a:lnTo>
                        <a:lnTo>
                          <a:pt x="42830" y="614795"/>
                        </a:lnTo>
                        <a:lnTo>
                          <a:pt x="0" y="646655"/>
                        </a:lnTo>
                        <a:lnTo>
                          <a:pt x="0" y="31860"/>
                        </a:lnTo>
                        <a:close/>
                      </a:path>
                    </a:pathLst>
                  </a:custGeom>
                  <a:solidFill>
                    <a:srgbClr val="E73E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1" name=""/>
                  <p:cNvSpPr/>
                  <p:nvPr/>
                </p:nvSpPr>
                <p:spPr>
                  <a:xfrm flipH="true">
                    <a:off x="4366420" y="1675991"/>
                    <a:ext cx="127942" cy="51591"/>
                  </a:xfrm>
                  <a:custGeom>
                    <a:avLst/>
                    <a:gdLst/>
                    <a:ahLst/>
                    <a:cxnLst/>
                    <a:pathLst>
                      <a:path w="127942" h="51591">
                        <a:moveTo>
                          <a:pt x="85115" y="51591"/>
                        </a:moveTo>
                        <a:lnTo>
                          <a:pt x="0" y="31859"/>
                        </a:lnTo>
                        <a:lnTo>
                          <a:pt x="42827" y="0"/>
                        </a:lnTo>
                        <a:lnTo>
                          <a:pt x="127942" y="19731"/>
                        </a:lnTo>
                        <a:lnTo>
                          <a:pt x="85115" y="51591"/>
                        </a:lnTo>
                        <a:close/>
                      </a:path>
                    </a:pathLst>
                  </a:custGeom>
                  <a:solidFill>
                    <a:srgbClr val="FF8C62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212" name=""/>
                <p:cNvGrpSpPr/>
                <p:nvPr/>
              </p:nvGrpSpPr>
              <p:grpSpPr>
                <a:xfrm>
                  <a:off x="4217246" y="1884067"/>
                  <a:ext cx="127941" cy="526742"/>
                  <a:chOff x="4217246" y="1884067"/>
                  <a:chExt cx="127941" cy="526742"/>
                </a:xfrm>
              </p:grpSpPr>
              <p:sp>
                <p:nvSpPr>
                  <p:cNvPr id="1213" name=""/>
                  <p:cNvSpPr/>
                  <p:nvPr/>
                </p:nvSpPr>
                <p:spPr>
                  <a:xfrm flipH="true">
                    <a:off x="4260074" y="1915902"/>
                    <a:ext cx="85112" cy="494907"/>
                  </a:xfrm>
                  <a:custGeom>
                    <a:avLst/>
                    <a:gdLst/>
                    <a:ahLst/>
                    <a:cxnLst/>
                    <a:pathLst>
                      <a:path w="85112" h="494907">
                        <a:moveTo>
                          <a:pt x="0" y="0"/>
                        </a:moveTo>
                        <a:lnTo>
                          <a:pt x="85112" y="19716"/>
                        </a:lnTo>
                        <a:lnTo>
                          <a:pt x="85112" y="494907"/>
                        </a:lnTo>
                        <a:lnTo>
                          <a:pt x="0" y="4690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7F5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4" name=""/>
                  <p:cNvSpPr/>
                  <p:nvPr/>
                </p:nvSpPr>
                <p:spPr>
                  <a:xfrm flipH="true">
                    <a:off x="4217246" y="1903783"/>
                    <a:ext cx="42829" cy="507026"/>
                  </a:xfrm>
                  <a:custGeom>
                    <a:avLst/>
                    <a:gdLst/>
                    <a:ahLst/>
                    <a:cxnLst/>
                    <a:pathLst>
                      <a:path w="42829" h="507026">
                        <a:moveTo>
                          <a:pt x="0" y="31835"/>
                        </a:moveTo>
                        <a:lnTo>
                          <a:pt x="42829" y="0"/>
                        </a:lnTo>
                        <a:lnTo>
                          <a:pt x="42829" y="475192"/>
                        </a:lnTo>
                        <a:lnTo>
                          <a:pt x="0" y="507026"/>
                        </a:lnTo>
                        <a:lnTo>
                          <a:pt x="0" y="31835"/>
                        </a:lnTo>
                        <a:close/>
                      </a:path>
                    </a:pathLst>
                  </a:custGeom>
                  <a:solidFill>
                    <a:srgbClr val="E73E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5" name=""/>
                  <p:cNvSpPr/>
                  <p:nvPr/>
                </p:nvSpPr>
                <p:spPr>
                  <a:xfrm flipH="true">
                    <a:off x="4217246" y="1884067"/>
                    <a:ext cx="127941" cy="51550"/>
                  </a:xfrm>
                  <a:custGeom>
                    <a:avLst/>
                    <a:gdLst/>
                    <a:ahLst/>
                    <a:cxnLst/>
                    <a:pathLst>
                      <a:path w="127941" h="51550">
                        <a:moveTo>
                          <a:pt x="85114" y="51550"/>
                        </a:moveTo>
                        <a:lnTo>
                          <a:pt x="0" y="31834"/>
                        </a:lnTo>
                        <a:lnTo>
                          <a:pt x="42827" y="0"/>
                        </a:lnTo>
                        <a:lnTo>
                          <a:pt x="127941" y="19716"/>
                        </a:lnTo>
                        <a:lnTo>
                          <a:pt x="85114" y="51550"/>
                        </a:lnTo>
                        <a:close/>
                      </a:path>
                    </a:pathLst>
                  </a:custGeom>
                  <a:solidFill>
                    <a:srgbClr val="FF8C62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216" name=""/>
                <p:cNvGrpSpPr/>
                <p:nvPr/>
              </p:nvGrpSpPr>
              <p:grpSpPr>
                <a:xfrm>
                  <a:off x="4074056" y="2046752"/>
                  <a:ext cx="127940" cy="430180"/>
                  <a:chOff x="4074056" y="2046752"/>
                  <a:chExt cx="127940" cy="430180"/>
                </a:xfrm>
              </p:grpSpPr>
              <p:sp>
                <p:nvSpPr>
                  <p:cNvPr id="1217" name=""/>
                  <p:cNvSpPr/>
                  <p:nvPr/>
                </p:nvSpPr>
                <p:spPr>
                  <a:xfrm flipH="true">
                    <a:off x="4116883" y="2078612"/>
                    <a:ext cx="85112" cy="398320"/>
                  </a:xfrm>
                  <a:custGeom>
                    <a:avLst/>
                    <a:gdLst/>
                    <a:ahLst/>
                    <a:cxnLst/>
                    <a:pathLst>
                      <a:path w="85112" h="398320">
                        <a:moveTo>
                          <a:pt x="0" y="0"/>
                        </a:moveTo>
                        <a:lnTo>
                          <a:pt x="85112" y="19732"/>
                        </a:lnTo>
                        <a:lnTo>
                          <a:pt x="85112" y="398320"/>
                        </a:lnTo>
                        <a:lnTo>
                          <a:pt x="0" y="37245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7F5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8" name=""/>
                  <p:cNvSpPr/>
                  <p:nvPr/>
                </p:nvSpPr>
                <p:spPr>
                  <a:xfrm flipH="true">
                    <a:off x="4074056" y="2066483"/>
                    <a:ext cx="42828" cy="410448"/>
                  </a:xfrm>
                  <a:custGeom>
                    <a:avLst/>
                    <a:gdLst/>
                    <a:ahLst/>
                    <a:cxnLst/>
                    <a:pathLst>
                      <a:path w="42828" h="410448">
                        <a:moveTo>
                          <a:pt x="0" y="31860"/>
                        </a:moveTo>
                        <a:lnTo>
                          <a:pt x="42828" y="0"/>
                        </a:lnTo>
                        <a:lnTo>
                          <a:pt x="42828" y="378589"/>
                        </a:lnTo>
                        <a:lnTo>
                          <a:pt x="0" y="410448"/>
                        </a:lnTo>
                        <a:lnTo>
                          <a:pt x="0" y="31860"/>
                        </a:lnTo>
                        <a:close/>
                      </a:path>
                    </a:pathLst>
                  </a:custGeom>
                  <a:solidFill>
                    <a:srgbClr val="E73E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19" name=""/>
                  <p:cNvSpPr/>
                  <p:nvPr/>
                </p:nvSpPr>
                <p:spPr>
                  <a:xfrm flipH="true">
                    <a:off x="4074056" y="2046752"/>
                    <a:ext cx="127940" cy="51591"/>
                  </a:xfrm>
                  <a:custGeom>
                    <a:avLst/>
                    <a:gdLst/>
                    <a:ahLst/>
                    <a:cxnLst/>
                    <a:pathLst>
                      <a:path w="127940" h="51591">
                        <a:moveTo>
                          <a:pt x="85113" y="51591"/>
                        </a:moveTo>
                        <a:lnTo>
                          <a:pt x="0" y="31860"/>
                        </a:lnTo>
                        <a:lnTo>
                          <a:pt x="42826" y="0"/>
                        </a:lnTo>
                        <a:lnTo>
                          <a:pt x="127940" y="19732"/>
                        </a:lnTo>
                        <a:lnTo>
                          <a:pt x="85113" y="51591"/>
                        </a:lnTo>
                        <a:close/>
                      </a:path>
                    </a:pathLst>
                  </a:custGeom>
                  <a:solidFill>
                    <a:srgbClr val="FF8C62"/>
                  </a:solidFill>
                  <a:ln w="7600" cap="flat">
                    <a:noFill/>
                    <a:bevel/>
                  </a:ln>
                </p:spPr>
              </p:sp>
            </p:grpSp>
            <p:grpSp>
              <p:nvGrpSpPr>
                <p:cNvPr id="1220" name=""/>
                <p:cNvGrpSpPr/>
                <p:nvPr/>
              </p:nvGrpSpPr>
              <p:grpSpPr>
                <a:xfrm>
                  <a:off x="3935500" y="2220272"/>
                  <a:ext cx="127938" cy="328697"/>
                  <a:chOff x="3935500" y="2220272"/>
                  <a:chExt cx="127938" cy="328697"/>
                </a:xfrm>
              </p:grpSpPr>
              <p:sp>
                <p:nvSpPr>
                  <p:cNvPr id="1221" name=""/>
                  <p:cNvSpPr/>
                  <p:nvPr/>
                </p:nvSpPr>
                <p:spPr>
                  <a:xfrm flipH="true">
                    <a:off x="3978325" y="2252132"/>
                    <a:ext cx="85112" cy="296837"/>
                  </a:xfrm>
                  <a:custGeom>
                    <a:avLst/>
                    <a:gdLst/>
                    <a:ahLst/>
                    <a:cxnLst/>
                    <a:pathLst>
                      <a:path w="85112" h="296837">
                        <a:moveTo>
                          <a:pt x="0" y="0"/>
                        </a:moveTo>
                        <a:lnTo>
                          <a:pt x="85112" y="19731"/>
                        </a:lnTo>
                        <a:lnTo>
                          <a:pt x="85112" y="296837"/>
                        </a:lnTo>
                        <a:lnTo>
                          <a:pt x="0" y="2709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7F5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22" name=""/>
                  <p:cNvSpPr/>
                  <p:nvPr/>
                </p:nvSpPr>
                <p:spPr>
                  <a:xfrm flipH="true">
                    <a:off x="3935500" y="2240003"/>
                    <a:ext cx="42826" cy="308965"/>
                  </a:xfrm>
                  <a:custGeom>
                    <a:avLst/>
                    <a:gdLst/>
                    <a:ahLst/>
                    <a:cxnLst/>
                    <a:pathLst>
                      <a:path w="42826" h="308965">
                        <a:moveTo>
                          <a:pt x="0" y="31860"/>
                        </a:moveTo>
                        <a:lnTo>
                          <a:pt x="42826" y="0"/>
                        </a:lnTo>
                        <a:lnTo>
                          <a:pt x="42826" y="277106"/>
                        </a:lnTo>
                        <a:lnTo>
                          <a:pt x="0" y="308965"/>
                        </a:lnTo>
                        <a:lnTo>
                          <a:pt x="0" y="31860"/>
                        </a:lnTo>
                        <a:close/>
                      </a:path>
                    </a:pathLst>
                  </a:custGeom>
                  <a:solidFill>
                    <a:srgbClr val="E73E00"/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1223" name=""/>
                  <p:cNvSpPr/>
                  <p:nvPr/>
                </p:nvSpPr>
                <p:spPr>
                  <a:xfrm flipH="true">
                    <a:off x="3935500" y="2220272"/>
                    <a:ext cx="127938" cy="51591"/>
                  </a:xfrm>
                  <a:custGeom>
                    <a:avLst/>
                    <a:gdLst/>
                    <a:ahLst/>
                    <a:cxnLst/>
                    <a:pathLst>
                      <a:path w="127938" h="51591">
                        <a:moveTo>
                          <a:pt x="85111" y="51591"/>
                        </a:moveTo>
                        <a:lnTo>
                          <a:pt x="0" y="31859"/>
                        </a:lnTo>
                        <a:lnTo>
                          <a:pt x="42825" y="0"/>
                        </a:lnTo>
                        <a:lnTo>
                          <a:pt x="127938" y="19732"/>
                        </a:lnTo>
                        <a:lnTo>
                          <a:pt x="85111" y="51591"/>
                        </a:lnTo>
                        <a:close/>
                      </a:path>
                    </a:pathLst>
                  </a:custGeom>
                  <a:solidFill>
                    <a:srgbClr val="FF8C62"/>
                  </a:solidFill>
                  <a:ln w="7600" cap="flat">
                    <a:noFill/>
                    <a:bevel/>
                  </a:ln>
                </p:spPr>
              </p:sp>
            </p:grpSp>
          </p:grpSp>
          <p:grpSp>
            <p:nvGrpSpPr>
              <p:cNvPr id="1224" name=""/>
              <p:cNvGrpSpPr/>
              <p:nvPr/>
            </p:nvGrpSpPr>
            <p:grpSpPr>
              <a:xfrm>
                <a:off x="4086744" y="2292789"/>
                <a:ext cx="730300" cy="447161"/>
                <a:chOff x="4086744" y="2292789"/>
                <a:chExt cx="730300" cy="447161"/>
              </a:xfrm>
            </p:grpSpPr>
            <p:grpSp>
              <p:nvGrpSpPr>
                <p:cNvPr id="1225" name=""/>
                <p:cNvGrpSpPr/>
                <p:nvPr/>
              </p:nvGrpSpPr>
              <p:grpSpPr>
                <a:xfrm>
                  <a:off x="4382849" y="2292530"/>
                  <a:ext cx="433924" cy="243518"/>
                  <a:chOff x="4382849" y="2292530"/>
                  <a:chExt cx="433924" cy="243518"/>
                </a:xfrm>
              </p:grpSpPr>
              <p:sp>
                <p:nvSpPr>
                  <p:cNvPr id="1226" name=""/>
                  <p:cNvSpPr/>
                  <p:nvPr/>
                </p:nvSpPr>
                <p:spPr>
                  <a:xfrm>
                    <a:off x="4382849" y="2292610"/>
                    <a:ext cx="433924" cy="173913"/>
                  </a:xfrm>
                  <a:custGeom>
                    <a:avLst/>
                    <a:gdLst/>
                    <a:ahLst/>
                    <a:cxnLst/>
                    <a:pathLst>
                      <a:path w="433924" h="173913">
                        <a:moveTo>
                          <a:pt x="77324" y="173913"/>
                        </a:moveTo>
                        <a:lnTo>
                          <a:pt x="433924" y="173567"/>
                        </a:lnTo>
                        <a:cubicBezTo>
                          <a:pt x="433924" y="173567"/>
                          <a:pt x="445470" y="42746"/>
                          <a:pt x="169614" y="5556"/>
                        </a:cubicBezTo>
                        <a:cubicBezTo>
                          <a:pt x="169614" y="5556"/>
                          <a:pt x="74154" y="-6310"/>
                          <a:pt x="0" y="4018"/>
                        </a:cubicBezTo>
                        <a:lnTo>
                          <a:pt x="77324" y="173913"/>
                        </a:lnTo>
                        <a:close/>
                      </a:path>
                    </a:pathLst>
                  </a:custGeom>
                  <a:solidFill>
                    <a:srgbClr val="74DD74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27" name=""/>
                  <p:cNvSpPr/>
                  <p:nvPr/>
                </p:nvSpPr>
                <p:spPr>
                  <a:xfrm>
                    <a:off x="4460080" y="2466176"/>
                    <a:ext cx="356501" cy="69872"/>
                  </a:xfrm>
                  <a:custGeom>
                    <a:avLst/>
                    <a:gdLst/>
                    <a:ahLst/>
                    <a:cxnLst/>
                    <a:pathLst>
                      <a:path w="356501" h="69872">
                        <a:moveTo>
                          <a:pt x="0" y="346"/>
                        </a:moveTo>
                        <a:lnTo>
                          <a:pt x="356501" y="0"/>
                        </a:lnTo>
                        <a:lnTo>
                          <a:pt x="356501" y="69872"/>
                        </a:lnTo>
                        <a:lnTo>
                          <a:pt x="0" y="69510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238D23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28" name=""/>
                  <p:cNvSpPr/>
                  <p:nvPr/>
                </p:nvSpPr>
                <p:spPr>
                  <a:xfrm>
                    <a:off x="4382849" y="2296627"/>
                    <a:ext cx="77230" cy="239060"/>
                  </a:xfrm>
                  <a:custGeom>
                    <a:avLst/>
                    <a:gdLst/>
                    <a:ahLst/>
                    <a:cxnLst/>
                    <a:pathLst>
                      <a:path w="77230" h="239060">
                        <a:moveTo>
                          <a:pt x="0" y="0"/>
                        </a:moveTo>
                        <a:lnTo>
                          <a:pt x="77230" y="169895"/>
                        </a:lnTo>
                        <a:lnTo>
                          <a:pt x="77230" y="239060"/>
                        </a:lnTo>
                        <a:lnTo>
                          <a:pt x="0" y="702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238D23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29" name=""/>
                  <p:cNvSpPr/>
                  <p:nvPr/>
                </p:nvSpPr>
                <p:spPr>
                  <a:xfrm>
                    <a:off x="4460179" y="2298170"/>
                    <a:ext cx="356399" cy="168356"/>
                  </a:xfrm>
                  <a:custGeom>
                    <a:avLst/>
                    <a:gdLst/>
                    <a:ahLst/>
                    <a:cxnLst/>
                    <a:pathLst>
                      <a:path w="356399" h="168356">
                        <a:moveTo>
                          <a:pt x="0" y="168356"/>
                        </a:moveTo>
                        <a:lnTo>
                          <a:pt x="356399" y="168006"/>
                        </a:lnTo>
                        <a:cubicBezTo>
                          <a:pt x="356399" y="168006"/>
                          <a:pt x="367832" y="37184"/>
                          <a:pt x="92165" y="0"/>
                        </a:cubicBezTo>
                        <a:lnTo>
                          <a:pt x="0" y="16835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37000"/>
                        </a:srgbClr>
                      </a:gs>
                      <a:gs pos="100000">
                        <a:srgbClr val="FFFFFF">
                          <a:alpha val="13000"/>
                        </a:srgbClr>
                      </a:gs>
                    </a:gsLst>
                    <a:lin ang="5400000" scaled="0"/>
                  </a:gradFill>
                  <a:ln w="2500" cap="flat">
                    <a:noFill/>
                    <a:bevel/>
                  </a:ln>
                </p:spPr>
              </p:sp>
            </p:grpSp>
            <p:grpSp>
              <p:nvGrpSpPr>
                <p:cNvPr id="1230" name=""/>
                <p:cNvGrpSpPr/>
                <p:nvPr/>
              </p:nvGrpSpPr>
              <p:grpSpPr>
                <a:xfrm>
                  <a:off x="4455590" y="2496863"/>
                  <a:ext cx="356206" cy="243019"/>
                  <a:chOff x="4455590" y="2496863"/>
                  <a:chExt cx="356206" cy="243019"/>
                </a:xfrm>
              </p:grpSpPr>
              <p:sp>
                <p:nvSpPr>
                  <p:cNvPr id="1231" name=""/>
                  <p:cNvSpPr/>
                  <p:nvPr/>
                </p:nvSpPr>
                <p:spPr>
                  <a:xfrm>
                    <a:off x="4455590" y="2496663"/>
                    <a:ext cx="356206" cy="173791"/>
                  </a:xfrm>
                  <a:custGeom>
                    <a:avLst/>
                    <a:gdLst/>
                    <a:ahLst/>
                    <a:cxnLst/>
                    <a:pathLst>
                      <a:path w="356206" h="173791">
                        <a:moveTo>
                          <a:pt x="0" y="173791"/>
                        </a:moveTo>
                        <a:cubicBezTo>
                          <a:pt x="0" y="173791"/>
                          <a:pt x="338172" y="171904"/>
                          <a:pt x="356206" y="0"/>
                        </a:cubicBezTo>
                        <a:lnTo>
                          <a:pt x="0" y="0"/>
                        </a:lnTo>
                        <a:lnTo>
                          <a:pt x="0" y="173791"/>
                        </a:lnTo>
                        <a:close/>
                      </a:path>
                    </a:pathLst>
                  </a:custGeom>
                  <a:solidFill>
                    <a:srgbClr val="FFBC29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32" name=""/>
                  <p:cNvSpPr/>
                  <p:nvPr/>
                </p:nvSpPr>
                <p:spPr>
                  <a:xfrm>
                    <a:off x="4455590" y="2496863"/>
                    <a:ext cx="356206" cy="243019"/>
                  </a:xfrm>
                  <a:custGeom>
                    <a:avLst/>
                    <a:gdLst/>
                    <a:ahLst/>
                    <a:cxnLst/>
                    <a:pathLst>
                      <a:path w="356206" h="243019">
                        <a:moveTo>
                          <a:pt x="0" y="173404"/>
                        </a:moveTo>
                        <a:cubicBezTo>
                          <a:pt x="0" y="173404"/>
                          <a:pt x="336903" y="170023"/>
                          <a:pt x="356206" y="0"/>
                        </a:cubicBezTo>
                        <a:lnTo>
                          <a:pt x="350472" y="87104"/>
                        </a:lnTo>
                        <a:cubicBezTo>
                          <a:pt x="350472" y="87104"/>
                          <a:pt x="324947" y="243019"/>
                          <a:pt x="0" y="243019"/>
                        </a:cubicBezTo>
                        <a:cubicBezTo>
                          <a:pt x="0" y="243019"/>
                          <a:pt x="0" y="173405"/>
                          <a:pt x="0" y="173404"/>
                        </a:cubicBezTo>
                        <a:close/>
                      </a:path>
                    </a:pathLst>
                  </a:custGeom>
                  <a:solidFill>
                    <a:srgbClr val="BA8000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33" name=""/>
                  <p:cNvSpPr/>
                  <p:nvPr/>
                </p:nvSpPr>
                <p:spPr>
                  <a:xfrm>
                    <a:off x="4455590" y="2496664"/>
                    <a:ext cx="356206" cy="116858"/>
                  </a:xfrm>
                  <a:custGeom>
                    <a:avLst/>
                    <a:gdLst/>
                    <a:ahLst/>
                    <a:cxnLst/>
                    <a:pathLst>
                      <a:path w="356206" h="116858">
                        <a:moveTo>
                          <a:pt x="261689" y="116858"/>
                        </a:moveTo>
                        <a:cubicBezTo>
                          <a:pt x="261689" y="116858"/>
                          <a:pt x="345615" y="85150"/>
                          <a:pt x="356206" y="0"/>
                        </a:cubicBezTo>
                        <a:lnTo>
                          <a:pt x="0" y="0"/>
                        </a:lnTo>
                        <a:lnTo>
                          <a:pt x="261689" y="116858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26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 w="2500" cap="flat">
                    <a:noFill/>
                    <a:bevel/>
                  </a:ln>
                </p:spPr>
              </p:sp>
            </p:grpSp>
            <p:grpSp>
              <p:nvGrpSpPr>
                <p:cNvPr id="1234" name=""/>
                <p:cNvGrpSpPr/>
                <p:nvPr/>
              </p:nvGrpSpPr>
              <p:grpSpPr>
                <a:xfrm>
                  <a:off x="4086701" y="2326505"/>
                  <a:ext cx="356454" cy="412884"/>
                  <a:chOff x="4086701" y="2326505"/>
                  <a:chExt cx="356454" cy="412884"/>
                </a:xfrm>
              </p:grpSpPr>
              <p:sp>
                <p:nvSpPr>
                  <p:cNvPr id="1235" name=""/>
                  <p:cNvSpPr/>
                  <p:nvPr/>
                </p:nvSpPr>
                <p:spPr>
                  <a:xfrm>
                    <a:off x="4086701" y="2494615"/>
                    <a:ext cx="356454" cy="244611"/>
                  </a:xfrm>
                  <a:custGeom>
                    <a:avLst/>
                    <a:gdLst/>
                    <a:ahLst/>
                    <a:cxnLst/>
                    <a:pathLst>
                      <a:path w="356454" h="244611">
                        <a:moveTo>
                          <a:pt x="0" y="0"/>
                        </a:moveTo>
                        <a:cubicBezTo>
                          <a:pt x="0" y="0"/>
                          <a:pt x="-11371" y="158060"/>
                          <a:pt x="356454" y="174802"/>
                        </a:cubicBezTo>
                        <a:cubicBezTo>
                          <a:pt x="356454" y="174802"/>
                          <a:pt x="356454" y="244611"/>
                          <a:pt x="356454" y="244611"/>
                        </a:cubicBezTo>
                        <a:cubicBezTo>
                          <a:pt x="356454" y="244611"/>
                          <a:pt x="52511" y="252015"/>
                          <a:pt x="4928" y="85885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399BBA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36" name=""/>
                  <p:cNvSpPr/>
                  <p:nvPr/>
                </p:nvSpPr>
                <p:spPr>
                  <a:xfrm>
                    <a:off x="4086701" y="2326312"/>
                    <a:ext cx="356454" cy="343105"/>
                  </a:xfrm>
                  <a:custGeom>
                    <a:avLst/>
                    <a:gdLst/>
                    <a:ahLst/>
                    <a:cxnLst/>
                    <a:pathLst>
                      <a:path w="356454" h="343105">
                        <a:moveTo>
                          <a:pt x="356454" y="169556"/>
                        </a:moveTo>
                        <a:lnTo>
                          <a:pt x="356454" y="343105"/>
                        </a:lnTo>
                        <a:cubicBezTo>
                          <a:pt x="356454" y="343105"/>
                          <a:pt x="35961" y="342217"/>
                          <a:pt x="364" y="180851"/>
                        </a:cubicBezTo>
                        <a:cubicBezTo>
                          <a:pt x="364" y="180851"/>
                          <a:pt x="-22082" y="39020"/>
                          <a:pt x="279079" y="0"/>
                        </a:cubicBezTo>
                        <a:lnTo>
                          <a:pt x="356454" y="169556"/>
                        </a:lnTo>
                        <a:close/>
                      </a:path>
                    </a:pathLst>
                  </a:custGeom>
                  <a:solidFill>
                    <a:srgbClr val="83C4D9"/>
                  </a:solidFill>
                  <a:ln w="2500" cap="flat">
                    <a:noFill/>
                    <a:bevel/>
                  </a:ln>
                </p:spPr>
              </p:sp>
              <p:sp>
                <p:nvSpPr>
                  <p:cNvPr id="1237" name=""/>
                  <p:cNvSpPr/>
                  <p:nvPr/>
                </p:nvSpPr>
                <p:spPr>
                  <a:xfrm>
                    <a:off x="4119278" y="2326312"/>
                    <a:ext cx="323694" cy="169574"/>
                  </a:xfrm>
                  <a:custGeom>
                    <a:avLst/>
                    <a:gdLst/>
                    <a:ahLst/>
                    <a:cxnLst/>
                    <a:pathLst>
                      <a:path w="323694" h="169574">
                        <a:moveTo>
                          <a:pt x="323694" y="169574"/>
                        </a:moveTo>
                        <a:cubicBezTo>
                          <a:pt x="323694" y="169574"/>
                          <a:pt x="0" y="99384"/>
                          <a:pt x="0" y="99384"/>
                        </a:cubicBezTo>
                        <a:cubicBezTo>
                          <a:pt x="0" y="99384"/>
                          <a:pt x="59876" y="20402"/>
                          <a:pt x="246278" y="0"/>
                        </a:cubicBezTo>
                        <a:lnTo>
                          <a:pt x="323694" y="169574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16000"/>
                        </a:srgbClr>
                      </a:gs>
                      <a:gs pos="100000">
                        <a:srgbClr val="FFFFFF">
                          <a:alpha val="14000"/>
                        </a:srgbClr>
                      </a:gs>
                    </a:gsLst>
                    <a:lin ang="5400000" scaled="0"/>
                  </a:gradFill>
                  <a:ln w="2500" cap="flat">
                    <a:noFill/>
                    <a:bevel/>
                  </a:ln>
                </p:spPr>
              </p:sp>
            </p:grpSp>
          </p:grpSp>
        </p:grpSp>
        <p:grpSp>
          <p:nvGrpSpPr>
            <p:cNvPr id="1238" name="Moving Up"/>
            <p:cNvGrpSpPr/>
            <p:nvPr/>
          </p:nvGrpSpPr>
          <p:grpSpPr>
            <a:xfrm>
              <a:off x="2421200" y="4318951"/>
              <a:ext cx="801800" cy="822898"/>
              <a:chOff x="2421200" y="4318951"/>
              <a:chExt cx="801800" cy="822898"/>
            </a:xfrm>
          </p:grpSpPr>
          <p:sp>
            <p:nvSpPr>
              <p:cNvPr id="1239" name=""/>
              <p:cNvSpPr/>
              <p:nvPr/>
            </p:nvSpPr>
            <p:spPr>
              <a:xfrm rot="-60000">
                <a:off x="2916571" y="4333289"/>
                <a:ext cx="307217" cy="631749"/>
              </a:xfrm>
              <a:custGeom>
                <a:avLst/>
                <a:gdLst/>
                <a:ahLst/>
                <a:cxnLst/>
                <a:pathLst>
                  <a:path w="307217" h="631749">
                    <a:moveTo>
                      <a:pt x="32208" y="239221"/>
                    </a:moveTo>
                    <a:lnTo>
                      <a:pt x="115632" y="237050"/>
                    </a:lnTo>
                    <a:lnTo>
                      <a:pt x="0" y="630238"/>
                    </a:lnTo>
                    <a:lnTo>
                      <a:pt x="83367" y="631749"/>
                    </a:lnTo>
                    <a:lnTo>
                      <a:pt x="234987" y="253639"/>
                    </a:lnTo>
                    <a:lnTo>
                      <a:pt x="307217" y="269407"/>
                    </a:lnTo>
                    <a:lnTo>
                      <a:pt x="246663" y="0"/>
                    </a:lnTo>
                    <a:lnTo>
                      <a:pt x="32208" y="239221"/>
                    </a:lnTo>
                    <a:close/>
                  </a:path>
                </a:pathLst>
              </a:custGeom>
              <a:gradFill>
                <a:gsLst>
                  <a:gs pos="0">
                    <a:srgbClr val="25A2C8">
                      <a:alpha val="82000"/>
                    </a:srgbClr>
                  </a:gs>
                  <a:gs pos="53000">
                    <a:srgbClr val="29B2DB"/>
                  </a:gs>
                  <a:gs pos="100000">
                    <a:srgbClr val="B2E2FA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240" name=""/>
              <p:cNvSpPr/>
              <p:nvPr/>
            </p:nvSpPr>
            <p:spPr>
              <a:xfrm rot="-60000">
                <a:off x="2414254" y="4325018"/>
                <a:ext cx="750198" cy="812820"/>
              </a:xfrm>
              <a:custGeom>
                <a:avLst/>
                <a:gdLst/>
                <a:ahLst/>
                <a:cxnLst/>
                <a:pathLst>
                  <a:path w="750198" h="812820">
                    <a:moveTo>
                      <a:pt x="750198" y="13233"/>
                    </a:moveTo>
                    <a:lnTo>
                      <a:pt x="719012" y="0"/>
                    </a:lnTo>
                    <a:lnTo>
                      <a:pt x="504964" y="233161"/>
                    </a:lnTo>
                    <a:lnTo>
                      <a:pt x="535739" y="252448"/>
                    </a:lnTo>
                    <a:lnTo>
                      <a:pt x="594992" y="250402"/>
                    </a:lnTo>
                    <a:lnTo>
                      <a:pt x="482975" y="609548"/>
                    </a:lnTo>
                    <a:lnTo>
                      <a:pt x="309550" y="437068"/>
                    </a:lnTo>
                    <a:lnTo>
                      <a:pt x="275509" y="437068"/>
                    </a:lnTo>
                    <a:lnTo>
                      <a:pt x="161848" y="757818"/>
                    </a:lnTo>
                    <a:lnTo>
                      <a:pt x="72819" y="595440"/>
                    </a:lnTo>
                    <a:lnTo>
                      <a:pt x="0" y="807591"/>
                    </a:lnTo>
                    <a:lnTo>
                      <a:pt x="22067" y="809742"/>
                    </a:lnTo>
                    <a:lnTo>
                      <a:pt x="72823" y="679251"/>
                    </a:lnTo>
                    <a:lnTo>
                      <a:pt x="148756" y="812820"/>
                    </a:lnTo>
                    <a:lnTo>
                      <a:pt x="172322" y="812820"/>
                    </a:lnTo>
                    <a:lnTo>
                      <a:pt x="295803" y="466533"/>
                    </a:lnTo>
                    <a:lnTo>
                      <a:pt x="471062" y="646608"/>
                    </a:lnTo>
                    <a:lnTo>
                      <a:pt x="503531" y="643465"/>
                    </a:lnTo>
                    <a:lnTo>
                      <a:pt x="626413" y="250403"/>
                    </a:lnTo>
                    <a:lnTo>
                      <a:pt x="535739" y="252448"/>
                    </a:lnTo>
                    <a:lnTo>
                      <a:pt x="750198" y="13233"/>
                    </a:lnTo>
                    <a:close/>
                  </a:path>
                </a:pathLst>
              </a:custGeom>
              <a:gradFill>
                <a:gsLst>
                  <a:gs pos="0">
                    <a:srgbClr val="28ACD4"/>
                  </a:gs>
                  <a:gs pos="100000">
                    <a:srgbClr val="2BB9E4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1" name=""/>
              <p:cNvSpPr/>
              <p:nvPr/>
            </p:nvSpPr>
            <p:spPr>
              <a:xfrm rot="-60000">
                <a:off x="2438905" y="5009984"/>
                <a:ext cx="74922" cy="130443"/>
              </a:xfrm>
              <a:custGeom>
                <a:avLst/>
                <a:gdLst/>
                <a:ahLst/>
                <a:cxnLst/>
                <a:pathLst>
                  <a:path w="74922" h="130443">
                    <a:moveTo>
                      <a:pt x="0" y="130443"/>
                    </a:moveTo>
                    <a:lnTo>
                      <a:pt x="25837" y="130443"/>
                    </a:lnTo>
                    <a:lnTo>
                      <a:pt x="74922" y="35699"/>
                    </a:lnTo>
                    <a:lnTo>
                      <a:pt x="53930" y="0"/>
                    </a:lnTo>
                    <a:lnTo>
                      <a:pt x="0" y="130443"/>
                    </a:lnTo>
                    <a:close/>
                  </a:path>
                </a:pathLst>
              </a:custGeom>
              <a:gradFill>
                <a:gsLst>
                  <a:gs pos="0">
                    <a:srgbClr val="25A5CB">
                      <a:alpha val="82000"/>
                    </a:srgbClr>
                  </a:gs>
                  <a:gs pos="100000">
                    <a:srgbClr val="27AAD2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1242" name=""/>
              <p:cNvSpPr/>
              <p:nvPr/>
            </p:nvSpPr>
            <p:spPr>
              <a:xfrm rot="-60000">
                <a:off x="2491623" y="4916839"/>
                <a:ext cx="133494" cy="170238"/>
              </a:xfrm>
              <a:custGeom>
                <a:avLst/>
                <a:gdLst/>
                <a:ahLst/>
                <a:cxnLst/>
                <a:pathLst>
                  <a:path w="133494" h="170238">
                    <a:moveTo>
                      <a:pt x="0" y="7858"/>
                    </a:moveTo>
                    <a:lnTo>
                      <a:pt x="83792" y="0"/>
                    </a:lnTo>
                    <a:lnTo>
                      <a:pt x="133494" y="51660"/>
                    </a:lnTo>
                    <a:lnTo>
                      <a:pt x="89029" y="170238"/>
                    </a:lnTo>
                    <a:lnTo>
                      <a:pt x="0" y="7858"/>
                    </a:lnTo>
                    <a:close/>
                  </a:path>
                </a:pathLst>
              </a:custGeom>
              <a:gradFill>
                <a:gsLst>
                  <a:gs pos="0">
                    <a:srgbClr val="6BD0F8">
                      <a:alpha val="82000"/>
                    </a:srgbClr>
                  </a:gs>
                  <a:gs pos="100000">
                    <a:srgbClr val="28ADD6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3" name=""/>
              <p:cNvSpPr/>
              <p:nvPr/>
            </p:nvSpPr>
            <p:spPr>
              <a:xfrm rot="-60000">
                <a:off x="2725935" y="4761514"/>
                <a:ext cx="203197" cy="180711"/>
              </a:xfrm>
              <a:custGeom>
                <a:avLst/>
                <a:gdLst/>
                <a:ahLst/>
                <a:cxnLst/>
                <a:pathLst>
                  <a:path w="203197" h="180711">
                    <a:moveTo>
                      <a:pt x="0" y="0"/>
                    </a:moveTo>
                    <a:lnTo>
                      <a:pt x="96883" y="0"/>
                    </a:lnTo>
                    <a:lnTo>
                      <a:pt x="203197" y="94205"/>
                    </a:lnTo>
                    <a:lnTo>
                      <a:pt x="173282" y="18071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BD0F8">
                      <a:alpha val="82000"/>
                    </a:srgbClr>
                  </a:gs>
                  <a:gs pos="100000">
                    <a:srgbClr val="28ADD6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1244" name=""/>
              <p:cNvSpPr/>
              <p:nvPr/>
            </p:nvSpPr>
            <p:spPr>
              <a:xfrm rot="-60000">
                <a:off x="2590567" y="4790044"/>
                <a:ext cx="181071" cy="349862"/>
              </a:xfrm>
              <a:custGeom>
                <a:avLst/>
                <a:gdLst/>
                <a:ahLst/>
                <a:cxnLst/>
                <a:pathLst>
                  <a:path w="181071" h="349862">
                    <a:moveTo>
                      <a:pt x="0" y="349862"/>
                    </a:moveTo>
                    <a:lnTo>
                      <a:pt x="67241" y="348816"/>
                    </a:lnTo>
                    <a:lnTo>
                      <a:pt x="181071" y="58735"/>
                    </a:lnTo>
                    <a:lnTo>
                      <a:pt x="123554" y="0"/>
                    </a:lnTo>
                    <a:lnTo>
                      <a:pt x="0" y="349862"/>
                    </a:lnTo>
                    <a:close/>
                  </a:path>
                </a:pathLst>
              </a:custGeom>
              <a:gradFill>
                <a:gsLst>
                  <a:gs pos="0">
                    <a:srgbClr val="27AAD2"/>
                  </a:gs>
                  <a:gs pos="66000">
                    <a:srgbClr val="27AAD2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245" name="Hot Air Balloon"/>
            <p:cNvGrpSpPr/>
            <p:nvPr/>
          </p:nvGrpSpPr>
          <p:grpSpPr>
            <a:xfrm>
              <a:off x="5982028" y="1675992"/>
              <a:ext cx="489742" cy="685640"/>
              <a:chOff x="5982028" y="1675992"/>
              <a:chExt cx="489742" cy="685640"/>
            </a:xfrm>
          </p:grpSpPr>
          <p:sp>
            <p:nvSpPr>
              <p:cNvPr id="1246" name=""/>
              <p:cNvSpPr/>
              <p:nvPr/>
            </p:nvSpPr>
            <p:spPr>
              <a:xfrm>
                <a:off x="5981778" y="1675502"/>
                <a:ext cx="488845" cy="538860"/>
              </a:xfrm>
              <a:custGeom>
                <a:avLst/>
                <a:gdLst/>
                <a:ahLst/>
                <a:cxnLst/>
                <a:pathLst>
                  <a:path w="488845" h="538860">
                    <a:moveTo>
                      <a:pt x="58023" y="65604"/>
                    </a:moveTo>
                    <a:cubicBezTo>
                      <a:pt x="-9947" y="128768"/>
                      <a:pt x="-13967" y="202490"/>
                      <a:pt x="23334" y="291417"/>
                    </a:cubicBezTo>
                    <a:cubicBezTo>
                      <a:pt x="50800" y="356900"/>
                      <a:pt x="146813" y="508998"/>
                      <a:pt x="185799" y="531437"/>
                    </a:cubicBezTo>
                    <a:cubicBezTo>
                      <a:pt x="247469" y="530773"/>
                      <a:pt x="260275" y="526862"/>
                      <a:pt x="283485" y="534339"/>
                    </a:cubicBezTo>
                    <a:cubicBezTo>
                      <a:pt x="306694" y="541818"/>
                      <a:pt x="299234" y="540989"/>
                      <a:pt x="313325" y="524367"/>
                    </a:cubicBezTo>
                    <a:cubicBezTo>
                      <a:pt x="327416" y="507746"/>
                      <a:pt x="434862" y="365432"/>
                      <a:pt x="464184" y="294155"/>
                    </a:cubicBezTo>
                    <a:cubicBezTo>
                      <a:pt x="499947" y="207219"/>
                      <a:pt x="503246" y="126329"/>
                      <a:pt x="430201" y="65605"/>
                    </a:cubicBezTo>
                    <a:cubicBezTo>
                      <a:pt x="299234" y="-43269"/>
                      <a:pt x="125994" y="2441"/>
                      <a:pt x="58023" y="65604"/>
                    </a:cubicBezTo>
                    <a:close/>
                  </a:path>
                </a:pathLst>
              </a:custGeom>
              <a:solidFill>
                <a:srgbClr val="DF809F"/>
              </a:solidFill>
              <a:ln w="7600" cap="flat">
                <a:noFill/>
                <a:bevel/>
              </a:ln>
            </p:spPr>
          </p:sp>
          <p:sp>
            <p:nvSpPr>
              <p:cNvPr id="1247" name=""/>
              <p:cNvSpPr/>
              <p:nvPr/>
            </p:nvSpPr>
            <p:spPr>
              <a:xfrm>
                <a:off x="6177403" y="2208953"/>
                <a:ext cx="22881" cy="98069"/>
              </a:xfrm>
              <a:custGeom>
                <a:avLst/>
                <a:gdLst/>
                <a:ahLst/>
                <a:cxnLst/>
                <a:pathLst>
                  <a:path w="22881" h="98069">
                    <a:moveTo>
                      <a:pt x="-31" y="1087"/>
                    </a:moveTo>
                    <a:cubicBezTo>
                      <a:pt x="14105" y="23250"/>
                      <a:pt x="19848" y="62034"/>
                      <a:pt x="16976" y="85305"/>
                    </a:cubicBezTo>
                    <a:cubicBezTo>
                      <a:pt x="14105" y="108575"/>
                      <a:pt x="24928" y="99489"/>
                      <a:pt x="22498" y="61813"/>
                    </a:cubicBezTo>
                    <a:cubicBezTo>
                      <a:pt x="20069" y="24136"/>
                      <a:pt x="2178" y="0"/>
                      <a:pt x="2178" y="0"/>
                    </a:cubicBezTo>
                    <a:lnTo>
                      <a:pt x="-31" y="1087"/>
                    </a:lnTo>
                    <a:close/>
                  </a:path>
                </a:pathLst>
              </a:custGeom>
              <a:solidFill>
                <a:srgbClr val="3F200B"/>
              </a:solidFill>
              <a:ln w="7600" cap="flat">
                <a:noFill/>
                <a:bevel/>
              </a:ln>
            </p:spPr>
          </p:sp>
          <p:sp>
            <p:nvSpPr>
              <p:cNvPr id="1248" name=""/>
              <p:cNvSpPr/>
              <p:nvPr/>
            </p:nvSpPr>
            <p:spPr>
              <a:xfrm flipH="true">
                <a:off x="6254074" y="2208952"/>
                <a:ext cx="22778" cy="98121"/>
              </a:xfrm>
              <a:custGeom>
                <a:avLst/>
                <a:gdLst/>
                <a:ahLst/>
                <a:cxnLst/>
                <a:pathLst>
                  <a:path w="22778" h="98121">
                    <a:moveTo>
                      <a:pt x="-31" y="1087"/>
                    </a:moveTo>
                    <a:cubicBezTo>
                      <a:pt x="14105" y="23250"/>
                      <a:pt x="19848" y="62034"/>
                      <a:pt x="16976" y="85305"/>
                    </a:cubicBezTo>
                    <a:cubicBezTo>
                      <a:pt x="14105" y="108575"/>
                      <a:pt x="24821" y="99712"/>
                      <a:pt x="22391" y="62034"/>
                    </a:cubicBezTo>
                    <a:cubicBezTo>
                      <a:pt x="19962" y="24358"/>
                      <a:pt x="2178" y="0"/>
                      <a:pt x="2178" y="0"/>
                    </a:cubicBezTo>
                    <a:lnTo>
                      <a:pt x="-31" y="1087"/>
                    </a:lnTo>
                    <a:close/>
                  </a:path>
                </a:pathLst>
              </a:custGeom>
              <a:solidFill>
                <a:srgbClr val="3F200B"/>
              </a:solidFill>
              <a:ln w="7600" cap="flat">
                <a:noFill/>
                <a:bevel/>
              </a:ln>
            </p:spPr>
          </p:sp>
          <p:sp>
            <p:nvSpPr>
              <p:cNvPr id="1249" name=""/>
              <p:cNvSpPr/>
              <p:nvPr/>
            </p:nvSpPr>
            <p:spPr>
              <a:xfrm>
                <a:off x="6184019" y="2295699"/>
                <a:ext cx="85761" cy="65933"/>
              </a:xfrm>
              <a:custGeom>
                <a:avLst/>
                <a:gdLst/>
                <a:ahLst/>
                <a:cxnLst/>
                <a:pathLst>
                  <a:path w="85761" h="65933">
                    <a:moveTo>
                      <a:pt x="3313" y="0"/>
                    </a:moveTo>
                    <a:lnTo>
                      <a:pt x="0" y="8089"/>
                    </a:lnTo>
                    <a:lnTo>
                      <a:pt x="15301" y="65933"/>
                    </a:lnTo>
                    <a:lnTo>
                      <a:pt x="70079" y="65933"/>
                    </a:lnTo>
                    <a:lnTo>
                      <a:pt x="85761" y="7868"/>
                    </a:lnTo>
                    <a:lnTo>
                      <a:pt x="81283" y="0"/>
                    </a:lnTo>
                    <a:lnTo>
                      <a:pt x="331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bevel/>
              </a:ln>
            </p:spPr>
          </p:sp>
          <p:sp>
            <p:nvSpPr>
              <p:cNvPr id="1250" name=""/>
              <p:cNvSpPr/>
              <p:nvPr/>
            </p:nvSpPr>
            <p:spPr>
              <a:xfrm>
                <a:off x="6011747" y="1691908"/>
                <a:ext cx="174251" cy="515278"/>
              </a:xfrm>
              <a:custGeom>
                <a:avLst/>
                <a:gdLst/>
                <a:ahLst/>
                <a:cxnLst/>
                <a:pathLst>
                  <a:path w="174251" h="515278">
                    <a:moveTo>
                      <a:pt x="69545" y="19918"/>
                    </a:moveTo>
                    <a:cubicBezTo>
                      <a:pt x="69545" y="19918"/>
                      <a:pt x="89645" y="9281"/>
                      <a:pt x="101351" y="5291"/>
                    </a:cubicBezTo>
                    <a:cubicBezTo>
                      <a:pt x="113058" y="1302"/>
                      <a:pt x="115929" y="0"/>
                      <a:pt x="115929" y="0"/>
                    </a:cubicBezTo>
                    <a:cubicBezTo>
                      <a:pt x="115929" y="0"/>
                      <a:pt x="84951" y="62332"/>
                      <a:pt x="74183" y="95160"/>
                    </a:cubicBezTo>
                    <a:cubicBezTo>
                      <a:pt x="63416" y="127989"/>
                      <a:pt x="55133" y="176607"/>
                      <a:pt x="55961" y="199463"/>
                    </a:cubicBezTo>
                    <a:cubicBezTo>
                      <a:pt x="56789" y="222317"/>
                      <a:pt x="120568" y="398510"/>
                      <a:pt x="142932" y="447129"/>
                    </a:cubicBezTo>
                    <a:cubicBezTo>
                      <a:pt x="165295" y="495747"/>
                      <a:pt x="173412" y="507992"/>
                      <a:pt x="174251" y="512148"/>
                    </a:cubicBezTo>
                    <a:cubicBezTo>
                      <a:pt x="175068" y="516510"/>
                      <a:pt x="155687" y="515278"/>
                      <a:pt x="155687" y="515278"/>
                    </a:cubicBezTo>
                    <a:cubicBezTo>
                      <a:pt x="155687" y="515278"/>
                      <a:pt x="58232" y="376240"/>
                      <a:pt x="32769" y="312907"/>
                    </a:cubicBezTo>
                    <a:cubicBezTo>
                      <a:pt x="9246" y="254398"/>
                      <a:pt x="-43019" y="111311"/>
                      <a:pt x="69545" y="19918"/>
                    </a:cubicBezTo>
                    <a:close/>
                  </a:path>
                </a:pathLst>
              </a:custGeom>
              <a:solidFill>
                <a:srgbClr val="8EC9DD"/>
              </a:solidFill>
              <a:ln w="7600" cap="flat">
                <a:noFill/>
                <a:bevel/>
              </a:ln>
            </p:spPr>
          </p:sp>
          <p:sp>
            <p:nvSpPr>
              <p:cNvPr id="1251" name=""/>
              <p:cNvSpPr/>
              <p:nvPr/>
            </p:nvSpPr>
            <p:spPr>
              <a:xfrm>
                <a:off x="6040998" y="1681260"/>
                <a:ext cx="150955" cy="525511"/>
              </a:xfrm>
              <a:custGeom>
                <a:avLst/>
                <a:gdLst/>
                <a:ahLst/>
                <a:cxnLst/>
                <a:pathLst>
                  <a:path w="150955" h="525511">
                    <a:moveTo>
                      <a:pt x="86018" y="10842"/>
                    </a:moveTo>
                    <a:cubicBezTo>
                      <a:pt x="112523" y="2199"/>
                      <a:pt x="127101" y="0"/>
                      <a:pt x="127101" y="0"/>
                    </a:cubicBezTo>
                    <a:cubicBezTo>
                      <a:pt x="127101" y="0"/>
                      <a:pt x="33338" y="178114"/>
                      <a:pt x="61086" y="232550"/>
                    </a:cubicBezTo>
                    <a:cubicBezTo>
                      <a:pt x="88834" y="286987"/>
                      <a:pt x="132733" y="446141"/>
                      <a:pt x="138117" y="457777"/>
                    </a:cubicBezTo>
                    <a:cubicBezTo>
                      <a:pt x="143501" y="469412"/>
                      <a:pt x="150955" y="525511"/>
                      <a:pt x="150955" y="525511"/>
                    </a:cubicBezTo>
                    <a:lnTo>
                      <a:pt x="135632" y="525511"/>
                    </a:lnTo>
                    <a:cubicBezTo>
                      <a:pt x="135632" y="525511"/>
                      <a:pt x="95411" y="465389"/>
                      <a:pt x="72682" y="417468"/>
                    </a:cubicBezTo>
                    <a:cubicBezTo>
                      <a:pt x="39965" y="348488"/>
                      <a:pt x="4625" y="240446"/>
                      <a:pt x="621" y="188918"/>
                    </a:cubicBezTo>
                    <a:cubicBezTo>
                      <a:pt x="-3950" y="130083"/>
                      <a:pt x="12797" y="62979"/>
                      <a:pt x="86018" y="10842"/>
                    </a:cubicBezTo>
                    <a:close/>
                  </a:path>
                </a:pathLst>
              </a:custGeom>
              <a:solidFill>
                <a:srgbClr val="FFCD82"/>
              </a:solidFill>
              <a:ln w="7600" cap="flat">
                <a:noFill/>
                <a:bevel/>
              </a:ln>
            </p:spPr>
          </p:sp>
          <p:sp>
            <p:nvSpPr>
              <p:cNvPr id="1252" name=""/>
              <p:cNvSpPr/>
              <p:nvPr/>
            </p:nvSpPr>
            <p:spPr>
              <a:xfrm>
                <a:off x="6086136" y="1677106"/>
                <a:ext cx="121292" cy="528524"/>
              </a:xfrm>
              <a:custGeom>
                <a:avLst/>
                <a:gdLst/>
                <a:ahLst/>
                <a:cxnLst/>
                <a:pathLst>
                  <a:path w="121292" h="528524">
                    <a:moveTo>
                      <a:pt x="77376" y="4969"/>
                    </a:moveTo>
                    <a:cubicBezTo>
                      <a:pt x="97531" y="1645"/>
                      <a:pt x="107746" y="0"/>
                      <a:pt x="107746" y="0"/>
                    </a:cubicBezTo>
                    <a:cubicBezTo>
                      <a:pt x="107746" y="0"/>
                      <a:pt x="75719" y="176451"/>
                      <a:pt x="91733" y="262886"/>
                    </a:cubicBezTo>
                    <a:cubicBezTo>
                      <a:pt x="107746" y="349319"/>
                      <a:pt x="121292" y="528524"/>
                      <a:pt x="121292" y="528524"/>
                    </a:cubicBezTo>
                    <a:lnTo>
                      <a:pt x="101672" y="528524"/>
                    </a:lnTo>
                    <a:cubicBezTo>
                      <a:pt x="101672" y="528524"/>
                      <a:pt x="29662" y="384898"/>
                      <a:pt x="9732" y="275351"/>
                    </a:cubicBezTo>
                    <a:cubicBezTo>
                      <a:pt x="-9318" y="170634"/>
                      <a:pt x="-6833" y="76997"/>
                      <a:pt x="77376" y="4969"/>
                    </a:cubicBezTo>
                    <a:close/>
                  </a:path>
                </a:pathLst>
              </a:custGeom>
              <a:solidFill>
                <a:srgbClr val="32A27C"/>
              </a:solidFill>
              <a:ln w="7600" cap="flat">
                <a:noFill/>
                <a:bevel/>
              </a:ln>
            </p:spPr>
          </p:sp>
          <p:sp>
            <p:nvSpPr>
              <p:cNvPr id="1253" name=""/>
              <p:cNvSpPr/>
              <p:nvPr/>
            </p:nvSpPr>
            <p:spPr>
              <a:xfrm>
                <a:off x="6139148" y="1676065"/>
                <a:ext cx="89921" cy="532211"/>
              </a:xfrm>
              <a:custGeom>
                <a:avLst/>
                <a:gdLst/>
                <a:ahLst/>
                <a:cxnLst/>
                <a:pathLst>
                  <a:path w="89921" h="532211">
                    <a:moveTo>
                      <a:pt x="52803" y="1631"/>
                    </a:moveTo>
                    <a:cubicBezTo>
                      <a:pt x="71578" y="-571"/>
                      <a:pt x="77100" y="0"/>
                      <a:pt x="77100" y="0"/>
                    </a:cubicBezTo>
                    <a:cubicBezTo>
                      <a:pt x="77100" y="0"/>
                      <a:pt x="83285" y="52161"/>
                      <a:pt x="85272" y="123303"/>
                    </a:cubicBezTo>
                    <a:cubicBezTo>
                      <a:pt x="87260" y="194444"/>
                      <a:pt x="89921" y="446432"/>
                      <a:pt x="89921" y="446432"/>
                    </a:cubicBezTo>
                    <a:lnTo>
                      <a:pt x="85272" y="531536"/>
                    </a:lnTo>
                    <a:lnTo>
                      <a:pt x="62743" y="532211"/>
                    </a:lnTo>
                    <a:cubicBezTo>
                      <a:pt x="62743" y="532211"/>
                      <a:pt x="23648" y="386594"/>
                      <a:pt x="13708" y="315452"/>
                    </a:cubicBezTo>
                    <a:cubicBezTo>
                      <a:pt x="6539" y="264140"/>
                      <a:pt x="-28700" y="109562"/>
                      <a:pt x="52803" y="1631"/>
                    </a:cubicBezTo>
                    <a:close/>
                  </a:path>
                </a:pathLst>
              </a:custGeom>
              <a:solidFill>
                <a:srgbClr val="D4567F"/>
              </a:solidFill>
              <a:ln w="7600" cap="flat">
                <a:noFill/>
                <a:bevel/>
              </a:ln>
            </p:spPr>
          </p:sp>
          <p:sp>
            <p:nvSpPr>
              <p:cNvPr id="1254" name=""/>
              <p:cNvSpPr/>
              <p:nvPr/>
            </p:nvSpPr>
            <p:spPr>
              <a:xfrm>
                <a:off x="6193870" y="1675703"/>
                <a:ext cx="89610" cy="533977"/>
              </a:xfrm>
              <a:custGeom>
                <a:avLst/>
                <a:gdLst/>
                <a:ahLst/>
                <a:cxnLst/>
                <a:pathLst>
                  <a:path w="89610" h="533977">
                    <a:moveTo>
                      <a:pt x="19510" y="0"/>
                    </a:moveTo>
                    <a:cubicBezTo>
                      <a:pt x="39168" y="0"/>
                      <a:pt x="48886" y="0"/>
                      <a:pt x="48886" y="0"/>
                    </a:cubicBezTo>
                    <a:cubicBezTo>
                      <a:pt x="48886" y="0"/>
                      <a:pt x="89610" y="68149"/>
                      <a:pt x="89610" y="122586"/>
                    </a:cubicBezTo>
                    <a:cubicBezTo>
                      <a:pt x="89610" y="177023"/>
                      <a:pt x="87263" y="354877"/>
                      <a:pt x="68075" y="440895"/>
                    </a:cubicBezTo>
                    <a:cubicBezTo>
                      <a:pt x="48886" y="526913"/>
                      <a:pt x="43640" y="533977"/>
                      <a:pt x="43640" y="533977"/>
                    </a:cubicBezTo>
                    <a:lnTo>
                      <a:pt x="23347" y="531068"/>
                    </a:lnTo>
                    <a:cubicBezTo>
                      <a:pt x="23347" y="531068"/>
                      <a:pt x="5753" y="335703"/>
                      <a:pt x="3883" y="305427"/>
                    </a:cubicBezTo>
                    <a:cubicBezTo>
                      <a:pt x="2060" y="275923"/>
                      <a:pt x="-9867" y="82278"/>
                      <a:pt x="19510" y="0"/>
                    </a:cubicBezTo>
                    <a:close/>
                  </a:path>
                </a:pathLst>
              </a:custGeom>
              <a:solidFill>
                <a:srgbClr val="FFCD82"/>
              </a:solidFill>
              <a:ln w="7600" cap="flat">
                <a:noFill/>
                <a:bevel/>
              </a:ln>
            </p:spPr>
          </p:sp>
          <p:sp>
            <p:nvSpPr>
              <p:cNvPr id="1255" name=""/>
              <p:cNvSpPr/>
              <p:nvPr/>
            </p:nvSpPr>
            <p:spPr>
              <a:xfrm>
                <a:off x="6237253" y="1676169"/>
                <a:ext cx="94270" cy="529770"/>
              </a:xfrm>
              <a:custGeom>
                <a:avLst/>
                <a:gdLst/>
                <a:ahLst/>
                <a:cxnLst/>
                <a:pathLst>
                  <a:path w="94270" h="529770">
                    <a:moveTo>
                      <a:pt x="3959" y="0"/>
                    </a:moveTo>
                    <a:cubicBezTo>
                      <a:pt x="18536" y="0"/>
                      <a:pt x="27151" y="1558"/>
                      <a:pt x="27813" y="1558"/>
                    </a:cubicBezTo>
                    <a:cubicBezTo>
                      <a:pt x="27813" y="1558"/>
                      <a:pt x="74529" y="26127"/>
                      <a:pt x="87229" y="106467"/>
                    </a:cubicBezTo>
                    <a:cubicBezTo>
                      <a:pt x="99929" y="186806"/>
                      <a:pt x="96617" y="341388"/>
                      <a:pt x="67902" y="417850"/>
                    </a:cubicBezTo>
                    <a:cubicBezTo>
                      <a:pt x="39188" y="494310"/>
                      <a:pt x="22623" y="529770"/>
                      <a:pt x="22623" y="529770"/>
                    </a:cubicBezTo>
                    <a:lnTo>
                      <a:pt x="0" y="528107"/>
                    </a:lnTo>
                    <a:cubicBezTo>
                      <a:pt x="0" y="528107"/>
                      <a:pt x="15066" y="398433"/>
                      <a:pt x="15996" y="380173"/>
                    </a:cubicBezTo>
                    <a:cubicBezTo>
                      <a:pt x="19862" y="304267"/>
                      <a:pt x="26813" y="197450"/>
                      <a:pt x="24831" y="150238"/>
                    </a:cubicBezTo>
                    <a:cubicBezTo>
                      <a:pt x="22623" y="97601"/>
                      <a:pt x="17874" y="28084"/>
                      <a:pt x="3959" y="0"/>
                    </a:cubicBezTo>
                    <a:close/>
                  </a:path>
                </a:pathLst>
              </a:custGeom>
              <a:solidFill>
                <a:srgbClr val="32A27C"/>
              </a:solidFill>
              <a:ln w="7600" cap="flat">
                <a:noFill/>
                <a:bevel/>
              </a:ln>
            </p:spPr>
          </p:sp>
          <p:sp>
            <p:nvSpPr>
              <p:cNvPr id="1256" name=""/>
              <p:cNvSpPr/>
              <p:nvPr/>
            </p:nvSpPr>
            <p:spPr>
              <a:xfrm>
                <a:off x="6253244" y="1677730"/>
                <a:ext cx="122017" cy="528627"/>
              </a:xfrm>
              <a:custGeom>
                <a:avLst/>
                <a:gdLst/>
                <a:ahLst/>
                <a:cxnLst/>
                <a:pathLst>
                  <a:path w="122017" h="528627">
                    <a:moveTo>
                      <a:pt x="10271" y="0"/>
                    </a:moveTo>
                    <a:cubicBezTo>
                      <a:pt x="37880" y="4180"/>
                      <a:pt x="43623" y="5731"/>
                      <a:pt x="43623" y="5731"/>
                    </a:cubicBezTo>
                    <a:cubicBezTo>
                      <a:pt x="43623" y="5731"/>
                      <a:pt x="96081" y="34542"/>
                      <a:pt x="115408" y="125962"/>
                    </a:cubicBezTo>
                    <a:cubicBezTo>
                      <a:pt x="134735" y="217383"/>
                      <a:pt x="108230" y="336506"/>
                      <a:pt x="81173" y="405209"/>
                    </a:cubicBezTo>
                    <a:cubicBezTo>
                      <a:pt x="54115" y="473913"/>
                      <a:pt x="17670" y="528627"/>
                      <a:pt x="17670" y="528627"/>
                    </a:cubicBezTo>
                    <a:lnTo>
                      <a:pt x="0" y="526549"/>
                    </a:lnTo>
                    <a:cubicBezTo>
                      <a:pt x="0" y="526549"/>
                      <a:pt x="30313" y="426293"/>
                      <a:pt x="41856" y="360884"/>
                    </a:cubicBezTo>
                    <a:cubicBezTo>
                      <a:pt x="55330" y="284535"/>
                      <a:pt x="71917" y="190050"/>
                      <a:pt x="56876" y="109340"/>
                    </a:cubicBezTo>
                    <a:cubicBezTo>
                      <a:pt x="44175" y="41191"/>
                      <a:pt x="28272" y="20247"/>
                      <a:pt x="10271" y="0"/>
                    </a:cubicBezTo>
                    <a:close/>
                  </a:path>
                </a:pathLst>
              </a:custGeom>
              <a:solidFill>
                <a:srgbClr val="8EC9DD"/>
              </a:solidFill>
              <a:ln w="7600" cap="flat">
                <a:noFill/>
                <a:bevel/>
              </a:ln>
            </p:spPr>
          </p:sp>
          <p:sp>
            <p:nvSpPr>
              <p:cNvPr id="1257" name=""/>
              <p:cNvSpPr/>
              <p:nvPr/>
            </p:nvSpPr>
            <p:spPr>
              <a:xfrm>
                <a:off x="6269295" y="1682819"/>
                <a:ext cx="149299" cy="527017"/>
              </a:xfrm>
              <a:custGeom>
                <a:avLst/>
                <a:gdLst/>
                <a:ahLst/>
                <a:cxnLst/>
                <a:pathLst>
                  <a:path w="149299" h="527017">
                    <a:moveTo>
                      <a:pt x="25808" y="0"/>
                    </a:moveTo>
                    <a:cubicBezTo>
                      <a:pt x="53418" y="7511"/>
                      <a:pt x="68437" y="13765"/>
                      <a:pt x="68437" y="13765"/>
                    </a:cubicBezTo>
                    <a:cubicBezTo>
                      <a:pt x="68437" y="13765"/>
                      <a:pt x="150934" y="81423"/>
                      <a:pt x="149299" y="165086"/>
                    </a:cubicBezTo>
                    <a:cubicBezTo>
                      <a:pt x="147622" y="248750"/>
                      <a:pt x="115484" y="339173"/>
                      <a:pt x="85666" y="395133"/>
                    </a:cubicBezTo>
                    <a:cubicBezTo>
                      <a:pt x="55847" y="451093"/>
                      <a:pt x="9905" y="527017"/>
                      <a:pt x="9905" y="527017"/>
                    </a:cubicBezTo>
                    <a:lnTo>
                      <a:pt x="0" y="523537"/>
                    </a:lnTo>
                    <a:cubicBezTo>
                      <a:pt x="0" y="523537"/>
                      <a:pt x="43037" y="436688"/>
                      <a:pt x="65676" y="367430"/>
                    </a:cubicBezTo>
                    <a:cubicBezTo>
                      <a:pt x="88317" y="298172"/>
                      <a:pt x="109852" y="204535"/>
                      <a:pt x="99913" y="140264"/>
                    </a:cubicBezTo>
                    <a:cubicBezTo>
                      <a:pt x="89973" y="75993"/>
                      <a:pt x="62695" y="26460"/>
                      <a:pt x="25808" y="0"/>
                    </a:cubicBezTo>
                    <a:close/>
                  </a:path>
                </a:pathLst>
              </a:custGeom>
              <a:solidFill>
                <a:srgbClr val="D4567F"/>
              </a:solidFill>
              <a:ln w="7600" cap="flat">
                <a:noFill/>
                <a:bevel/>
              </a:ln>
            </p:spPr>
          </p:sp>
          <p:sp>
            <p:nvSpPr>
              <p:cNvPr id="1258" name=""/>
              <p:cNvSpPr/>
              <p:nvPr/>
            </p:nvSpPr>
            <p:spPr>
              <a:xfrm>
                <a:off x="6280578" y="1726822"/>
                <a:ext cx="191024" cy="482138"/>
              </a:xfrm>
              <a:custGeom>
                <a:avLst/>
                <a:gdLst/>
                <a:ahLst/>
                <a:cxnLst/>
                <a:pathLst>
                  <a:path w="191024" h="482138">
                    <a:moveTo>
                      <a:pt x="165657" y="134216"/>
                    </a:moveTo>
                    <a:cubicBezTo>
                      <a:pt x="154028" y="296117"/>
                      <a:pt x="35064" y="427869"/>
                      <a:pt x="0" y="480781"/>
                    </a:cubicBezTo>
                    <a:cubicBezTo>
                      <a:pt x="8007" y="485214"/>
                      <a:pt x="9939" y="477734"/>
                      <a:pt x="14081" y="473045"/>
                    </a:cubicBezTo>
                    <a:cubicBezTo>
                      <a:pt x="28500" y="456720"/>
                      <a:pt x="137184" y="321223"/>
                      <a:pt x="166486" y="249738"/>
                    </a:cubicBezTo>
                    <a:cubicBezTo>
                      <a:pt x="202219" y="163008"/>
                      <a:pt x="205677" y="72745"/>
                      <a:pt x="130870" y="14284"/>
                    </a:cubicBezTo>
                    <a:cubicBezTo>
                      <a:pt x="71288" y="-32280"/>
                      <a:pt x="172284" y="41964"/>
                      <a:pt x="165657" y="134216"/>
                    </a:cubicBezTo>
                    <a:close/>
                  </a:path>
                </a:pathLst>
              </a:custGeom>
              <a:solidFill>
                <a:srgbClr val="8EC9DD"/>
              </a:solidFill>
              <a:ln w="7600" cap="flat">
                <a:noFill/>
                <a:bevel/>
              </a:ln>
            </p:spPr>
          </p:sp>
          <p:sp>
            <p:nvSpPr>
              <p:cNvPr id="1259" name=""/>
              <p:cNvSpPr/>
              <p:nvPr/>
            </p:nvSpPr>
            <p:spPr>
              <a:xfrm>
                <a:off x="6276906" y="1696583"/>
                <a:ext cx="173889" cy="515589"/>
              </a:xfrm>
              <a:custGeom>
                <a:avLst/>
                <a:gdLst/>
                <a:ahLst/>
                <a:cxnLst/>
                <a:pathLst>
                  <a:path w="173889" h="515589">
                    <a:moveTo>
                      <a:pt x="60275" y="0"/>
                    </a:moveTo>
                    <a:cubicBezTo>
                      <a:pt x="97493" y="14800"/>
                      <a:pt x="115163" y="29871"/>
                      <a:pt x="115163" y="29871"/>
                    </a:cubicBezTo>
                    <a:cubicBezTo>
                      <a:pt x="115163" y="29871"/>
                      <a:pt x="180102" y="92148"/>
                      <a:pt x="173475" y="162790"/>
                    </a:cubicBezTo>
                    <a:cubicBezTo>
                      <a:pt x="167838" y="222883"/>
                      <a:pt x="160774" y="291610"/>
                      <a:pt x="73528" y="420429"/>
                    </a:cubicBezTo>
                    <a:cubicBezTo>
                      <a:pt x="13687" y="508784"/>
                      <a:pt x="10716" y="511434"/>
                      <a:pt x="10716" y="511434"/>
                    </a:cubicBezTo>
                    <a:lnTo>
                      <a:pt x="0" y="515589"/>
                    </a:lnTo>
                    <a:cubicBezTo>
                      <a:pt x="0" y="515589"/>
                      <a:pt x="80706" y="375965"/>
                      <a:pt x="102655" y="320282"/>
                    </a:cubicBezTo>
                    <a:cubicBezTo>
                      <a:pt x="124605" y="264599"/>
                      <a:pt x="151110" y="162375"/>
                      <a:pt x="134131" y="113340"/>
                    </a:cubicBezTo>
                    <a:cubicBezTo>
                      <a:pt x="117151" y="64306"/>
                      <a:pt x="109834" y="42995"/>
                      <a:pt x="60275" y="0"/>
                    </a:cubicBezTo>
                    <a:close/>
                  </a:path>
                </a:pathLst>
              </a:custGeom>
              <a:solidFill>
                <a:srgbClr val="FFCD82"/>
              </a:solidFill>
              <a:ln w="7600" cap="flat">
                <a:noFill/>
                <a:bevel/>
              </a:ln>
            </p:spPr>
          </p:sp>
          <p:sp>
            <p:nvSpPr>
              <p:cNvPr id="1260" name=""/>
              <p:cNvSpPr/>
              <p:nvPr/>
            </p:nvSpPr>
            <p:spPr>
              <a:xfrm>
                <a:off x="6164286" y="2201992"/>
                <a:ext cx="125227" cy="14025"/>
              </a:xfrm>
              <a:custGeom>
                <a:avLst/>
                <a:gdLst/>
                <a:ahLst/>
                <a:cxnLst/>
                <a:pathLst>
                  <a:path w="125227" h="14025">
                    <a:moveTo>
                      <a:pt x="0" y="3116"/>
                    </a:moveTo>
                    <a:cubicBezTo>
                      <a:pt x="77859" y="-4641"/>
                      <a:pt x="125227" y="4561"/>
                      <a:pt x="125227" y="4561"/>
                    </a:cubicBezTo>
                    <a:cubicBezTo>
                      <a:pt x="125227" y="4561"/>
                      <a:pt x="125825" y="14474"/>
                      <a:pt x="119881" y="13588"/>
                    </a:cubicBezTo>
                    <a:cubicBezTo>
                      <a:pt x="69300" y="6053"/>
                      <a:pt x="14301" y="10485"/>
                      <a:pt x="4803" y="13809"/>
                    </a:cubicBezTo>
                    <a:cubicBezTo>
                      <a:pt x="-1277" y="15937"/>
                      <a:pt x="870" y="3116"/>
                      <a:pt x="0" y="3116"/>
                    </a:cubicBez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bevel/>
              </a:ln>
            </p:spPr>
          </p:sp>
        </p:grpSp>
        <p:grpSp>
          <p:nvGrpSpPr>
            <p:cNvPr id="1261" name="Cooperation"/>
            <p:cNvGrpSpPr/>
            <p:nvPr/>
          </p:nvGrpSpPr>
          <p:grpSpPr>
            <a:xfrm>
              <a:off x="5799400" y="4174750"/>
              <a:ext cx="779000" cy="669454"/>
              <a:chOff x="5799400" y="4174750"/>
              <a:chExt cx="779000" cy="669454"/>
            </a:xfrm>
          </p:grpSpPr>
          <p:sp>
            <p:nvSpPr>
              <p:cNvPr id="1262" name=""/>
              <p:cNvSpPr/>
              <p:nvPr/>
            </p:nvSpPr>
            <p:spPr>
              <a:xfrm>
                <a:off x="6317112" y="4174741"/>
                <a:ext cx="165134" cy="167282"/>
              </a:xfrm>
              <a:custGeom>
                <a:avLst/>
                <a:gdLst/>
                <a:ahLst/>
                <a:cxnLst/>
                <a:pathLst>
                  <a:path w="165134" h="167282">
                    <a:moveTo>
                      <a:pt x="0" y="53114"/>
                    </a:moveTo>
                    <a:lnTo>
                      <a:pt x="108344" y="0"/>
                    </a:lnTo>
                    <a:cubicBezTo>
                      <a:pt x="108344" y="0"/>
                      <a:pt x="167606" y="128009"/>
                      <a:pt x="164925" y="128009"/>
                    </a:cubicBezTo>
                    <a:cubicBezTo>
                      <a:pt x="164925" y="128009"/>
                      <a:pt x="62347" y="164455"/>
                      <a:pt x="54487" y="167282"/>
                    </a:cubicBezTo>
                    <a:cubicBezTo>
                      <a:pt x="54487" y="167282"/>
                      <a:pt x="41649" y="113061"/>
                      <a:pt x="33789" y="101465"/>
                    </a:cubicBezTo>
                    <a:cubicBezTo>
                      <a:pt x="33789" y="101465"/>
                      <a:pt x="12190" y="70202"/>
                      <a:pt x="0" y="53114"/>
                    </a:cubicBezTo>
                    <a:close/>
                  </a:path>
                </a:pathLst>
              </a:custGeom>
              <a:solidFill>
                <a:srgbClr val="FDD0A8"/>
              </a:solidFill>
              <a:ln w="7600" cap="flat">
                <a:noFill/>
                <a:bevel/>
              </a:ln>
            </p:spPr>
          </p:sp>
          <p:sp>
            <p:nvSpPr>
              <p:cNvPr id="1263" name=""/>
              <p:cNvSpPr/>
              <p:nvPr/>
            </p:nvSpPr>
            <p:spPr>
              <a:xfrm>
                <a:off x="6374697" y="4230321"/>
                <a:ext cx="107357" cy="109148"/>
              </a:xfrm>
              <a:custGeom>
                <a:avLst/>
                <a:gdLst/>
                <a:ahLst/>
                <a:cxnLst/>
                <a:pathLst>
                  <a:path w="107357" h="109148">
                    <a:moveTo>
                      <a:pt x="75889" y="0"/>
                    </a:moveTo>
                    <a:cubicBezTo>
                      <a:pt x="75889" y="0"/>
                      <a:pt x="74894" y="10540"/>
                      <a:pt x="66595" y="16506"/>
                    </a:cubicBezTo>
                    <a:cubicBezTo>
                      <a:pt x="66595" y="16506"/>
                      <a:pt x="52986" y="19157"/>
                      <a:pt x="39046" y="40702"/>
                    </a:cubicBezTo>
                    <a:cubicBezTo>
                      <a:pt x="39046" y="40702"/>
                      <a:pt x="30404" y="60012"/>
                      <a:pt x="20790" y="66225"/>
                    </a:cubicBezTo>
                    <a:cubicBezTo>
                      <a:pt x="20790" y="66225"/>
                      <a:pt x="2552" y="80832"/>
                      <a:pt x="0" y="88136"/>
                    </a:cubicBezTo>
                    <a:lnTo>
                      <a:pt x="874" y="109148"/>
                    </a:lnTo>
                    <a:cubicBezTo>
                      <a:pt x="874" y="109148"/>
                      <a:pt x="104435" y="69539"/>
                      <a:pt x="107357" y="72432"/>
                    </a:cubicBezTo>
                    <a:cubicBezTo>
                      <a:pt x="107357" y="72432"/>
                      <a:pt x="75889" y="0"/>
                      <a:pt x="75889" y="0"/>
                    </a:cubicBezTo>
                    <a:close/>
                  </a:path>
                </a:pathLst>
              </a:custGeom>
              <a:solidFill>
                <a:srgbClr val="FCC99B"/>
              </a:solidFill>
              <a:ln w="7600" cap="flat">
                <a:noFill/>
                <a:bevel/>
              </a:ln>
            </p:spPr>
          </p:sp>
          <p:sp>
            <p:nvSpPr>
              <p:cNvPr id="1264" name=""/>
              <p:cNvSpPr/>
              <p:nvPr/>
            </p:nvSpPr>
            <p:spPr>
              <a:xfrm>
                <a:off x="5815147" y="4245276"/>
                <a:ext cx="199232" cy="162985"/>
              </a:xfrm>
              <a:custGeom>
                <a:avLst/>
                <a:gdLst/>
                <a:ahLst/>
                <a:cxnLst/>
                <a:pathLst>
                  <a:path w="199232" h="162985">
                    <a:moveTo>
                      <a:pt x="140230" y="0"/>
                    </a:moveTo>
                    <a:cubicBezTo>
                      <a:pt x="165552" y="40136"/>
                      <a:pt x="196800" y="90062"/>
                      <a:pt x="199232" y="95765"/>
                    </a:cubicBezTo>
                    <a:cubicBezTo>
                      <a:pt x="199232" y="95765"/>
                      <a:pt x="109665" y="131882"/>
                      <a:pt x="103029" y="137282"/>
                    </a:cubicBezTo>
                    <a:cubicBezTo>
                      <a:pt x="103029" y="137282"/>
                      <a:pt x="77814" y="145998"/>
                      <a:pt x="70919" y="162985"/>
                    </a:cubicBezTo>
                    <a:cubicBezTo>
                      <a:pt x="70919" y="162985"/>
                      <a:pt x="30233" y="111681"/>
                      <a:pt x="0" y="75413"/>
                    </a:cubicBezTo>
                    <a:cubicBezTo>
                      <a:pt x="0" y="75413"/>
                      <a:pt x="140230" y="0"/>
                      <a:pt x="140230" y="0"/>
                    </a:cubicBezTo>
                    <a:close/>
                  </a:path>
                </a:pathLst>
              </a:custGeom>
              <a:solidFill>
                <a:srgbClr val="FDD0A8"/>
              </a:solidFill>
              <a:ln w="7600" cap="flat">
                <a:noFill/>
                <a:bevel/>
              </a:ln>
            </p:spPr>
          </p:sp>
          <p:sp>
            <p:nvSpPr>
              <p:cNvPr id="1265" name=""/>
              <p:cNvSpPr/>
              <p:nvPr/>
            </p:nvSpPr>
            <p:spPr>
              <a:xfrm>
                <a:off x="5815196" y="4284041"/>
                <a:ext cx="140108" cy="124297"/>
              </a:xfrm>
              <a:custGeom>
                <a:avLst/>
                <a:gdLst/>
                <a:ahLst/>
                <a:cxnLst/>
                <a:pathLst>
                  <a:path w="140108" h="124297">
                    <a:moveTo>
                      <a:pt x="0" y="36647"/>
                    </a:moveTo>
                    <a:lnTo>
                      <a:pt x="70869" y="124297"/>
                    </a:lnTo>
                    <a:cubicBezTo>
                      <a:pt x="70869" y="124297"/>
                      <a:pt x="87026" y="111497"/>
                      <a:pt x="140108" y="79227"/>
                    </a:cubicBezTo>
                    <a:cubicBezTo>
                      <a:pt x="140108" y="79227"/>
                      <a:pt x="85311" y="33348"/>
                      <a:pt x="79542" y="18762"/>
                    </a:cubicBezTo>
                    <a:cubicBezTo>
                      <a:pt x="79542" y="18763"/>
                      <a:pt x="69545" y="12419"/>
                      <a:pt x="65811" y="0"/>
                    </a:cubicBezTo>
                    <a:lnTo>
                      <a:pt x="0" y="36647"/>
                    </a:lnTo>
                    <a:close/>
                  </a:path>
                </a:pathLst>
              </a:custGeom>
              <a:solidFill>
                <a:srgbClr val="FCC99B"/>
              </a:solidFill>
              <a:ln w="7600" cap="flat">
                <a:noFill/>
                <a:bevel/>
              </a:ln>
            </p:spPr>
          </p:sp>
          <p:sp>
            <p:nvSpPr>
              <p:cNvPr id="1266" name=""/>
              <p:cNvSpPr/>
              <p:nvPr/>
            </p:nvSpPr>
            <p:spPr>
              <a:xfrm>
                <a:off x="5942049" y="4248021"/>
                <a:ext cx="67215" cy="94311"/>
              </a:xfrm>
              <a:custGeom>
                <a:avLst/>
                <a:gdLst/>
                <a:ahLst/>
                <a:cxnLst/>
                <a:pathLst>
                  <a:path w="67215" h="94311">
                    <a:moveTo>
                      <a:pt x="13328" y="0"/>
                    </a:moveTo>
                    <a:lnTo>
                      <a:pt x="67215" y="84260"/>
                    </a:lnTo>
                    <a:lnTo>
                      <a:pt x="48774" y="94311"/>
                    </a:lnTo>
                    <a:cubicBezTo>
                      <a:pt x="48774" y="94311"/>
                      <a:pt x="27016" y="33521"/>
                      <a:pt x="15501" y="26499"/>
                    </a:cubicBezTo>
                    <a:cubicBezTo>
                      <a:pt x="15501" y="26499"/>
                      <a:pt x="-810" y="13178"/>
                      <a:pt x="0" y="4933"/>
                    </a:cubicBezTo>
                    <a:cubicBezTo>
                      <a:pt x="0" y="4933"/>
                      <a:pt x="12804" y="5344"/>
                      <a:pt x="13328" y="0"/>
                    </a:cubicBezTo>
                    <a:close/>
                  </a:path>
                </a:pathLst>
              </a:custGeom>
              <a:solidFill>
                <a:srgbClr val="FDDEC8"/>
              </a:solidFill>
              <a:ln w="7600" cap="flat">
                <a:noFill/>
                <a:bevel/>
              </a:ln>
            </p:spPr>
          </p:sp>
          <p:sp>
            <p:nvSpPr>
              <p:cNvPr id="1267" name=""/>
              <p:cNvSpPr/>
              <p:nvPr/>
            </p:nvSpPr>
            <p:spPr>
              <a:xfrm>
                <a:off x="6381465" y="4579386"/>
                <a:ext cx="196899" cy="173551"/>
              </a:xfrm>
              <a:custGeom>
                <a:avLst/>
                <a:gdLst/>
                <a:ahLst/>
                <a:cxnLst/>
                <a:pathLst>
                  <a:path w="196899" h="173551">
                    <a:moveTo>
                      <a:pt x="102187" y="0"/>
                    </a:moveTo>
                    <a:cubicBezTo>
                      <a:pt x="102187" y="0"/>
                      <a:pt x="149940" y="47162"/>
                      <a:pt x="196899" y="83955"/>
                    </a:cubicBezTo>
                    <a:cubicBezTo>
                      <a:pt x="196899" y="83955"/>
                      <a:pt x="83295" y="173551"/>
                      <a:pt x="83295" y="173551"/>
                    </a:cubicBezTo>
                    <a:cubicBezTo>
                      <a:pt x="46653" y="134867"/>
                      <a:pt x="3795" y="89495"/>
                      <a:pt x="0" y="84460"/>
                    </a:cubicBezTo>
                    <a:cubicBezTo>
                      <a:pt x="0" y="84460"/>
                      <a:pt x="80352" y="29016"/>
                      <a:pt x="102187" y="0"/>
                    </a:cubicBezTo>
                    <a:close/>
                  </a:path>
                </a:pathLst>
              </a:custGeom>
              <a:solidFill>
                <a:srgbClr val="FDD0A8"/>
              </a:solidFill>
              <a:ln w="7600" cap="flat">
                <a:noFill/>
                <a:bevel/>
              </a:ln>
            </p:spPr>
          </p:sp>
          <p:sp>
            <p:nvSpPr>
              <p:cNvPr id="1268" name=""/>
              <p:cNvSpPr/>
              <p:nvPr/>
            </p:nvSpPr>
            <p:spPr>
              <a:xfrm>
                <a:off x="6383215" y="4656714"/>
                <a:ext cx="112102" cy="96253"/>
              </a:xfrm>
              <a:custGeom>
                <a:avLst/>
                <a:gdLst/>
                <a:ahLst/>
                <a:cxnLst/>
                <a:pathLst>
                  <a:path w="112102" h="96253">
                    <a:moveTo>
                      <a:pt x="0" y="7160"/>
                    </a:moveTo>
                    <a:lnTo>
                      <a:pt x="81544" y="96253"/>
                    </a:lnTo>
                    <a:cubicBezTo>
                      <a:pt x="81544" y="96253"/>
                      <a:pt x="112102" y="71745"/>
                      <a:pt x="112102" y="69817"/>
                    </a:cubicBezTo>
                    <a:cubicBezTo>
                      <a:pt x="112102" y="69817"/>
                      <a:pt x="101086" y="54078"/>
                      <a:pt x="83690" y="49190"/>
                    </a:cubicBezTo>
                    <a:cubicBezTo>
                      <a:pt x="83690" y="49190"/>
                      <a:pt x="60495" y="35135"/>
                      <a:pt x="52763" y="24747"/>
                    </a:cubicBezTo>
                    <a:cubicBezTo>
                      <a:pt x="52763" y="24747"/>
                      <a:pt x="30856" y="6415"/>
                      <a:pt x="21192" y="4582"/>
                    </a:cubicBezTo>
                    <a:cubicBezTo>
                      <a:pt x="21192" y="4582"/>
                      <a:pt x="19400" y="-7372"/>
                      <a:pt x="0" y="7160"/>
                    </a:cubicBezTo>
                    <a:close/>
                  </a:path>
                </a:pathLst>
              </a:custGeom>
              <a:solidFill>
                <a:srgbClr val="FCC99B"/>
              </a:solidFill>
              <a:ln w="7600" cap="flat">
                <a:noFill/>
                <a:bevel/>
              </a:ln>
            </p:spPr>
          </p:sp>
          <p:sp>
            <p:nvSpPr>
              <p:cNvPr id="1269" name=""/>
              <p:cNvSpPr/>
              <p:nvPr/>
            </p:nvSpPr>
            <p:spPr>
              <a:xfrm>
                <a:off x="6399744" y="4622184"/>
                <a:ext cx="129139" cy="106275"/>
              </a:xfrm>
              <a:custGeom>
                <a:avLst/>
                <a:gdLst/>
                <a:ahLst/>
                <a:cxnLst/>
                <a:pathLst>
                  <a:path w="129139" h="106275">
                    <a:moveTo>
                      <a:pt x="44022" y="0"/>
                    </a:moveTo>
                    <a:cubicBezTo>
                      <a:pt x="44022" y="0"/>
                      <a:pt x="85842" y="25042"/>
                      <a:pt x="92950" y="40319"/>
                    </a:cubicBezTo>
                    <a:cubicBezTo>
                      <a:pt x="92950" y="40319"/>
                      <a:pt x="106531" y="72165"/>
                      <a:pt x="129139" y="80109"/>
                    </a:cubicBezTo>
                    <a:cubicBezTo>
                      <a:pt x="129139" y="80109"/>
                      <a:pt x="108923" y="95314"/>
                      <a:pt x="95572" y="106275"/>
                    </a:cubicBezTo>
                    <a:cubicBezTo>
                      <a:pt x="95572" y="106275"/>
                      <a:pt x="68877" y="84924"/>
                      <a:pt x="50836" y="75758"/>
                    </a:cubicBezTo>
                    <a:cubicBezTo>
                      <a:pt x="50836" y="75758"/>
                      <a:pt x="16900" y="40319"/>
                      <a:pt x="7930" y="40319"/>
                    </a:cubicBezTo>
                    <a:cubicBezTo>
                      <a:pt x="7930" y="40319"/>
                      <a:pt x="-6940" y="38485"/>
                      <a:pt x="4014" y="31764"/>
                    </a:cubicBezTo>
                    <a:cubicBezTo>
                      <a:pt x="4014" y="31764"/>
                      <a:pt x="41325" y="3675"/>
                      <a:pt x="44022" y="0"/>
                    </a:cubicBezTo>
                    <a:close/>
                  </a:path>
                </a:pathLst>
              </a:custGeom>
              <a:solidFill>
                <a:srgbClr val="FCC99B"/>
              </a:solidFill>
              <a:ln w="7600" cap="flat">
                <a:noFill/>
                <a:bevel/>
              </a:ln>
            </p:spPr>
          </p:sp>
          <p:sp>
            <p:nvSpPr>
              <p:cNvPr id="1270" name=""/>
              <p:cNvSpPr/>
              <p:nvPr/>
            </p:nvSpPr>
            <p:spPr>
              <a:xfrm>
                <a:off x="6381567" y="4579382"/>
                <a:ext cx="106765" cy="101684"/>
              </a:xfrm>
              <a:custGeom>
                <a:avLst/>
                <a:gdLst/>
                <a:ahLst/>
                <a:cxnLst/>
                <a:pathLst>
                  <a:path w="106765" h="101684">
                    <a:moveTo>
                      <a:pt x="0" y="84465"/>
                    </a:moveTo>
                    <a:lnTo>
                      <a:pt x="15484" y="101684"/>
                    </a:lnTo>
                    <a:cubicBezTo>
                      <a:pt x="15484" y="101684"/>
                      <a:pt x="94936" y="53038"/>
                      <a:pt x="106765" y="5442"/>
                    </a:cubicBezTo>
                    <a:lnTo>
                      <a:pt x="102096" y="0"/>
                    </a:lnTo>
                    <a:cubicBezTo>
                      <a:pt x="102096" y="0"/>
                      <a:pt x="56782" y="52953"/>
                      <a:pt x="0" y="84465"/>
                    </a:cubicBezTo>
                    <a:close/>
                  </a:path>
                </a:pathLst>
              </a:custGeom>
              <a:solidFill>
                <a:srgbClr val="D67E44">
                  <a:alpha val="2500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1271" name=""/>
              <p:cNvSpPr/>
              <p:nvPr/>
            </p:nvSpPr>
            <p:spPr>
              <a:xfrm>
                <a:off x="5799352" y="4661120"/>
                <a:ext cx="224204" cy="183028"/>
              </a:xfrm>
              <a:custGeom>
                <a:avLst/>
                <a:gdLst/>
                <a:ahLst/>
                <a:cxnLst/>
                <a:pathLst>
                  <a:path w="224204" h="183028">
                    <a:moveTo>
                      <a:pt x="0" y="29862"/>
                    </a:moveTo>
                    <a:lnTo>
                      <a:pt x="141060" y="0"/>
                    </a:lnTo>
                    <a:cubicBezTo>
                      <a:pt x="141060" y="0"/>
                      <a:pt x="160390" y="-1999"/>
                      <a:pt x="169283" y="16272"/>
                    </a:cubicBezTo>
                    <a:cubicBezTo>
                      <a:pt x="169283" y="16272"/>
                      <a:pt x="216171" y="90527"/>
                      <a:pt x="224204" y="117059"/>
                    </a:cubicBezTo>
                    <a:cubicBezTo>
                      <a:pt x="224204" y="117059"/>
                      <a:pt x="87067" y="179522"/>
                      <a:pt x="61740" y="183028"/>
                    </a:cubicBezTo>
                    <a:lnTo>
                      <a:pt x="0" y="29862"/>
                    </a:lnTo>
                    <a:close/>
                  </a:path>
                </a:pathLst>
              </a:custGeom>
              <a:solidFill>
                <a:srgbClr val="FDD0A8"/>
              </a:solidFill>
              <a:ln w="7600" cap="flat">
                <a:noFill/>
                <a:bevel/>
              </a:ln>
            </p:spPr>
          </p:sp>
          <p:sp>
            <p:nvSpPr>
              <p:cNvPr id="1272" name=""/>
              <p:cNvSpPr/>
              <p:nvPr/>
            </p:nvSpPr>
            <p:spPr>
              <a:xfrm>
                <a:off x="5883371" y="4300230"/>
                <a:ext cx="310722" cy="267880"/>
              </a:xfrm>
              <a:custGeom>
                <a:avLst/>
                <a:gdLst/>
                <a:ahLst/>
                <a:cxnLst/>
                <a:pathLst>
                  <a:path w="310722" h="267880">
                    <a:moveTo>
                      <a:pt x="242226" y="0"/>
                    </a:moveTo>
                    <a:cubicBezTo>
                      <a:pt x="242226" y="0"/>
                      <a:pt x="243946" y="8282"/>
                      <a:pt x="219504" y="8282"/>
                    </a:cubicBezTo>
                    <a:cubicBezTo>
                      <a:pt x="219504" y="8282"/>
                      <a:pt x="170021" y="15795"/>
                      <a:pt x="119734" y="37353"/>
                    </a:cubicBezTo>
                    <a:cubicBezTo>
                      <a:pt x="119734" y="37353"/>
                      <a:pt x="28105" y="84290"/>
                      <a:pt x="560" y="110524"/>
                    </a:cubicBezTo>
                    <a:cubicBezTo>
                      <a:pt x="560" y="110524"/>
                      <a:pt x="-5548" y="141211"/>
                      <a:pt x="18610" y="149921"/>
                    </a:cubicBezTo>
                    <a:cubicBezTo>
                      <a:pt x="18610" y="149921"/>
                      <a:pt x="16844" y="186952"/>
                      <a:pt x="44813" y="187337"/>
                    </a:cubicBezTo>
                    <a:cubicBezTo>
                      <a:pt x="44813" y="187337"/>
                      <a:pt x="39811" y="221801"/>
                      <a:pt x="71014" y="227911"/>
                    </a:cubicBezTo>
                    <a:cubicBezTo>
                      <a:pt x="71014" y="227911"/>
                      <a:pt x="62777" y="256106"/>
                      <a:pt x="98962" y="267880"/>
                    </a:cubicBezTo>
                    <a:cubicBezTo>
                      <a:pt x="98962" y="267880"/>
                      <a:pt x="109381" y="269544"/>
                      <a:pt x="197655" y="231094"/>
                    </a:cubicBezTo>
                    <a:cubicBezTo>
                      <a:pt x="197655" y="231094"/>
                      <a:pt x="261413" y="197133"/>
                      <a:pt x="272931" y="227780"/>
                    </a:cubicBezTo>
                    <a:cubicBezTo>
                      <a:pt x="272931" y="227780"/>
                      <a:pt x="287616" y="215357"/>
                      <a:pt x="310722" y="167316"/>
                    </a:cubicBezTo>
                    <a:cubicBezTo>
                      <a:pt x="310722" y="167316"/>
                      <a:pt x="301874" y="145899"/>
                      <a:pt x="299843" y="125901"/>
                    </a:cubicBezTo>
                    <a:cubicBezTo>
                      <a:pt x="299843" y="125901"/>
                      <a:pt x="295842" y="97052"/>
                      <a:pt x="275388" y="54667"/>
                    </a:cubicBezTo>
                    <a:cubicBezTo>
                      <a:pt x="275388" y="54667"/>
                      <a:pt x="249226" y="6638"/>
                      <a:pt x="242226" y="0"/>
                    </a:cubicBezTo>
                    <a:close/>
                  </a:path>
                </a:pathLst>
              </a:custGeom>
              <a:solidFill>
                <a:srgbClr val="FBC99C"/>
              </a:solidFill>
              <a:ln w="2500" cap="flat">
                <a:solidFill>
                  <a:srgbClr val="E4A072"/>
                </a:solidFill>
                <a:bevel/>
              </a:ln>
            </p:spPr>
          </p:sp>
          <p:sp>
            <p:nvSpPr>
              <p:cNvPr id="1273" name=""/>
              <p:cNvSpPr/>
              <p:nvPr/>
            </p:nvSpPr>
            <p:spPr>
              <a:xfrm>
                <a:off x="6179252" y="4443816"/>
                <a:ext cx="318822" cy="282848"/>
              </a:xfrm>
              <a:custGeom>
                <a:avLst/>
                <a:gdLst/>
                <a:ahLst/>
                <a:cxnLst/>
                <a:pathLst>
                  <a:path w="318822" h="282848">
                    <a:moveTo>
                      <a:pt x="0" y="121127"/>
                    </a:moveTo>
                    <a:cubicBezTo>
                      <a:pt x="0" y="121127"/>
                      <a:pt x="24563" y="86363"/>
                      <a:pt x="27811" y="80202"/>
                    </a:cubicBezTo>
                    <a:cubicBezTo>
                      <a:pt x="27811" y="80202"/>
                      <a:pt x="45486" y="60386"/>
                      <a:pt x="67716" y="55119"/>
                    </a:cubicBezTo>
                    <a:cubicBezTo>
                      <a:pt x="67716" y="55118"/>
                      <a:pt x="70036" y="55119"/>
                      <a:pt x="82101" y="51597"/>
                    </a:cubicBezTo>
                    <a:cubicBezTo>
                      <a:pt x="82101" y="51597"/>
                      <a:pt x="90453" y="45332"/>
                      <a:pt x="133247" y="23756"/>
                    </a:cubicBezTo>
                    <a:cubicBezTo>
                      <a:pt x="133247" y="23756"/>
                      <a:pt x="164160" y="10052"/>
                      <a:pt x="197932" y="1095"/>
                    </a:cubicBezTo>
                    <a:cubicBezTo>
                      <a:pt x="197932" y="1095"/>
                      <a:pt x="240592" y="-9455"/>
                      <a:pt x="239246" y="31611"/>
                    </a:cubicBezTo>
                    <a:cubicBezTo>
                      <a:pt x="239246" y="31611"/>
                      <a:pt x="274467" y="35741"/>
                      <a:pt x="270638" y="72269"/>
                    </a:cubicBezTo>
                    <a:cubicBezTo>
                      <a:pt x="270638" y="72269"/>
                      <a:pt x="307194" y="83659"/>
                      <a:pt x="293506" y="115007"/>
                    </a:cubicBezTo>
                    <a:cubicBezTo>
                      <a:pt x="293506" y="115006"/>
                      <a:pt x="324420" y="120142"/>
                      <a:pt x="318009" y="152669"/>
                    </a:cubicBezTo>
                    <a:cubicBezTo>
                      <a:pt x="318009" y="152669"/>
                      <a:pt x="271948" y="191476"/>
                      <a:pt x="196162" y="244348"/>
                    </a:cubicBezTo>
                    <a:cubicBezTo>
                      <a:pt x="196162" y="244348"/>
                      <a:pt x="90556" y="279787"/>
                      <a:pt x="71595" y="281524"/>
                    </a:cubicBezTo>
                    <a:cubicBezTo>
                      <a:pt x="52635" y="282411"/>
                      <a:pt x="33146" y="278321"/>
                      <a:pt x="26159" y="282848"/>
                    </a:cubicBezTo>
                    <a:lnTo>
                      <a:pt x="23633" y="271372"/>
                    </a:lnTo>
                    <a:cubicBezTo>
                      <a:pt x="23633" y="271372"/>
                      <a:pt x="3262" y="134180"/>
                      <a:pt x="0" y="121127"/>
                    </a:cubicBezTo>
                    <a:close/>
                  </a:path>
                </a:pathLst>
              </a:custGeom>
              <a:solidFill>
                <a:srgbClr val="FBC99C"/>
              </a:solidFill>
              <a:ln w="2500" cap="flat">
                <a:solidFill>
                  <a:srgbClr val="E4A072"/>
                </a:solidFill>
                <a:bevel/>
              </a:ln>
            </p:spPr>
          </p:sp>
          <p:sp>
            <p:nvSpPr>
              <p:cNvPr id="1274" name=""/>
              <p:cNvSpPr/>
              <p:nvPr/>
            </p:nvSpPr>
            <p:spPr>
              <a:xfrm>
                <a:off x="6125775" y="4213782"/>
                <a:ext cx="250571" cy="294122"/>
              </a:xfrm>
              <a:custGeom>
                <a:avLst/>
                <a:gdLst/>
                <a:ahLst/>
                <a:cxnLst/>
                <a:pathLst>
                  <a:path w="250571" h="294122">
                    <a:moveTo>
                      <a:pt x="192176" y="14080"/>
                    </a:moveTo>
                    <a:cubicBezTo>
                      <a:pt x="192176" y="14080"/>
                      <a:pt x="146498" y="-22138"/>
                      <a:pt x="133475" y="21120"/>
                    </a:cubicBezTo>
                    <a:cubicBezTo>
                      <a:pt x="133475" y="21120"/>
                      <a:pt x="93388" y="-2399"/>
                      <a:pt x="87959" y="38736"/>
                    </a:cubicBezTo>
                    <a:cubicBezTo>
                      <a:pt x="87959" y="38736"/>
                      <a:pt x="48890" y="20743"/>
                      <a:pt x="36257" y="56681"/>
                    </a:cubicBezTo>
                    <a:cubicBezTo>
                      <a:pt x="36257" y="56681"/>
                      <a:pt x="-5340" y="49179"/>
                      <a:pt x="538" y="86451"/>
                    </a:cubicBezTo>
                    <a:cubicBezTo>
                      <a:pt x="538" y="86451"/>
                      <a:pt x="49214" y="157575"/>
                      <a:pt x="57438" y="212348"/>
                    </a:cubicBezTo>
                    <a:cubicBezTo>
                      <a:pt x="57438" y="212348"/>
                      <a:pt x="62732" y="249624"/>
                      <a:pt x="67098" y="253791"/>
                    </a:cubicBezTo>
                    <a:cubicBezTo>
                      <a:pt x="67098" y="253791"/>
                      <a:pt x="102908" y="291864"/>
                      <a:pt x="105528" y="294122"/>
                    </a:cubicBezTo>
                    <a:cubicBezTo>
                      <a:pt x="105528" y="294122"/>
                      <a:pt x="117290" y="291048"/>
                      <a:pt x="139334" y="281249"/>
                    </a:cubicBezTo>
                    <a:cubicBezTo>
                      <a:pt x="139334" y="281249"/>
                      <a:pt x="146913" y="279286"/>
                      <a:pt x="187642" y="259689"/>
                    </a:cubicBezTo>
                    <a:cubicBezTo>
                      <a:pt x="187642" y="259689"/>
                      <a:pt x="232331" y="239436"/>
                      <a:pt x="248028" y="232241"/>
                    </a:cubicBezTo>
                    <a:cubicBezTo>
                      <a:pt x="248028" y="232241"/>
                      <a:pt x="247755" y="228093"/>
                      <a:pt x="250571" y="172059"/>
                    </a:cubicBezTo>
                    <a:cubicBezTo>
                      <a:pt x="250571" y="172059"/>
                      <a:pt x="250571" y="117799"/>
                      <a:pt x="245599" y="92473"/>
                    </a:cubicBezTo>
                    <a:cubicBezTo>
                      <a:pt x="245599" y="92473"/>
                      <a:pt x="205806" y="35147"/>
                      <a:pt x="192176" y="14080"/>
                    </a:cubicBezTo>
                    <a:close/>
                  </a:path>
                </a:pathLst>
              </a:custGeom>
              <a:solidFill>
                <a:srgbClr val="FBC99C"/>
              </a:solidFill>
              <a:ln w="2500" cap="flat">
                <a:solidFill>
                  <a:srgbClr val="E4A072"/>
                </a:solidFill>
                <a:bevel/>
              </a:ln>
            </p:spPr>
          </p:sp>
          <p:sp>
            <p:nvSpPr>
              <p:cNvPr id="1275" name=""/>
              <p:cNvSpPr/>
              <p:nvPr/>
            </p:nvSpPr>
            <p:spPr>
              <a:xfrm>
                <a:off x="6184250" y="4303164"/>
                <a:ext cx="187572" cy="196461"/>
              </a:xfrm>
              <a:custGeom>
                <a:avLst/>
                <a:gdLst/>
                <a:ahLst/>
                <a:cxnLst/>
                <a:pathLst>
                  <a:path w="187572" h="196461">
                    <a:moveTo>
                      <a:pt x="179803" y="4004"/>
                    </a:moveTo>
                    <a:cubicBezTo>
                      <a:pt x="179803" y="4004"/>
                      <a:pt x="146811" y="-13598"/>
                      <a:pt x="149712" y="24357"/>
                    </a:cubicBezTo>
                    <a:cubicBezTo>
                      <a:pt x="149710" y="24356"/>
                      <a:pt x="98484" y="-10490"/>
                      <a:pt x="95771" y="40858"/>
                    </a:cubicBezTo>
                    <a:cubicBezTo>
                      <a:pt x="95770" y="40858"/>
                      <a:pt x="49720" y="13474"/>
                      <a:pt x="46469" y="65061"/>
                    </a:cubicBezTo>
                    <a:cubicBezTo>
                      <a:pt x="46469" y="65059"/>
                      <a:pt x="4707" y="36458"/>
                      <a:pt x="0" y="85410"/>
                    </a:cubicBezTo>
                    <a:cubicBezTo>
                      <a:pt x="0" y="85410"/>
                      <a:pt x="3808" y="93769"/>
                      <a:pt x="11667" y="119515"/>
                    </a:cubicBezTo>
                    <a:cubicBezTo>
                      <a:pt x="11667" y="119515"/>
                      <a:pt x="16307" y="154173"/>
                      <a:pt x="17699" y="159673"/>
                    </a:cubicBezTo>
                    <a:cubicBezTo>
                      <a:pt x="17699" y="159673"/>
                      <a:pt x="49067" y="194254"/>
                      <a:pt x="51689" y="196461"/>
                    </a:cubicBezTo>
                    <a:cubicBezTo>
                      <a:pt x="51689" y="196461"/>
                      <a:pt x="60389" y="197082"/>
                      <a:pt x="78623" y="190784"/>
                    </a:cubicBezTo>
                    <a:cubicBezTo>
                      <a:pt x="78623" y="190784"/>
                      <a:pt x="92128" y="182208"/>
                      <a:pt x="132311" y="166274"/>
                    </a:cubicBezTo>
                    <a:cubicBezTo>
                      <a:pt x="132311" y="166274"/>
                      <a:pt x="174366" y="142949"/>
                      <a:pt x="184111" y="142951"/>
                    </a:cubicBezTo>
                    <a:cubicBezTo>
                      <a:pt x="184111" y="142949"/>
                      <a:pt x="185737" y="114185"/>
                      <a:pt x="187572" y="85591"/>
                    </a:cubicBezTo>
                    <a:cubicBezTo>
                      <a:pt x="187572" y="85591"/>
                      <a:pt x="184972" y="54546"/>
                      <a:pt x="184972" y="26767"/>
                    </a:cubicBezTo>
                    <a:cubicBezTo>
                      <a:pt x="184972" y="26767"/>
                      <a:pt x="185834" y="12879"/>
                      <a:pt x="179803" y="4004"/>
                    </a:cubicBezTo>
                    <a:close/>
                  </a:path>
                </a:pathLst>
              </a:custGeom>
              <a:solidFill>
                <a:srgbClr val="FED6B2"/>
              </a:solidFill>
              <a:ln w="7600" cap="flat">
                <a:noFill/>
                <a:bevel/>
              </a:ln>
            </p:spPr>
          </p:sp>
          <p:sp>
            <p:nvSpPr>
              <p:cNvPr id="1276" name=""/>
              <p:cNvSpPr/>
              <p:nvPr/>
            </p:nvSpPr>
            <p:spPr>
              <a:xfrm>
                <a:off x="6184754" y="4496921"/>
                <a:ext cx="203473" cy="228217"/>
              </a:xfrm>
              <a:custGeom>
                <a:avLst/>
                <a:gdLst/>
                <a:ahLst/>
                <a:cxnLst/>
                <a:pathLst>
                  <a:path w="203473" h="228217">
                    <a:moveTo>
                      <a:pt x="0" y="62770"/>
                    </a:moveTo>
                    <a:cubicBezTo>
                      <a:pt x="0" y="62770"/>
                      <a:pt x="23886" y="34178"/>
                      <a:pt x="23886" y="30865"/>
                    </a:cubicBezTo>
                    <a:cubicBezTo>
                      <a:pt x="23886" y="30865"/>
                      <a:pt x="30648" y="22251"/>
                      <a:pt x="59881" y="9048"/>
                    </a:cubicBezTo>
                    <a:cubicBezTo>
                      <a:pt x="59881" y="9048"/>
                      <a:pt x="129283" y="-21085"/>
                      <a:pt x="110325" y="28257"/>
                    </a:cubicBezTo>
                    <a:cubicBezTo>
                      <a:pt x="110377" y="28254"/>
                      <a:pt x="174498" y="25824"/>
                      <a:pt x="143270" y="77926"/>
                    </a:cubicBezTo>
                    <a:cubicBezTo>
                      <a:pt x="143270" y="77925"/>
                      <a:pt x="207881" y="75238"/>
                      <a:pt x="172835" y="131600"/>
                    </a:cubicBezTo>
                    <a:cubicBezTo>
                      <a:pt x="172835" y="131600"/>
                      <a:pt x="224364" y="124390"/>
                      <a:pt x="193954" y="166048"/>
                    </a:cubicBezTo>
                    <a:cubicBezTo>
                      <a:pt x="193954" y="166048"/>
                      <a:pt x="145930" y="187921"/>
                      <a:pt x="68089" y="217319"/>
                    </a:cubicBezTo>
                    <a:cubicBezTo>
                      <a:pt x="68089" y="217319"/>
                      <a:pt x="28557" y="223645"/>
                      <a:pt x="21571" y="228217"/>
                    </a:cubicBezTo>
                    <a:lnTo>
                      <a:pt x="22540" y="209908"/>
                    </a:lnTo>
                    <a:cubicBezTo>
                      <a:pt x="22540" y="209908"/>
                      <a:pt x="29857" y="110034"/>
                      <a:pt x="0" y="62770"/>
                    </a:cubicBezTo>
                    <a:close/>
                  </a:path>
                </a:pathLst>
              </a:custGeom>
              <a:solidFill>
                <a:srgbClr val="FED6B2"/>
              </a:solidFill>
              <a:ln w="7600" cap="flat">
                <a:noFill/>
                <a:bevel/>
              </a:ln>
            </p:spPr>
          </p:sp>
          <p:sp>
            <p:nvSpPr>
              <p:cNvPr id="1277" name=""/>
              <p:cNvSpPr/>
              <p:nvPr/>
            </p:nvSpPr>
            <p:spPr>
              <a:xfrm>
                <a:off x="5990914" y="4305754"/>
                <a:ext cx="198843" cy="208198"/>
              </a:xfrm>
              <a:custGeom>
                <a:avLst/>
                <a:gdLst/>
                <a:ahLst/>
                <a:cxnLst/>
                <a:pathLst>
                  <a:path w="198843" h="208198">
                    <a:moveTo>
                      <a:pt x="135399" y="0"/>
                    </a:moveTo>
                    <a:cubicBezTo>
                      <a:pt x="135399" y="0"/>
                      <a:pt x="132381" y="8961"/>
                      <a:pt x="107941" y="8961"/>
                    </a:cubicBezTo>
                    <a:cubicBezTo>
                      <a:pt x="107941" y="8961"/>
                      <a:pt x="58343" y="22027"/>
                      <a:pt x="17699" y="38358"/>
                    </a:cubicBezTo>
                    <a:cubicBezTo>
                      <a:pt x="17699" y="38358"/>
                      <a:pt x="-12611" y="49466"/>
                      <a:pt x="5989" y="67758"/>
                    </a:cubicBezTo>
                    <a:cubicBezTo>
                      <a:pt x="5989" y="67757"/>
                      <a:pt x="17011" y="73636"/>
                      <a:pt x="33403" y="66836"/>
                    </a:cubicBezTo>
                    <a:cubicBezTo>
                      <a:pt x="33403" y="66836"/>
                      <a:pt x="-14678" y="123941"/>
                      <a:pt x="59205" y="118913"/>
                    </a:cubicBezTo>
                    <a:cubicBezTo>
                      <a:pt x="59205" y="118913"/>
                      <a:pt x="14944" y="174245"/>
                      <a:pt x="94227" y="166738"/>
                    </a:cubicBezTo>
                    <a:cubicBezTo>
                      <a:pt x="94227" y="166738"/>
                      <a:pt x="48009" y="199723"/>
                      <a:pt x="109468" y="208198"/>
                    </a:cubicBezTo>
                    <a:cubicBezTo>
                      <a:pt x="109468" y="208198"/>
                      <a:pt x="134857" y="200674"/>
                      <a:pt x="140317" y="197763"/>
                    </a:cubicBezTo>
                    <a:cubicBezTo>
                      <a:pt x="140316" y="197763"/>
                      <a:pt x="140857" y="194609"/>
                      <a:pt x="166720" y="177328"/>
                    </a:cubicBezTo>
                    <a:cubicBezTo>
                      <a:pt x="166720" y="177328"/>
                      <a:pt x="176338" y="173045"/>
                      <a:pt x="198843" y="155576"/>
                    </a:cubicBezTo>
                    <a:cubicBezTo>
                      <a:pt x="198843" y="155576"/>
                      <a:pt x="195796" y="136299"/>
                      <a:pt x="191813" y="119063"/>
                    </a:cubicBezTo>
                    <a:cubicBezTo>
                      <a:pt x="191813" y="119063"/>
                      <a:pt x="186502" y="82272"/>
                      <a:pt x="165922" y="46805"/>
                    </a:cubicBezTo>
                    <a:cubicBezTo>
                      <a:pt x="165922" y="46804"/>
                      <a:pt x="142400" y="6578"/>
                      <a:pt x="135399" y="0"/>
                    </a:cubicBezTo>
                    <a:close/>
                  </a:path>
                </a:pathLst>
              </a:custGeom>
              <a:solidFill>
                <a:srgbClr val="FED6B2"/>
              </a:solidFill>
              <a:ln w="7600" cap="flat">
                <a:noFill/>
                <a:bevel/>
              </a:ln>
            </p:spPr>
          </p:sp>
          <p:sp>
            <p:nvSpPr>
              <p:cNvPr id="1278" name=""/>
              <p:cNvSpPr/>
              <p:nvPr/>
            </p:nvSpPr>
            <p:spPr>
              <a:xfrm>
                <a:off x="5824310" y="4730032"/>
                <a:ext cx="194487" cy="114120"/>
              </a:xfrm>
              <a:custGeom>
                <a:avLst/>
                <a:gdLst/>
                <a:ahLst/>
                <a:cxnLst/>
                <a:pathLst>
                  <a:path w="194487" h="114120">
                    <a:moveTo>
                      <a:pt x="0" y="24590"/>
                    </a:moveTo>
                    <a:cubicBezTo>
                      <a:pt x="0" y="24590"/>
                      <a:pt x="17864" y="28567"/>
                      <a:pt x="48647" y="18334"/>
                    </a:cubicBezTo>
                    <a:cubicBezTo>
                      <a:pt x="48647" y="18334"/>
                      <a:pt x="64653" y="7640"/>
                      <a:pt x="96970" y="7640"/>
                    </a:cubicBezTo>
                    <a:cubicBezTo>
                      <a:pt x="96970" y="7640"/>
                      <a:pt x="143969" y="9477"/>
                      <a:pt x="166570" y="311"/>
                    </a:cubicBezTo>
                    <a:cubicBezTo>
                      <a:pt x="166570" y="311"/>
                      <a:pt x="166898" y="-3253"/>
                      <a:pt x="175859" y="14060"/>
                    </a:cubicBezTo>
                    <a:lnTo>
                      <a:pt x="194487" y="50112"/>
                    </a:lnTo>
                    <a:cubicBezTo>
                      <a:pt x="194487" y="50112"/>
                      <a:pt x="60623" y="111041"/>
                      <a:pt x="36783" y="114120"/>
                    </a:cubicBezTo>
                    <a:lnTo>
                      <a:pt x="0" y="24590"/>
                    </a:lnTo>
                    <a:close/>
                  </a:path>
                </a:pathLst>
              </a:custGeom>
              <a:solidFill>
                <a:srgbClr val="FCC99B"/>
              </a:solidFill>
              <a:ln w="7600" cap="flat">
                <a:noFill/>
                <a:bevel/>
              </a:ln>
            </p:spPr>
          </p:sp>
          <p:sp>
            <p:nvSpPr>
              <p:cNvPr id="1279" name=""/>
              <p:cNvSpPr/>
              <p:nvPr/>
            </p:nvSpPr>
            <p:spPr>
              <a:xfrm>
                <a:off x="5928103" y="4514229"/>
                <a:ext cx="278291" cy="284340"/>
              </a:xfrm>
              <a:custGeom>
                <a:avLst/>
                <a:gdLst/>
                <a:ahLst/>
                <a:cxnLst/>
                <a:pathLst>
                  <a:path w="278291" h="284340">
                    <a:moveTo>
                      <a:pt x="54229" y="53697"/>
                    </a:moveTo>
                    <a:cubicBezTo>
                      <a:pt x="54229" y="53697"/>
                      <a:pt x="48807" y="62186"/>
                      <a:pt x="28027" y="90000"/>
                    </a:cubicBezTo>
                    <a:cubicBezTo>
                      <a:pt x="28027" y="90000"/>
                      <a:pt x="-8655" y="127245"/>
                      <a:pt x="1826" y="146297"/>
                    </a:cubicBezTo>
                    <a:cubicBezTo>
                      <a:pt x="1826" y="146297"/>
                      <a:pt x="32164" y="147221"/>
                      <a:pt x="39867" y="163058"/>
                    </a:cubicBezTo>
                    <a:lnTo>
                      <a:pt x="90844" y="263941"/>
                    </a:lnTo>
                    <a:cubicBezTo>
                      <a:pt x="90844" y="263941"/>
                      <a:pt x="122397" y="304290"/>
                      <a:pt x="155735" y="271369"/>
                    </a:cubicBezTo>
                    <a:cubicBezTo>
                      <a:pt x="155735" y="271369"/>
                      <a:pt x="186274" y="279106"/>
                      <a:pt x="200974" y="253975"/>
                    </a:cubicBezTo>
                    <a:cubicBezTo>
                      <a:pt x="200974" y="253975"/>
                      <a:pt x="235077" y="256644"/>
                      <a:pt x="239457" y="239063"/>
                    </a:cubicBezTo>
                    <a:cubicBezTo>
                      <a:pt x="239457" y="239063"/>
                      <a:pt x="274552" y="248477"/>
                      <a:pt x="278291" y="210902"/>
                    </a:cubicBezTo>
                    <a:cubicBezTo>
                      <a:pt x="278291" y="210902"/>
                      <a:pt x="275460" y="159136"/>
                      <a:pt x="272579" y="92458"/>
                    </a:cubicBezTo>
                    <a:cubicBezTo>
                      <a:pt x="272579" y="92458"/>
                      <a:pt x="266885" y="75345"/>
                      <a:pt x="247251" y="43602"/>
                    </a:cubicBezTo>
                    <a:cubicBezTo>
                      <a:pt x="247251" y="43602"/>
                      <a:pt x="236942" y="24520"/>
                      <a:pt x="230226" y="15452"/>
                    </a:cubicBezTo>
                    <a:cubicBezTo>
                      <a:pt x="230226" y="15452"/>
                      <a:pt x="223266" y="-19706"/>
                      <a:pt x="152924" y="15452"/>
                    </a:cubicBezTo>
                    <a:cubicBezTo>
                      <a:pt x="152924" y="15452"/>
                      <a:pt x="77770" y="43752"/>
                      <a:pt x="54229" y="53697"/>
                    </a:cubicBezTo>
                    <a:close/>
                  </a:path>
                </a:pathLst>
              </a:custGeom>
              <a:solidFill>
                <a:srgbClr val="FBC99C"/>
              </a:solidFill>
              <a:ln w="2500" cap="flat">
                <a:solidFill>
                  <a:srgbClr val="E4A072"/>
                </a:solidFill>
                <a:bevel/>
              </a:ln>
            </p:spPr>
          </p:sp>
          <p:sp>
            <p:nvSpPr>
              <p:cNvPr id="1280" name=""/>
              <p:cNvSpPr/>
              <p:nvPr/>
            </p:nvSpPr>
            <p:spPr>
              <a:xfrm>
                <a:off x="5969111" y="4519369"/>
                <a:ext cx="219792" cy="156977"/>
              </a:xfrm>
              <a:custGeom>
                <a:avLst/>
                <a:gdLst/>
                <a:ahLst/>
                <a:cxnLst/>
                <a:pathLst>
                  <a:path w="219792" h="156977">
                    <a:moveTo>
                      <a:pt x="18508" y="50720"/>
                    </a:moveTo>
                    <a:cubicBezTo>
                      <a:pt x="18508" y="50719"/>
                      <a:pt x="13358" y="66247"/>
                      <a:pt x="8718" y="87810"/>
                    </a:cubicBezTo>
                    <a:cubicBezTo>
                      <a:pt x="8718" y="87810"/>
                      <a:pt x="3595" y="108053"/>
                      <a:pt x="0" y="137976"/>
                    </a:cubicBezTo>
                    <a:cubicBezTo>
                      <a:pt x="0" y="137976"/>
                      <a:pt x="-1143" y="151949"/>
                      <a:pt x="19855" y="156668"/>
                    </a:cubicBezTo>
                    <a:cubicBezTo>
                      <a:pt x="36665" y="160447"/>
                      <a:pt x="56498" y="132014"/>
                      <a:pt x="56499" y="132014"/>
                    </a:cubicBezTo>
                    <a:cubicBezTo>
                      <a:pt x="56498" y="132014"/>
                      <a:pt x="92223" y="156977"/>
                      <a:pt x="108941" y="131222"/>
                    </a:cubicBezTo>
                    <a:cubicBezTo>
                      <a:pt x="108941" y="131222"/>
                      <a:pt x="108941" y="138704"/>
                      <a:pt x="121277" y="108160"/>
                    </a:cubicBezTo>
                    <a:cubicBezTo>
                      <a:pt x="121276" y="108160"/>
                      <a:pt x="175077" y="140545"/>
                      <a:pt x="178594" y="89391"/>
                    </a:cubicBezTo>
                    <a:cubicBezTo>
                      <a:pt x="178594" y="89391"/>
                      <a:pt x="206019" y="117697"/>
                      <a:pt x="219792" y="82496"/>
                    </a:cubicBezTo>
                    <a:cubicBezTo>
                      <a:pt x="219792" y="82495"/>
                      <a:pt x="221003" y="84289"/>
                      <a:pt x="210565" y="65037"/>
                    </a:cubicBezTo>
                    <a:cubicBezTo>
                      <a:pt x="210564" y="65037"/>
                      <a:pt x="207944" y="55961"/>
                      <a:pt x="196645" y="42484"/>
                    </a:cubicBezTo>
                    <a:cubicBezTo>
                      <a:pt x="196645" y="42484"/>
                      <a:pt x="189104" y="28731"/>
                      <a:pt x="180404" y="17570"/>
                    </a:cubicBezTo>
                    <a:cubicBezTo>
                      <a:pt x="180404" y="17570"/>
                      <a:pt x="175764" y="-19675"/>
                      <a:pt x="111289" y="14057"/>
                    </a:cubicBezTo>
                    <a:cubicBezTo>
                      <a:pt x="111289" y="14057"/>
                      <a:pt x="38595" y="50719"/>
                      <a:pt x="18508" y="50720"/>
                    </a:cubicBezTo>
                    <a:close/>
                  </a:path>
                </a:pathLst>
              </a:custGeom>
              <a:solidFill>
                <a:srgbClr val="FED6B2"/>
              </a:solidFill>
              <a:ln w="7600" cap="flat">
                <a:noFill/>
                <a:bevel/>
              </a:ln>
            </p:spPr>
          </p:sp>
          <p:sp>
            <p:nvSpPr>
              <p:cNvPr id="1281" name=""/>
              <p:cNvSpPr/>
              <p:nvPr/>
            </p:nvSpPr>
            <p:spPr>
              <a:xfrm>
                <a:off x="6226970" y="4665784"/>
                <a:ext cx="164458" cy="57099"/>
              </a:xfrm>
              <a:custGeom>
                <a:avLst/>
                <a:gdLst/>
                <a:ahLst/>
                <a:cxnLst/>
                <a:pathLst>
                  <a:path w="164458" h="57099">
                    <a:moveTo>
                      <a:pt x="0" y="54622"/>
                    </a:moveTo>
                    <a:cubicBezTo>
                      <a:pt x="0" y="54622"/>
                      <a:pt x="2522" y="53743"/>
                      <a:pt x="23864" y="57099"/>
                    </a:cubicBezTo>
                    <a:cubicBezTo>
                      <a:pt x="23864" y="57099"/>
                      <a:pt x="65196" y="52268"/>
                      <a:pt x="149808" y="18570"/>
                    </a:cubicBezTo>
                    <a:cubicBezTo>
                      <a:pt x="149808" y="18570"/>
                      <a:pt x="162537" y="10832"/>
                      <a:pt x="163748" y="7299"/>
                    </a:cubicBezTo>
                    <a:cubicBezTo>
                      <a:pt x="167274" y="-2978"/>
                      <a:pt x="155750" y="570"/>
                      <a:pt x="155750" y="570"/>
                    </a:cubicBezTo>
                    <a:cubicBezTo>
                      <a:pt x="155750" y="570"/>
                      <a:pt x="86650" y="29540"/>
                      <a:pt x="27720" y="46702"/>
                    </a:cubicBezTo>
                    <a:lnTo>
                      <a:pt x="0" y="54622"/>
                    </a:lnTo>
                    <a:close/>
                  </a:path>
                </a:pathLst>
              </a:custGeom>
              <a:solidFill>
                <a:srgbClr val="FCC08A"/>
              </a:solidFill>
              <a:ln w="7600" cap="flat">
                <a:noFill/>
                <a:bevel/>
              </a:ln>
            </p:spPr>
          </p:sp>
          <p:sp>
            <p:nvSpPr>
              <p:cNvPr id="1282" name=""/>
              <p:cNvSpPr/>
              <p:nvPr/>
            </p:nvSpPr>
            <p:spPr>
              <a:xfrm>
                <a:off x="6138925" y="4464688"/>
                <a:ext cx="52528" cy="60645"/>
              </a:xfrm>
              <a:custGeom>
                <a:avLst/>
                <a:gdLst/>
                <a:ahLst/>
                <a:cxnLst/>
                <a:pathLst>
                  <a:path w="52528" h="60645">
                    <a:moveTo>
                      <a:pt x="49099" y="-97"/>
                    </a:moveTo>
                    <a:lnTo>
                      <a:pt x="-87" y="47870"/>
                    </a:lnTo>
                    <a:cubicBezTo>
                      <a:pt x="-87" y="47870"/>
                      <a:pt x="18474" y="53197"/>
                      <a:pt x="18938" y="60645"/>
                    </a:cubicBezTo>
                    <a:cubicBezTo>
                      <a:pt x="18937" y="60645"/>
                      <a:pt x="48339" y="18726"/>
                      <a:pt x="52431" y="4694"/>
                    </a:cubicBezTo>
                    <a:lnTo>
                      <a:pt x="49099" y="-97"/>
                    </a:lnTo>
                    <a:close/>
                  </a:path>
                </a:pathLst>
              </a:custGeom>
              <a:solidFill>
                <a:srgbClr val="FCBE86"/>
              </a:solidFill>
              <a:ln w="7600" cap="flat">
                <a:noFill/>
                <a:bevel/>
              </a:ln>
            </p:spPr>
          </p:sp>
          <p:sp>
            <p:nvSpPr>
              <p:cNvPr id="1283" name=""/>
              <p:cNvSpPr/>
              <p:nvPr/>
            </p:nvSpPr>
            <p:spPr>
              <a:xfrm>
                <a:off x="5929056" y="4569893"/>
                <a:ext cx="53640" cy="97397"/>
              </a:xfrm>
              <a:custGeom>
                <a:avLst/>
                <a:gdLst/>
                <a:ahLst/>
                <a:cxnLst/>
                <a:pathLst>
                  <a:path w="53640" h="97397">
                    <a:moveTo>
                      <a:pt x="53640" y="0"/>
                    </a:moveTo>
                    <a:cubicBezTo>
                      <a:pt x="53640" y="0"/>
                      <a:pt x="35968" y="29153"/>
                      <a:pt x="29251" y="33756"/>
                    </a:cubicBezTo>
                    <a:cubicBezTo>
                      <a:pt x="22534" y="38358"/>
                      <a:pt x="-5440" y="75428"/>
                      <a:pt x="877" y="89913"/>
                    </a:cubicBezTo>
                    <a:cubicBezTo>
                      <a:pt x="877" y="89913"/>
                      <a:pt x="13855" y="87308"/>
                      <a:pt x="30879" y="97397"/>
                    </a:cubicBezTo>
                    <a:cubicBezTo>
                      <a:pt x="30879" y="97397"/>
                      <a:pt x="51211" y="5462"/>
                      <a:pt x="53640" y="0"/>
                    </a:cubicBezTo>
                    <a:close/>
                  </a:path>
                </a:pathLst>
              </a:custGeom>
              <a:solidFill>
                <a:srgbClr val="FCC08A"/>
              </a:solidFill>
              <a:ln w="7600" cap="flat">
                <a:noFill/>
                <a:bevel/>
              </a:ln>
            </p:spPr>
          </p:sp>
          <p:sp>
            <p:nvSpPr>
              <p:cNvPr id="1284" name=""/>
              <p:cNvSpPr/>
              <p:nvPr/>
            </p:nvSpPr>
            <p:spPr>
              <a:xfrm>
                <a:off x="6127298" y="4287652"/>
                <a:ext cx="111247" cy="218375"/>
              </a:xfrm>
              <a:custGeom>
                <a:avLst/>
                <a:gdLst/>
                <a:ahLst/>
                <a:cxnLst/>
                <a:pathLst>
                  <a:path w="111247" h="218375">
                    <a:moveTo>
                      <a:pt x="0" y="13619"/>
                    </a:moveTo>
                    <a:cubicBezTo>
                      <a:pt x="0" y="13619"/>
                      <a:pt x="0" y="4640"/>
                      <a:pt x="0" y="0"/>
                    </a:cubicBezTo>
                    <a:lnTo>
                      <a:pt x="3808" y="3572"/>
                    </a:lnTo>
                    <a:cubicBezTo>
                      <a:pt x="3808" y="3572"/>
                      <a:pt x="8088" y="11476"/>
                      <a:pt x="8989" y="12330"/>
                    </a:cubicBezTo>
                    <a:cubicBezTo>
                      <a:pt x="9890" y="13185"/>
                      <a:pt x="12143" y="16603"/>
                      <a:pt x="13494" y="17885"/>
                    </a:cubicBezTo>
                    <a:cubicBezTo>
                      <a:pt x="14846" y="19167"/>
                      <a:pt x="22505" y="33266"/>
                      <a:pt x="23406" y="35402"/>
                    </a:cubicBezTo>
                    <a:cubicBezTo>
                      <a:pt x="24307" y="37538"/>
                      <a:pt x="31515" y="43093"/>
                      <a:pt x="34669" y="47793"/>
                    </a:cubicBezTo>
                    <a:cubicBezTo>
                      <a:pt x="37822" y="52493"/>
                      <a:pt x="39624" y="57620"/>
                      <a:pt x="42778" y="60611"/>
                    </a:cubicBezTo>
                    <a:cubicBezTo>
                      <a:pt x="45932" y="63602"/>
                      <a:pt x="48184" y="69583"/>
                      <a:pt x="48184" y="72574"/>
                    </a:cubicBezTo>
                    <a:cubicBezTo>
                      <a:pt x="48184" y="75565"/>
                      <a:pt x="52239" y="95646"/>
                      <a:pt x="53590" y="99064"/>
                    </a:cubicBezTo>
                    <a:cubicBezTo>
                      <a:pt x="54942" y="102482"/>
                      <a:pt x="62548" y="117436"/>
                      <a:pt x="65304" y="128971"/>
                    </a:cubicBezTo>
                    <a:cubicBezTo>
                      <a:pt x="68060" y="140508"/>
                      <a:pt x="73864" y="169988"/>
                      <a:pt x="75215" y="174261"/>
                    </a:cubicBezTo>
                    <a:cubicBezTo>
                      <a:pt x="76566" y="178534"/>
                      <a:pt x="111247" y="214919"/>
                      <a:pt x="111247" y="214919"/>
                    </a:cubicBezTo>
                    <a:lnTo>
                      <a:pt x="103447" y="218375"/>
                    </a:lnTo>
                    <a:cubicBezTo>
                      <a:pt x="103447" y="218375"/>
                      <a:pt x="63502" y="177252"/>
                      <a:pt x="63502" y="176398"/>
                    </a:cubicBezTo>
                    <a:cubicBezTo>
                      <a:pt x="63502" y="175543"/>
                      <a:pt x="57220" y="142340"/>
                      <a:pt x="55878" y="134963"/>
                    </a:cubicBezTo>
                    <a:cubicBezTo>
                      <a:pt x="54598" y="127925"/>
                      <a:pt x="50120" y="109656"/>
                      <a:pt x="36020" y="72574"/>
                    </a:cubicBezTo>
                    <a:cubicBezTo>
                      <a:pt x="25727" y="45502"/>
                      <a:pt x="880" y="14040"/>
                      <a:pt x="0" y="13619"/>
                    </a:cubicBezTo>
                    <a:close/>
                  </a:path>
                </a:pathLst>
              </a:custGeom>
              <a:solidFill>
                <a:srgbClr val="FCC08A"/>
              </a:solidFill>
              <a:ln w="7600" cap="flat">
                <a:noFill/>
                <a:bevel/>
              </a:ln>
            </p:spPr>
          </p:sp>
          <p:grpSp>
            <p:nvGrpSpPr>
              <p:cNvPr id="1285" name=""/>
              <p:cNvGrpSpPr/>
              <p:nvPr/>
            </p:nvGrpSpPr>
            <p:grpSpPr>
              <a:xfrm>
                <a:off x="6131211" y="4220729"/>
                <a:ext cx="220440" cy="131663"/>
                <a:chOff x="6131211" y="4220729"/>
                <a:chExt cx="220440" cy="131663"/>
              </a:xfrm>
            </p:grpSpPr>
            <p:sp>
              <p:nvSpPr>
                <p:cNvPr id="1286" name=""/>
                <p:cNvSpPr/>
                <p:nvPr/>
              </p:nvSpPr>
              <p:spPr>
                <a:xfrm>
                  <a:off x="6268975" y="4220802"/>
                  <a:ext cx="82540" cy="77453"/>
                </a:xfrm>
                <a:custGeom>
                  <a:avLst/>
                  <a:gdLst/>
                  <a:ahLst/>
                  <a:cxnLst/>
                  <a:pathLst>
                    <a:path w="82540" h="77453">
                      <a:moveTo>
                        <a:pt x="4753" y="3271"/>
                      </a:moveTo>
                      <a:cubicBezTo>
                        <a:pt x="4753" y="3271"/>
                        <a:pt x="14239" y="-7640"/>
                        <a:pt x="42240" y="9409"/>
                      </a:cubicBezTo>
                      <a:cubicBezTo>
                        <a:pt x="42240" y="9409"/>
                        <a:pt x="82540" y="61573"/>
                        <a:pt x="82540" y="66545"/>
                      </a:cubicBezTo>
                      <a:cubicBezTo>
                        <a:pt x="77558" y="70688"/>
                        <a:pt x="70090" y="67374"/>
                        <a:pt x="46523" y="77453"/>
                      </a:cubicBezTo>
                      <a:cubicBezTo>
                        <a:pt x="39802" y="74832"/>
                        <a:pt x="20965" y="45249"/>
                        <a:pt x="1714" y="14423"/>
                      </a:cubicBezTo>
                      <a:cubicBezTo>
                        <a:pt x="-1903" y="8632"/>
                        <a:pt x="0" y="4635"/>
                        <a:pt x="4753" y="3271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7" name=""/>
                <p:cNvSpPr/>
                <p:nvPr/>
              </p:nvSpPr>
              <p:spPr>
                <a:xfrm>
                  <a:off x="6222067" y="4234070"/>
                  <a:ext cx="76239" cy="78696"/>
                </a:xfrm>
                <a:custGeom>
                  <a:avLst/>
                  <a:gdLst/>
                  <a:ahLst/>
                  <a:cxnLst/>
                  <a:pathLst>
                    <a:path w="76239" h="78696">
                      <a:moveTo>
                        <a:pt x="2483" y="7703"/>
                      </a:moveTo>
                      <a:cubicBezTo>
                        <a:pt x="2483" y="7703"/>
                        <a:pt x="12818" y="-6585"/>
                        <a:pt x="31941" y="3644"/>
                      </a:cubicBezTo>
                      <a:lnTo>
                        <a:pt x="76239" y="67069"/>
                      </a:lnTo>
                      <a:cubicBezTo>
                        <a:pt x="76239" y="67069"/>
                        <a:pt x="48245" y="66600"/>
                        <a:pt x="39974" y="78696"/>
                      </a:cubicBezTo>
                      <a:lnTo>
                        <a:pt x="0" y="17232"/>
                      </a:lnTo>
                      <a:cubicBezTo>
                        <a:pt x="0" y="17232"/>
                        <a:pt x="-249" y="10430"/>
                        <a:pt x="2483" y="7703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8" name=""/>
                <p:cNvSpPr/>
                <p:nvPr/>
              </p:nvSpPr>
              <p:spPr>
                <a:xfrm>
                  <a:off x="6171010" y="4252702"/>
                  <a:ext cx="77484" cy="77763"/>
                </a:xfrm>
                <a:custGeom>
                  <a:avLst/>
                  <a:gdLst/>
                  <a:ahLst/>
                  <a:cxnLst/>
                  <a:pathLst>
                    <a:path w="77484" h="77763">
                      <a:moveTo>
                        <a:pt x="1096" y="10035"/>
                      </a:moveTo>
                      <a:cubicBezTo>
                        <a:pt x="1096" y="10035"/>
                        <a:pt x="15700" y="-7201"/>
                        <a:pt x="37762" y="3425"/>
                      </a:cubicBezTo>
                      <a:lnTo>
                        <a:pt x="77484" y="62074"/>
                      </a:lnTo>
                      <a:cubicBezTo>
                        <a:pt x="77484" y="62074"/>
                        <a:pt x="54204" y="62406"/>
                        <a:pt x="41860" y="77763"/>
                      </a:cubicBezTo>
                      <a:cubicBezTo>
                        <a:pt x="41860" y="77763"/>
                        <a:pt x="19684" y="49147"/>
                        <a:pt x="1760" y="22299"/>
                      </a:cubicBezTo>
                      <a:cubicBezTo>
                        <a:pt x="-232" y="17990"/>
                        <a:pt x="-896" y="16996"/>
                        <a:pt x="1096" y="10035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89" name=""/>
                <p:cNvSpPr/>
                <p:nvPr/>
              </p:nvSpPr>
              <p:spPr>
                <a:xfrm>
                  <a:off x="6131110" y="4274376"/>
                  <a:ext cx="70560" cy="77997"/>
                </a:xfrm>
                <a:custGeom>
                  <a:avLst/>
                  <a:gdLst/>
                  <a:ahLst/>
                  <a:cxnLst/>
                  <a:pathLst>
                    <a:path w="70560" h="77997">
                      <a:moveTo>
                        <a:pt x="0" y="16849"/>
                      </a:moveTo>
                      <a:cubicBezTo>
                        <a:pt x="2494" y="7586"/>
                        <a:pt x="5164" y="0"/>
                        <a:pt x="28384" y="0"/>
                      </a:cubicBezTo>
                      <a:lnTo>
                        <a:pt x="70560" y="61613"/>
                      </a:lnTo>
                      <a:cubicBezTo>
                        <a:pt x="70560" y="61613"/>
                        <a:pt x="47614" y="69045"/>
                        <a:pt x="42150" y="77997"/>
                      </a:cubicBezTo>
                      <a:cubicBezTo>
                        <a:pt x="42150" y="77997"/>
                        <a:pt x="12452" y="42389"/>
                        <a:pt x="0" y="16849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290" name=""/>
              <p:cNvGrpSpPr/>
              <p:nvPr/>
            </p:nvGrpSpPr>
            <p:grpSpPr>
              <a:xfrm>
                <a:off x="6300972" y="4445462"/>
                <a:ext cx="187293" cy="207811"/>
                <a:chOff x="6300972" y="4445462"/>
                <a:chExt cx="187293" cy="207811"/>
              </a:xfrm>
            </p:grpSpPr>
            <p:sp>
              <p:nvSpPr>
                <p:cNvPr id="1291" name=""/>
                <p:cNvSpPr/>
                <p:nvPr/>
              </p:nvSpPr>
              <p:spPr>
                <a:xfrm>
                  <a:off x="6300952" y="4445386"/>
                  <a:ext cx="104712" cy="66655"/>
                </a:xfrm>
                <a:custGeom>
                  <a:avLst/>
                  <a:gdLst/>
                  <a:ahLst/>
                  <a:cxnLst/>
                  <a:pathLst>
                    <a:path w="104712" h="66655">
                      <a:moveTo>
                        <a:pt x="86912" y="0"/>
                      </a:moveTo>
                      <a:cubicBezTo>
                        <a:pt x="86912" y="0"/>
                        <a:pt x="112803" y="6614"/>
                        <a:pt x="102181" y="25507"/>
                      </a:cubicBezTo>
                      <a:cubicBezTo>
                        <a:pt x="102181" y="25507"/>
                        <a:pt x="51396" y="53018"/>
                        <a:pt x="12914" y="66655"/>
                      </a:cubicBezTo>
                      <a:cubicBezTo>
                        <a:pt x="12914" y="66655"/>
                        <a:pt x="18204" y="46389"/>
                        <a:pt x="0" y="39097"/>
                      </a:cubicBezTo>
                      <a:cubicBezTo>
                        <a:pt x="0" y="39097"/>
                        <a:pt x="66665" y="5982"/>
                        <a:pt x="86912" y="0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2" name=""/>
                <p:cNvSpPr/>
                <p:nvPr/>
              </p:nvSpPr>
              <p:spPr>
                <a:xfrm>
                  <a:off x="6331137" y="4478869"/>
                  <a:ext cx="107434" cy="81259"/>
                </a:xfrm>
                <a:custGeom>
                  <a:avLst/>
                  <a:gdLst/>
                  <a:ahLst/>
                  <a:cxnLst/>
                  <a:pathLst>
                    <a:path w="107434" h="81259">
                      <a:moveTo>
                        <a:pt x="90252" y="0"/>
                      </a:moveTo>
                      <a:cubicBezTo>
                        <a:pt x="90252" y="0"/>
                        <a:pt x="116806" y="5283"/>
                        <a:pt x="103862" y="28511"/>
                      </a:cubicBezTo>
                      <a:cubicBezTo>
                        <a:pt x="103862" y="28511"/>
                        <a:pt x="53077" y="62957"/>
                        <a:pt x="17893" y="81259"/>
                      </a:cubicBezTo>
                      <a:cubicBezTo>
                        <a:pt x="17893" y="81259"/>
                        <a:pt x="22540" y="52018"/>
                        <a:pt x="0" y="45389"/>
                      </a:cubicBezTo>
                      <a:cubicBezTo>
                        <a:pt x="0" y="45389"/>
                        <a:pt x="22208" y="30474"/>
                        <a:pt x="90252" y="0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3" name=""/>
                <p:cNvSpPr/>
                <p:nvPr/>
              </p:nvSpPr>
              <p:spPr>
                <a:xfrm>
                  <a:off x="6362022" y="4520974"/>
                  <a:ext cx="101289" cy="86853"/>
                </a:xfrm>
                <a:custGeom>
                  <a:avLst/>
                  <a:gdLst/>
                  <a:ahLst/>
                  <a:cxnLst/>
                  <a:pathLst>
                    <a:path w="101289" h="86853">
                      <a:moveTo>
                        <a:pt x="84262" y="0"/>
                      </a:moveTo>
                      <a:cubicBezTo>
                        <a:pt x="84262" y="0"/>
                        <a:pt x="107743" y="8704"/>
                        <a:pt x="99654" y="31541"/>
                      </a:cubicBezTo>
                      <a:lnTo>
                        <a:pt x="18873" y="86853"/>
                      </a:lnTo>
                      <a:cubicBezTo>
                        <a:pt x="18873" y="86853"/>
                        <a:pt x="24848" y="57643"/>
                        <a:pt x="0" y="48694"/>
                      </a:cubicBezTo>
                      <a:cubicBezTo>
                        <a:pt x="0" y="48694"/>
                        <a:pt x="51069" y="17930"/>
                        <a:pt x="84262" y="0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4" name=""/>
                <p:cNvSpPr/>
                <p:nvPr/>
              </p:nvSpPr>
              <p:spPr>
                <a:xfrm>
                  <a:off x="6391896" y="4562381"/>
                  <a:ext cx="96466" cy="90815"/>
                </a:xfrm>
                <a:custGeom>
                  <a:avLst/>
                  <a:gdLst/>
                  <a:ahLst/>
                  <a:cxnLst/>
                  <a:pathLst>
                    <a:path w="96466" h="90815">
                      <a:moveTo>
                        <a:pt x="0" y="54691"/>
                      </a:moveTo>
                      <a:lnTo>
                        <a:pt x="80280" y="0"/>
                      </a:lnTo>
                      <a:cubicBezTo>
                        <a:pt x="80280" y="0"/>
                        <a:pt x="103514" y="7287"/>
                        <a:pt x="94220" y="26512"/>
                      </a:cubicBezTo>
                      <a:cubicBezTo>
                        <a:pt x="94220" y="26512"/>
                        <a:pt x="88909" y="34135"/>
                        <a:pt x="69325" y="50377"/>
                      </a:cubicBezTo>
                      <a:cubicBezTo>
                        <a:pt x="49742" y="66618"/>
                        <a:pt x="16259" y="90815"/>
                        <a:pt x="16259" y="90815"/>
                      </a:cubicBezTo>
                      <a:cubicBezTo>
                        <a:pt x="16259" y="90815"/>
                        <a:pt x="11903" y="63469"/>
                        <a:pt x="0" y="54691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295" name=""/>
              <p:cNvGrpSpPr/>
              <p:nvPr/>
            </p:nvGrpSpPr>
            <p:grpSpPr>
              <a:xfrm>
                <a:off x="5999512" y="4618391"/>
                <a:ext cx="198292" cy="170999"/>
                <a:chOff x="5999512" y="4618391"/>
                <a:chExt cx="198292" cy="170999"/>
              </a:xfrm>
            </p:grpSpPr>
            <p:sp>
              <p:nvSpPr>
                <p:cNvPr id="1296" name=""/>
                <p:cNvSpPr/>
                <p:nvPr/>
              </p:nvSpPr>
              <p:spPr>
                <a:xfrm>
                  <a:off x="6152358" y="4618393"/>
                  <a:ext cx="45354" cy="131755"/>
                </a:xfrm>
                <a:custGeom>
                  <a:avLst/>
                  <a:gdLst/>
                  <a:ahLst/>
                  <a:cxnLst/>
                  <a:pathLst>
                    <a:path w="45354" h="131755">
                      <a:moveTo>
                        <a:pt x="45225" y="0"/>
                      </a:moveTo>
                      <a:cubicBezTo>
                        <a:pt x="45225" y="0"/>
                        <a:pt x="42320" y="13673"/>
                        <a:pt x="43150" y="24859"/>
                      </a:cubicBezTo>
                      <a:cubicBezTo>
                        <a:pt x="43980" y="36046"/>
                        <a:pt x="48959" y="100681"/>
                        <a:pt x="40661" y="116425"/>
                      </a:cubicBezTo>
                      <a:cubicBezTo>
                        <a:pt x="32363" y="132169"/>
                        <a:pt x="21160" y="131755"/>
                        <a:pt x="20330" y="131755"/>
                      </a:cubicBezTo>
                      <a:cubicBezTo>
                        <a:pt x="19500" y="131755"/>
                        <a:pt x="10373" y="67121"/>
                        <a:pt x="0" y="30660"/>
                      </a:cubicBezTo>
                      <a:cubicBezTo>
                        <a:pt x="0" y="30660"/>
                        <a:pt x="1660" y="19473"/>
                        <a:pt x="5809" y="18645"/>
                      </a:cubicBezTo>
                      <a:cubicBezTo>
                        <a:pt x="9958" y="17816"/>
                        <a:pt x="36512" y="12844"/>
                        <a:pt x="45225" y="0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7" name=""/>
                <p:cNvSpPr/>
                <p:nvPr/>
              </p:nvSpPr>
              <p:spPr>
                <a:xfrm>
                  <a:off x="6106145" y="4649545"/>
                  <a:ext cx="51422" cy="112800"/>
                </a:xfrm>
                <a:custGeom>
                  <a:avLst/>
                  <a:gdLst/>
                  <a:ahLst/>
                  <a:cxnLst/>
                  <a:pathLst>
                    <a:path w="51422" h="112800">
                      <a:moveTo>
                        <a:pt x="35423" y="4506"/>
                      </a:moveTo>
                      <a:cubicBezTo>
                        <a:pt x="35423" y="4506"/>
                        <a:pt x="39157" y="43012"/>
                        <a:pt x="47455" y="71600"/>
                      </a:cubicBezTo>
                      <a:cubicBezTo>
                        <a:pt x="55753" y="100189"/>
                        <a:pt x="50774" y="108061"/>
                        <a:pt x="36667" y="111402"/>
                      </a:cubicBezTo>
                      <a:cubicBezTo>
                        <a:pt x="36667" y="111402"/>
                        <a:pt x="27539" y="115933"/>
                        <a:pt x="23805" y="108890"/>
                      </a:cubicBezTo>
                      <a:cubicBezTo>
                        <a:pt x="23805" y="108890"/>
                        <a:pt x="5964" y="34311"/>
                        <a:pt x="156" y="21881"/>
                      </a:cubicBezTo>
                      <a:cubicBezTo>
                        <a:pt x="156" y="21881"/>
                        <a:pt x="-1089" y="16495"/>
                        <a:pt x="2645" y="14838"/>
                      </a:cubicBezTo>
                      <a:cubicBezTo>
                        <a:pt x="6379" y="13181"/>
                        <a:pt x="27539" y="9866"/>
                        <a:pt x="29614" y="4480"/>
                      </a:cubicBezTo>
                      <a:cubicBezTo>
                        <a:pt x="31688" y="-906"/>
                        <a:pt x="37082" y="-2098"/>
                        <a:pt x="35423" y="4506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8" name=""/>
                <p:cNvSpPr/>
                <p:nvPr/>
              </p:nvSpPr>
              <p:spPr>
                <a:xfrm>
                  <a:off x="6047100" y="4663682"/>
                  <a:ext cx="65114" cy="117073"/>
                </a:xfrm>
                <a:custGeom>
                  <a:avLst/>
                  <a:gdLst/>
                  <a:ahLst/>
                  <a:cxnLst/>
                  <a:pathLst>
                    <a:path w="65114" h="117073">
                      <a:moveTo>
                        <a:pt x="40946" y="2408"/>
                      </a:moveTo>
                      <a:cubicBezTo>
                        <a:pt x="40946" y="2408"/>
                        <a:pt x="40531" y="13958"/>
                        <a:pt x="42191" y="20587"/>
                      </a:cubicBezTo>
                      <a:cubicBezTo>
                        <a:pt x="43850" y="27216"/>
                        <a:pt x="67085" y="78592"/>
                        <a:pt x="65010" y="95165"/>
                      </a:cubicBezTo>
                      <a:cubicBezTo>
                        <a:pt x="62936" y="111738"/>
                        <a:pt x="53393" y="118782"/>
                        <a:pt x="45095" y="116710"/>
                      </a:cubicBezTo>
                      <a:cubicBezTo>
                        <a:pt x="36797" y="114638"/>
                        <a:pt x="36382" y="111738"/>
                        <a:pt x="32233" y="103866"/>
                      </a:cubicBezTo>
                      <a:cubicBezTo>
                        <a:pt x="32233" y="103866"/>
                        <a:pt x="6509" y="42132"/>
                        <a:pt x="2775" y="33431"/>
                      </a:cubicBezTo>
                      <a:cubicBezTo>
                        <a:pt x="-960" y="24730"/>
                        <a:pt x="-1374" y="19344"/>
                        <a:pt x="4019" y="19344"/>
                      </a:cubicBezTo>
                      <a:cubicBezTo>
                        <a:pt x="9413" y="19344"/>
                        <a:pt x="30158" y="15201"/>
                        <a:pt x="36797" y="1554"/>
                      </a:cubicBezTo>
                      <a:cubicBezTo>
                        <a:pt x="36797" y="1554"/>
                        <a:pt x="41776" y="-2512"/>
                        <a:pt x="40946" y="2408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299" name=""/>
                <p:cNvSpPr/>
                <p:nvPr/>
              </p:nvSpPr>
              <p:spPr>
                <a:xfrm>
                  <a:off x="5999412" y="4681785"/>
                  <a:ext cx="66903" cy="107595"/>
                </a:xfrm>
                <a:custGeom>
                  <a:avLst/>
                  <a:gdLst/>
                  <a:ahLst/>
                  <a:cxnLst/>
                  <a:pathLst>
                    <a:path w="66903" h="107595">
                      <a:moveTo>
                        <a:pt x="37186" y="4972"/>
                      </a:moveTo>
                      <a:cubicBezTo>
                        <a:pt x="37186" y="4972"/>
                        <a:pt x="35526" y="6215"/>
                        <a:pt x="40505" y="21131"/>
                      </a:cubicBezTo>
                      <a:cubicBezTo>
                        <a:pt x="45484" y="36046"/>
                        <a:pt x="69548" y="76236"/>
                        <a:pt x="66644" y="92808"/>
                      </a:cubicBezTo>
                      <a:cubicBezTo>
                        <a:pt x="63740" y="109382"/>
                        <a:pt x="42580" y="108553"/>
                        <a:pt x="39260" y="106481"/>
                      </a:cubicBezTo>
                      <a:cubicBezTo>
                        <a:pt x="35941" y="104410"/>
                        <a:pt x="8807" y="40785"/>
                        <a:pt x="1919" y="28174"/>
                      </a:cubicBezTo>
                      <a:cubicBezTo>
                        <a:pt x="-3060" y="19059"/>
                        <a:pt x="2334" y="14501"/>
                        <a:pt x="6898" y="14501"/>
                      </a:cubicBezTo>
                      <a:cubicBezTo>
                        <a:pt x="11299" y="14501"/>
                        <a:pt x="28058" y="10358"/>
                        <a:pt x="34281" y="0"/>
                      </a:cubicBezTo>
                      <a:cubicBezTo>
                        <a:pt x="34281" y="0"/>
                        <a:pt x="38845" y="-829"/>
                        <a:pt x="37186" y="4972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300" name=""/>
              <p:cNvGrpSpPr/>
              <p:nvPr/>
            </p:nvGrpSpPr>
            <p:grpSpPr>
              <a:xfrm>
                <a:off x="5888624" y="4356994"/>
                <a:ext cx="192346" cy="195492"/>
                <a:chOff x="5888624" y="4356994"/>
                <a:chExt cx="192346" cy="195492"/>
              </a:xfrm>
            </p:grpSpPr>
            <p:sp>
              <p:nvSpPr>
                <p:cNvPr id="1301" name=""/>
                <p:cNvSpPr/>
                <p:nvPr/>
              </p:nvSpPr>
              <p:spPr>
                <a:xfrm>
                  <a:off x="5888555" y="4356825"/>
                  <a:ext cx="108757" cy="74734"/>
                </a:xfrm>
                <a:custGeom>
                  <a:avLst/>
                  <a:gdLst/>
                  <a:ahLst/>
                  <a:cxnLst/>
                  <a:pathLst>
                    <a:path w="108757" h="74734">
                      <a:moveTo>
                        <a:pt x="106579" y="36176"/>
                      </a:moveTo>
                      <a:cubicBezTo>
                        <a:pt x="106579" y="36176"/>
                        <a:pt x="104893" y="41976"/>
                        <a:pt x="75020" y="52749"/>
                      </a:cubicBezTo>
                      <a:cubicBezTo>
                        <a:pt x="45147" y="63521"/>
                        <a:pt x="26476" y="79266"/>
                        <a:pt x="10710" y="73465"/>
                      </a:cubicBezTo>
                      <a:cubicBezTo>
                        <a:pt x="-5057" y="67664"/>
                        <a:pt x="1167" y="54820"/>
                        <a:pt x="1167" y="54820"/>
                      </a:cubicBezTo>
                      <a:cubicBezTo>
                        <a:pt x="1167" y="54820"/>
                        <a:pt x="28551" y="30790"/>
                        <a:pt x="54690" y="19188"/>
                      </a:cubicBezTo>
                      <a:cubicBezTo>
                        <a:pt x="54690" y="19188"/>
                        <a:pt x="88297" y="1372"/>
                        <a:pt x="92031" y="129"/>
                      </a:cubicBezTo>
                      <a:cubicBezTo>
                        <a:pt x="95765" y="-1114"/>
                        <a:pt x="93691" y="5101"/>
                        <a:pt x="93691" y="6759"/>
                      </a:cubicBezTo>
                      <a:cubicBezTo>
                        <a:pt x="93691" y="8416"/>
                        <a:pt x="97009" y="25818"/>
                        <a:pt x="107823" y="32033"/>
                      </a:cubicBezTo>
                      <a:cubicBezTo>
                        <a:pt x="107823" y="32033"/>
                        <a:pt x="110740" y="34920"/>
                        <a:pt x="106579" y="36176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2" name=""/>
                <p:cNvSpPr/>
                <p:nvPr/>
              </p:nvSpPr>
              <p:spPr>
                <a:xfrm>
                  <a:off x="5907150" y="4404602"/>
                  <a:ext cx="116614" cy="66577"/>
                </a:xfrm>
                <a:custGeom>
                  <a:avLst/>
                  <a:gdLst/>
                  <a:ahLst/>
                  <a:cxnLst/>
                  <a:pathLst>
                    <a:path w="116614" h="66577">
                      <a:moveTo>
                        <a:pt x="115292" y="38449"/>
                      </a:moveTo>
                      <a:cubicBezTo>
                        <a:pt x="115292" y="38449"/>
                        <a:pt x="93686" y="43753"/>
                        <a:pt x="67132" y="51708"/>
                      </a:cubicBezTo>
                      <a:cubicBezTo>
                        <a:pt x="40578" y="59663"/>
                        <a:pt x="29292" y="70809"/>
                        <a:pt x="15683" y="65070"/>
                      </a:cubicBezTo>
                      <a:cubicBezTo>
                        <a:pt x="2075" y="59332"/>
                        <a:pt x="-1495" y="49637"/>
                        <a:pt x="415" y="47730"/>
                      </a:cubicBezTo>
                      <a:cubicBezTo>
                        <a:pt x="2324" y="45824"/>
                        <a:pt x="51531" y="15910"/>
                        <a:pt x="60161" y="13284"/>
                      </a:cubicBezTo>
                      <a:cubicBezTo>
                        <a:pt x="60161" y="13284"/>
                        <a:pt x="87047" y="0"/>
                        <a:pt x="89703" y="0"/>
                      </a:cubicBezTo>
                      <a:cubicBezTo>
                        <a:pt x="92357" y="0"/>
                        <a:pt x="93022" y="1326"/>
                        <a:pt x="91362" y="4972"/>
                      </a:cubicBezTo>
                      <a:cubicBezTo>
                        <a:pt x="89703" y="8618"/>
                        <a:pt x="100988" y="27843"/>
                        <a:pt x="106630" y="30494"/>
                      </a:cubicBezTo>
                      <a:cubicBezTo>
                        <a:pt x="112273" y="33146"/>
                        <a:pt x="119638" y="36461"/>
                        <a:pt x="115292" y="38449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3" name=""/>
                <p:cNvSpPr/>
                <p:nvPr/>
              </p:nvSpPr>
              <p:spPr>
                <a:xfrm>
                  <a:off x="5932044" y="4454088"/>
                  <a:ext cx="114825" cy="57721"/>
                </a:xfrm>
                <a:custGeom>
                  <a:avLst/>
                  <a:gdLst/>
                  <a:ahLst/>
                  <a:cxnLst/>
                  <a:pathLst>
                    <a:path w="114825" h="57721">
                      <a:moveTo>
                        <a:pt x="113269" y="31059"/>
                      </a:moveTo>
                      <a:cubicBezTo>
                        <a:pt x="113269" y="31059"/>
                        <a:pt x="105966" y="32053"/>
                        <a:pt x="92357" y="37357"/>
                      </a:cubicBezTo>
                      <a:cubicBezTo>
                        <a:pt x="78749" y="42660"/>
                        <a:pt x="32943" y="56182"/>
                        <a:pt x="19998" y="57721"/>
                      </a:cubicBezTo>
                      <a:cubicBezTo>
                        <a:pt x="7053" y="59233"/>
                        <a:pt x="-1245" y="41997"/>
                        <a:pt x="0" y="39677"/>
                      </a:cubicBezTo>
                      <a:cubicBezTo>
                        <a:pt x="1411" y="37357"/>
                        <a:pt x="4730" y="32716"/>
                        <a:pt x="14356" y="30064"/>
                      </a:cubicBezTo>
                      <a:cubicBezTo>
                        <a:pt x="14356" y="30064"/>
                        <a:pt x="77753" y="233"/>
                        <a:pt x="85055" y="233"/>
                      </a:cubicBezTo>
                      <a:cubicBezTo>
                        <a:pt x="85055" y="233"/>
                        <a:pt x="89039" y="-1093"/>
                        <a:pt x="89039" y="2222"/>
                      </a:cubicBezTo>
                      <a:cubicBezTo>
                        <a:pt x="89039" y="5536"/>
                        <a:pt x="96673" y="23435"/>
                        <a:pt x="107294" y="25093"/>
                      </a:cubicBezTo>
                      <a:cubicBezTo>
                        <a:pt x="117916" y="26750"/>
                        <a:pt x="114597" y="31059"/>
                        <a:pt x="113269" y="31059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04" name=""/>
                <p:cNvSpPr/>
                <p:nvPr/>
              </p:nvSpPr>
              <p:spPr>
                <a:xfrm>
                  <a:off x="5959271" y="4491920"/>
                  <a:ext cx="121748" cy="60517"/>
                </a:xfrm>
                <a:custGeom>
                  <a:avLst/>
                  <a:gdLst/>
                  <a:ahLst/>
                  <a:cxnLst/>
                  <a:pathLst>
                    <a:path w="121748" h="60517">
                      <a:moveTo>
                        <a:pt x="120229" y="33995"/>
                      </a:moveTo>
                      <a:cubicBezTo>
                        <a:pt x="120229" y="33995"/>
                        <a:pt x="48533" y="58855"/>
                        <a:pt x="32601" y="60517"/>
                      </a:cubicBezTo>
                      <a:cubicBezTo>
                        <a:pt x="16669" y="62170"/>
                        <a:pt x="2064" y="50237"/>
                        <a:pt x="405" y="43939"/>
                      </a:cubicBezTo>
                      <a:cubicBezTo>
                        <a:pt x="-1255" y="37641"/>
                        <a:pt x="1732" y="35653"/>
                        <a:pt x="6047" y="35653"/>
                      </a:cubicBezTo>
                      <a:cubicBezTo>
                        <a:pt x="10362" y="35653"/>
                        <a:pt x="65794" y="8141"/>
                        <a:pt x="72100" y="6153"/>
                      </a:cubicBezTo>
                      <a:cubicBezTo>
                        <a:pt x="78407" y="4164"/>
                        <a:pt x="94339" y="-3460"/>
                        <a:pt x="93011" y="1844"/>
                      </a:cubicBezTo>
                      <a:cubicBezTo>
                        <a:pt x="91683" y="7147"/>
                        <a:pt x="108279" y="28692"/>
                        <a:pt x="114255" y="29686"/>
                      </a:cubicBezTo>
                      <a:cubicBezTo>
                        <a:pt x="120229" y="30681"/>
                        <a:pt x="123880" y="31344"/>
                        <a:pt x="120229" y="33995"/>
                      </a:cubicBezTo>
                      <a:close/>
                    </a:path>
                  </a:pathLst>
                </a:custGeom>
                <a:solidFill>
                  <a:srgbClr val="FEDBBD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305" name=""/>
              <p:cNvGrpSpPr/>
              <p:nvPr/>
            </p:nvGrpSpPr>
            <p:grpSpPr>
              <a:xfrm>
                <a:off x="6162032" y="4234902"/>
                <a:ext cx="143541" cy="112279"/>
                <a:chOff x="6162032" y="4234902"/>
                <a:chExt cx="143541" cy="112279"/>
              </a:xfrm>
            </p:grpSpPr>
            <p:sp>
              <p:nvSpPr>
                <p:cNvPr id="1306" name=""/>
                <p:cNvSpPr/>
                <p:nvPr/>
              </p:nvSpPr>
              <p:spPr>
                <a:xfrm>
                  <a:off x="6162032" y="4270465"/>
                  <a:ext cx="46507" cy="76717"/>
                </a:xfrm>
                <a:custGeom>
                  <a:avLst/>
                  <a:gdLst/>
                  <a:ahLst/>
                  <a:cxnLst/>
                  <a:pathLst>
                    <a:path w="46507" h="76717" fill="none">
                      <a:moveTo>
                        <a:pt x="0" y="0"/>
                      </a:moveTo>
                      <a:lnTo>
                        <a:pt x="46507" y="67520"/>
                      </a:lnTo>
                      <a:lnTo>
                        <a:pt x="42870" y="76717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07" name=""/>
                <p:cNvSpPr/>
                <p:nvPr/>
              </p:nvSpPr>
              <p:spPr>
                <a:xfrm>
                  <a:off x="6213133" y="4250858"/>
                  <a:ext cx="43062" cy="73935"/>
                </a:xfrm>
                <a:custGeom>
                  <a:avLst/>
                  <a:gdLst/>
                  <a:ahLst/>
                  <a:cxnLst/>
                  <a:pathLst>
                    <a:path w="43062" h="73935" fill="none">
                      <a:moveTo>
                        <a:pt x="0" y="0"/>
                      </a:moveTo>
                      <a:lnTo>
                        <a:pt x="43062" y="65887"/>
                      </a:lnTo>
                      <a:lnTo>
                        <a:pt x="40637" y="73935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08" name=""/>
                <p:cNvSpPr/>
                <p:nvPr/>
              </p:nvSpPr>
              <p:spPr>
                <a:xfrm>
                  <a:off x="6259249" y="4234902"/>
                  <a:ext cx="46324" cy="71409"/>
                </a:xfrm>
                <a:custGeom>
                  <a:avLst/>
                  <a:gdLst/>
                  <a:ahLst/>
                  <a:cxnLst/>
                  <a:pathLst>
                    <a:path w="46324" h="71409" fill="none">
                      <a:moveTo>
                        <a:pt x="0" y="0"/>
                      </a:moveTo>
                      <a:lnTo>
                        <a:pt x="46324" y="62786"/>
                      </a:lnTo>
                      <a:lnTo>
                        <a:pt x="46324" y="71409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</p:grpSp>
          <p:grpSp>
            <p:nvGrpSpPr>
              <p:cNvPr id="1309" name=""/>
              <p:cNvGrpSpPr/>
              <p:nvPr/>
            </p:nvGrpSpPr>
            <p:grpSpPr>
              <a:xfrm>
                <a:off x="6302701" y="4475430"/>
                <a:ext cx="170036" cy="148426"/>
                <a:chOff x="6302701" y="4475430"/>
                <a:chExt cx="170036" cy="148426"/>
              </a:xfrm>
            </p:grpSpPr>
            <p:sp>
              <p:nvSpPr>
                <p:cNvPr id="1310" name=""/>
                <p:cNvSpPr/>
                <p:nvPr/>
              </p:nvSpPr>
              <p:spPr>
                <a:xfrm>
                  <a:off x="6302700" y="4475430"/>
                  <a:ext cx="115786" cy="45242"/>
                </a:xfrm>
                <a:custGeom>
                  <a:avLst/>
                  <a:gdLst/>
                  <a:ahLst/>
                  <a:cxnLst/>
                  <a:pathLst>
                    <a:path w="115786" h="45242" fill="none">
                      <a:moveTo>
                        <a:pt x="115786" y="0"/>
                      </a:moveTo>
                      <a:lnTo>
                        <a:pt x="13891" y="45242"/>
                      </a:lnTo>
                      <a:lnTo>
                        <a:pt x="0" y="41701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11" name=""/>
                <p:cNvSpPr/>
                <p:nvPr/>
              </p:nvSpPr>
              <p:spPr>
                <a:xfrm>
                  <a:off x="6345200" y="4516088"/>
                  <a:ext cx="104676" cy="57471"/>
                </a:xfrm>
                <a:custGeom>
                  <a:avLst/>
                  <a:gdLst/>
                  <a:ahLst/>
                  <a:cxnLst/>
                  <a:pathLst>
                    <a:path w="104676" h="57471" fill="none">
                      <a:moveTo>
                        <a:pt x="104676" y="0"/>
                      </a:moveTo>
                      <a:lnTo>
                        <a:pt x="4625" y="49508"/>
                      </a:lnTo>
                      <a:lnTo>
                        <a:pt x="0" y="57471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12" name=""/>
                <p:cNvSpPr/>
                <p:nvPr/>
              </p:nvSpPr>
              <p:spPr>
                <a:xfrm>
                  <a:off x="6379057" y="4558823"/>
                  <a:ext cx="93681" cy="65033"/>
                </a:xfrm>
                <a:custGeom>
                  <a:avLst/>
                  <a:gdLst/>
                  <a:ahLst/>
                  <a:cxnLst/>
                  <a:pathLst>
                    <a:path w="93681" h="65033" fill="none">
                      <a:moveTo>
                        <a:pt x="93681" y="0"/>
                      </a:moveTo>
                      <a:lnTo>
                        <a:pt x="4791" y="55071"/>
                      </a:lnTo>
                      <a:lnTo>
                        <a:pt x="0" y="65033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</p:grpSp>
          <p:grpSp>
            <p:nvGrpSpPr>
              <p:cNvPr id="1313" name=""/>
              <p:cNvGrpSpPr/>
              <p:nvPr/>
            </p:nvGrpSpPr>
            <p:grpSpPr>
              <a:xfrm>
                <a:off x="6039127" y="4635951"/>
                <a:ext cx="128435" cy="149648"/>
                <a:chOff x="6039127" y="4635951"/>
                <a:chExt cx="128435" cy="149648"/>
              </a:xfrm>
            </p:grpSpPr>
            <p:sp>
              <p:nvSpPr>
                <p:cNvPr id="1314" name=""/>
                <p:cNvSpPr/>
                <p:nvPr/>
              </p:nvSpPr>
              <p:spPr>
                <a:xfrm>
                  <a:off x="6039127" y="4679789"/>
                  <a:ext cx="44714" cy="105810"/>
                </a:xfrm>
                <a:custGeom>
                  <a:avLst/>
                  <a:gdLst/>
                  <a:ahLst/>
                  <a:cxnLst/>
                  <a:pathLst>
                    <a:path w="44714" h="105810" fill="none">
                      <a:moveTo>
                        <a:pt x="44714" y="105810"/>
                      </a:moveTo>
                      <a:lnTo>
                        <a:pt x="0" y="12339"/>
                      </a:lnTo>
                      <a:lnTo>
                        <a:pt x="1425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15" name=""/>
                <p:cNvSpPr/>
                <p:nvPr/>
              </p:nvSpPr>
              <p:spPr>
                <a:xfrm>
                  <a:off x="6090619" y="4657761"/>
                  <a:ext cx="38458" cy="111707"/>
                </a:xfrm>
                <a:custGeom>
                  <a:avLst/>
                  <a:gdLst/>
                  <a:ahLst/>
                  <a:cxnLst/>
                  <a:pathLst>
                    <a:path w="38458" h="111707" fill="none">
                      <a:moveTo>
                        <a:pt x="38458" y="111707"/>
                      </a:moveTo>
                      <a:lnTo>
                        <a:pt x="0" y="7313"/>
                      </a:lnTo>
                      <a:lnTo>
                        <a:pt x="2895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16" name=""/>
                <p:cNvSpPr/>
                <p:nvPr/>
              </p:nvSpPr>
              <p:spPr>
                <a:xfrm>
                  <a:off x="6147355" y="4635951"/>
                  <a:ext cx="20206" cy="117342"/>
                </a:xfrm>
                <a:custGeom>
                  <a:avLst/>
                  <a:gdLst/>
                  <a:ahLst/>
                  <a:cxnLst/>
                  <a:pathLst>
                    <a:path w="20206" h="117342" fill="none">
                      <a:moveTo>
                        <a:pt x="20206" y="117342"/>
                      </a:moveTo>
                      <a:lnTo>
                        <a:pt x="0" y="9347"/>
                      </a:lnTo>
                      <a:lnTo>
                        <a:pt x="2607" y="0"/>
                      </a:lnTo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</p:grpSp>
          <p:grpSp>
            <p:nvGrpSpPr>
              <p:cNvPr id="1317" name=""/>
              <p:cNvGrpSpPr/>
              <p:nvPr/>
            </p:nvGrpSpPr>
            <p:grpSpPr>
              <a:xfrm>
                <a:off x="5901984" y="4387536"/>
                <a:ext cx="151419" cy="140608"/>
                <a:chOff x="5901984" y="4387536"/>
                <a:chExt cx="151419" cy="140608"/>
              </a:xfrm>
            </p:grpSpPr>
            <p:sp>
              <p:nvSpPr>
                <p:cNvPr id="1318" name=""/>
                <p:cNvSpPr/>
                <p:nvPr/>
              </p:nvSpPr>
              <p:spPr>
                <a:xfrm>
                  <a:off x="5928585" y="4446103"/>
                  <a:ext cx="101179" cy="41086"/>
                </a:xfrm>
                <a:custGeom>
                  <a:avLst/>
                  <a:gdLst/>
                  <a:ahLst/>
                  <a:cxnLst/>
                  <a:pathLst>
                    <a:path w="101179" h="41086" fill="none">
                      <a:moveTo>
                        <a:pt x="0" y="41086"/>
                      </a:moveTo>
                      <a:lnTo>
                        <a:pt x="93380" y="0"/>
                      </a:lnTo>
                      <a:lnTo>
                        <a:pt x="101179" y="2365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19" name=""/>
                <p:cNvSpPr/>
                <p:nvPr/>
              </p:nvSpPr>
              <p:spPr>
                <a:xfrm>
                  <a:off x="5954387" y="4488136"/>
                  <a:ext cx="99016" cy="40008"/>
                </a:xfrm>
                <a:custGeom>
                  <a:avLst/>
                  <a:gdLst/>
                  <a:ahLst/>
                  <a:cxnLst/>
                  <a:pathLst>
                    <a:path w="99016" h="40008" fill="none">
                      <a:moveTo>
                        <a:pt x="0" y="40008"/>
                      </a:moveTo>
                      <a:lnTo>
                        <a:pt x="88712" y="0"/>
                      </a:lnTo>
                      <a:lnTo>
                        <a:pt x="99016" y="0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  <p:sp>
              <p:nvSpPr>
                <p:cNvPr id="1320" name=""/>
                <p:cNvSpPr/>
                <p:nvPr/>
              </p:nvSpPr>
              <p:spPr>
                <a:xfrm>
                  <a:off x="5901984" y="4387536"/>
                  <a:ext cx="96261" cy="62619"/>
                </a:xfrm>
                <a:custGeom>
                  <a:avLst/>
                  <a:gdLst/>
                  <a:ahLst/>
                  <a:cxnLst/>
                  <a:pathLst>
                    <a:path w="96261" h="62619" fill="none">
                      <a:moveTo>
                        <a:pt x="0" y="62619"/>
                      </a:moveTo>
                      <a:lnTo>
                        <a:pt x="94811" y="9743"/>
                      </a:lnTo>
                      <a:lnTo>
                        <a:pt x="96261" y="0"/>
                      </a:lnTo>
                    </a:path>
                  </a:pathLst>
                </a:custGeom>
                <a:solidFill>
                  <a:srgbClr val="BB6227"/>
                </a:solidFill>
                <a:ln w="2500" cap="flat">
                  <a:solidFill>
                    <a:srgbClr val="E4A072"/>
                  </a:solidFill>
                  <a:bevel/>
                </a:ln>
              </p:spPr>
            </p:sp>
          </p:grpSp>
        </p:grpSp>
        <p:grpSp>
          <p:nvGrpSpPr>
            <p:cNvPr id="1321" name="Competition"/>
            <p:cNvGrpSpPr/>
            <p:nvPr/>
          </p:nvGrpSpPr>
          <p:grpSpPr>
            <a:xfrm>
              <a:off x="2220750" y="1848762"/>
              <a:ext cx="1020300" cy="340100"/>
              <a:chOff x="2220750" y="1848762"/>
              <a:chExt cx="1020300" cy="340100"/>
            </a:xfrm>
          </p:grpSpPr>
          <p:grpSp>
            <p:nvGrpSpPr>
              <p:cNvPr id="1322" name=""/>
              <p:cNvGrpSpPr/>
              <p:nvPr/>
            </p:nvGrpSpPr>
            <p:grpSpPr>
              <a:xfrm>
                <a:off x="2223313" y="2097461"/>
                <a:ext cx="226942" cy="61311"/>
                <a:chOff x="2223313" y="2097461"/>
                <a:chExt cx="226942" cy="61311"/>
              </a:xfrm>
            </p:grpSpPr>
            <p:sp>
              <p:nvSpPr>
                <p:cNvPr id="1323" name=""/>
                <p:cNvSpPr/>
                <p:nvPr/>
              </p:nvSpPr>
              <p:spPr>
                <a:xfrm flipH="true">
                  <a:off x="2224885" y="2097461"/>
                  <a:ext cx="225235" cy="61311"/>
                </a:xfrm>
                <a:custGeom>
                  <a:avLst/>
                  <a:gdLst/>
                  <a:ahLst/>
                  <a:cxnLst/>
                  <a:pathLst>
                    <a:path w="225235" h="61311">
                      <a:moveTo>
                        <a:pt x="0" y="33954"/>
                      </a:moveTo>
                      <a:cubicBezTo>
                        <a:pt x="0" y="33954"/>
                        <a:pt x="9709" y="48707"/>
                        <a:pt x="29712" y="47364"/>
                      </a:cubicBezTo>
                      <a:cubicBezTo>
                        <a:pt x="29712" y="47364"/>
                        <a:pt x="38157" y="54518"/>
                        <a:pt x="61271" y="51389"/>
                      </a:cubicBezTo>
                      <a:cubicBezTo>
                        <a:pt x="61271" y="51389"/>
                        <a:pt x="71939" y="59883"/>
                        <a:pt x="96886" y="54071"/>
                      </a:cubicBezTo>
                      <a:cubicBezTo>
                        <a:pt x="96886" y="54071"/>
                        <a:pt x="105276" y="60777"/>
                        <a:pt x="129693" y="54965"/>
                      </a:cubicBezTo>
                      <a:cubicBezTo>
                        <a:pt x="129693" y="54965"/>
                        <a:pt x="136836" y="63460"/>
                        <a:pt x="161199" y="56753"/>
                      </a:cubicBezTo>
                      <a:cubicBezTo>
                        <a:pt x="161199" y="56753"/>
                        <a:pt x="174174" y="64353"/>
                        <a:pt x="194190" y="56753"/>
                      </a:cubicBezTo>
                      <a:cubicBezTo>
                        <a:pt x="194190" y="56753"/>
                        <a:pt x="207511" y="65247"/>
                        <a:pt x="224401" y="58989"/>
                      </a:cubicBezTo>
                      <a:cubicBezTo>
                        <a:pt x="224401" y="58989"/>
                        <a:pt x="229291" y="12496"/>
                        <a:pt x="211956" y="20096"/>
                      </a:cubicBezTo>
                      <a:cubicBezTo>
                        <a:pt x="211956" y="20096"/>
                        <a:pt x="202177" y="12497"/>
                        <a:pt x="181730" y="18308"/>
                      </a:cubicBezTo>
                      <a:cubicBezTo>
                        <a:pt x="181730" y="18308"/>
                        <a:pt x="174174" y="12496"/>
                        <a:pt x="151948" y="17413"/>
                      </a:cubicBezTo>
                      <a:cubicBezTo>
                        <a:pt x="151948" y="17413"/>
                        <a:pt x="133280" y="10261"/>
                        <a:pt x="118167" y="17860"/>
                      </a:cubicBezTo>
                      <a:cubicBezTo>
                        <a:pt x="118167" y="17860"/>
                        <a:pt x="96832" y="10708"/>
                        <a:pt x="86607" y="15178"/>
                      </a:cubicBezTo>
                      <a:cubicBezTo>
                        <a:pt x="86607" y="15178"/>
                        <a:pt x="73273" y="10708"/>
                        <a:pt x="58160" y="12943"/>
                      </a:cubicBezTo>
                      <a:cubicBezTo>
                        <a:pt x="58160" y="12943"/>
                        <a:pt x="44825" y="3108"/>
                        <a:pt x="33268" y="8026"/>
                      </a:cubicBezTo>
                      <a:cubicBezTo>
                        <a:pt x="33268" y="8026"/>
                        <a:pt x="25710" y="0"/>
                        <a:pt x="23044" y="0"/>
                      </a:cubicBezTo>
                      <a:cubicBezTo>
                        <a:pt x="23044" y="0"/>
                        <a:pt x="21890" y="15235"/>
                        <a:pt x="0" y="33954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4" name=""/>
                <p:cNvSpPr/>
                <p:nvPr/>
              </p:nvSpPr>
              <p:spPr>
                <a:xfrm flipH="true">
                  <a:off x="2388764" y="2097455"/>
                  <a:ext cx="38234" cy="52178"/>
                </a:xfrm>
                <a:custGeom>
                  <a:avLst/>
                  <a:gdLst/>
                  <a:ahLst/>
                  <a:cxnLst/>
                  <a:pathLst>
                    <a:path w="38234" h="52178">
                      <a:moveTo>
                        <a:pt x="10140" y="8068"/>
                      </a:moveTo>
                      <a:cubicBezTo>
                        <a:pt x="10140" y="8068"/>
                        <a:pt x="24809" y="41554"/>
                        <a:pt x="38143" y="51389"/>
                      </a:cubicBezTo>
                      <a:cubicBezTo>
                        <a:pt x="38143" y="51389"/>
                        <a:pt x="30143" y="53177"/>
                        <a:pt x="24364" y="51389"/>
                      </a:cubicBezTo>
                      <a:cubicBezTo>
                        <a:pt x="24364" y="51389"/>
                        <a:pt x="-83" y="17008"/>
                        <a:pt x="-83" y="0"/>
                      </a:cubicBezTo>
                      <a:cubicBezTo>
                        <a:pt x="-83" y="0"/>
                        <a:pt x="6817" y="2427"/>
                        <a:pt x="10140" y="80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5" name=""/>
                <p:cNvSpPr/>
                <p:nvPr/>
              </p:nvSpPr>
              <p:spPr>
                <a:xfrm flipH="true">
                  <a:off x="2353245" y="2107300"/>
                  <a:ext cx="43964" cy="46101"/>
                </a:xfrm>
                <a:custGeom>
                  <a:avLst/>
                  <a:gdLst/>
                  <a:ahLst/>
                  <a:cxnLst/>
                  <a:pathLst>
                    <a:path w="43964" h="46101">
                      <a:moveTo>
                        <a:pt x="5237" y="3095"/>
                      </a:moveTo>
                      <a:cubicBezTo>
                        <a:pt x="5237" y="3095"/>
                        <a:pt x="33795" y="41092"/>
                        <a:pt x="43964" y="44222"/>
                      </a:cubicBezTo>
                      <a:cubicBezTo>
                        <a:pt x="43964" y="44222"/>
                        <a:pt x="39908" y="46010"/>
                        <a:pt x="31462" y="46010"/>
                      </a:cubicBezTo>
                      <a:cubicBezTo>
                        <a:pt x="31462" y="46010"/>
                        <a:pt x="5681" y="20082"/>
                        <a:pt x="-97" y="0"/>
                      </a:cubicBezTo>
                      <a:cubicBezTo>
                        <a:pt x="-97" y="0"/>
                        <a:pt x="3237" y="1083"/>
                        <a:pt x="5237" y="3095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6" name=""/>
                <p:cNvSpPr/>
                <p:nvPr/>
              </p:nvSpPr>
              <p:spPr>
                <a:xfrm flipH="true">
                  <a:off x="2320321" y="2110653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7" name=""/>
                <p:cNvSpPr/>
                <p:nvPr/>
              </p:nvSpPr>
              <p:spPr>
                <a:xfrm flipH="true">
                  <a:off x="2288200" y="2112010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8" name=""/>
                <p:cNvSpPr/>
                <p:nvPr/>
              </p:nvSpPr>
              <p:spPr>
                <a:xfrm flipH="true">
                  <a:off x="2253463" y="2112949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29" name=""/>
                <p:cNvSpPr/>
                <p:nvPr/>
              </p:nvSpPr>
              <p:spPr>
                <a:xfrm flipH="true">
                  <a:off x="2223176" y="2114626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330" name=""/>
              <p:cNvGrpSpPr/>
              <p:nvPr/>
            </p:nvGrpSpPr>
            <p:grpSpPr>
              <a:xfrm>
                <a:off x="2784436" y="1874371"/>
                <a:ext cx="445175" cy="314456"/>
                <a:chOff x="2784436" y="1874371"/>
                <a:chExt cx="445175" cy="314456"/>
              </a:xfrm>
            </p:grpSpPr>
            <p:sp>
              <p:nvSpPr>
                <p:cNvPr id="1331" name=""/>
                <p:cNvSpPr/>
                <p:nvPr/>
              </p:nvSpPr>
              <p:spPr>
                <a:xfrm>
                  <a:off x="2784436" y="1874371"/>
                  <a:ext cx="445175" cy="314456"/>
                </a:xfrm>
                <a:custGeom>
                  <a:avLst/>
                  <a:gdLst/>
                  <a:ahLst/>
                  <a:cxnLst/>
                  <a:pathLst>
                    <a:path w="445175" h="314456">
                      <a:moveTo>
                        <a:pt x="47732" y="106759"/>
                      </a:moveTo>
                      <a:cubicBezTo>
                        <a:pt x="47732" y="106759"/>
                        <a:pt x="60996" y="102229"/>
                        <a:pt x="64108" y="99993"/>
                      </a:cubicBezTo>
                      <a:cubicBezTo>
                        <a:pt x="67221" y="97756"/>
                        <a:pt x="86342" y="76732"/>
                        <a:pt x="104573" y="74047"/>
                      </a:cubicBezTo>
                      <a:cubicBezTo>
                        <a:pt x="122805" y="71363"/>
                        <a:pt x="135256" y="59732"/>
                        <a:pt x="145927" y="57049"/>
                      </a:cubicBezTo>
                      <a:cubicBezTo>
                        <a:pt x="156600" y="54364"/>
                        <a:pt x="179278" y="44523"/>
                        <a:pt x="212190" y="44523"/>
                      </a:cubicBezTo>
                      <a:cubicBezTo>
                        <a:pt x="212190" y="44523"/>
                        <a:pt x="231304" y="40944"/>
                        <a:pt x="242865" y="38260"/>
                      </a:cubicBezTo>
                      <a:cubicBezTo>
                        <a:pt x="254427" y="35576"/>
                        <a:pt x="281107" y="34234"/>
                        <a:pt x="293558" y="34234"/>
                      </a:cubicBezTo>
                      <a:cubicBezTo>
                        <a:pt x="306008" y="34234"/>
                        <a:pt x="348474" y="28642"/>
                        <a:pt x="356700" y="20366"/>
                      </a:cubicBezTo>
                      <a:cubicBezTo>
                        <a:pt x="361087" y="15952"/>
                        <a:pt x="392533" y="8742"/>
                        <a:pt x="435692" y="0"/>
                      </a:cubicBezTo>
                      <a:cubicBezTo>
                        <a:pt x="435692" y="2782"/>
                        <a:pt x="445175" y="180399"/>
                        <a:pt x="445175" y="180399"/>
                      </a:cubicBezTo>
                      <a:cubicBezTo>
                        <a:pt x="424329" y="185009"/>
                        <a:pt x="405648" y="190183"/>
                        <a:pt x="395386" y="194829"/>
                      </a:cubicBezTo>
                      <a:cubicBezTo>
                        <a:pt x="368706" y="206907"/>
                        <a:pt x="366483" y="210038"/>
                        <a:pt x="356700" y="218629"/>
                      </a:cubicBezTo>
                      <a:cubicBezTo>
                        <a:pt x="356700" y="218629"/>
                        <a:pt x="335800" y="246720"/>
                        <a:pt x="320682" y="253878"/>
                      </a:cubicBezTo>
                      <a:cubicBezTo>
                        <a:pt x="305563" y="261035"/>
                        <a:pt x="257539" y="285639"/>
                        <a:pt x="253537" y="287428"/>
                      </a:cubicBezTo>
                      <a:cubicBezTo>
                        <a:pt x="249535" y="289218"/>
                        <a:pt x="242865" y="289666"/>
                        <a:pt x="240197" y="289666"/>
                      </a:cubicBezTo>
                      <a:cubicBezTo>
                        <a:pt x="237706" y="289666"/>
                        <a:pt x="218853" y="296376"/>
                        <a:pt x="215296" y="298207"/>
                      </a:cubicBezTo>
                      <a:cubicBezTo>
                        <a:pt x="215296" y="298207"/>
                        <a:pt x="200177" y="316060"/>
                        <a:pt x="184614" y="314456"/>
                      </a:cubicBezTo>
                      <a:cubicBezTo>
                        <a:pt x="169050" y="312479"/>
                        <a:pt x="163270" y="312479"/>
                        <a:pt x="154376" y="299507"/>
                      </a:cubicBezTo>
                      <a:cubicBezTo>
                        <a:pt x="154376" y="299507"/>
                        <a:pt x="149929" y="288770"/>
                        <a:pt x="154376" y="280718"/>
                      </a:cubicBezTo>
                      <a:cubicBezTo>
                        <a:pt x="154376" y="280718"/>
                        <a:pt x="134366" y="286981"/>
                        <a:pt x="122360" y="272218"/>
                      </a:cubicBezTo>
                      <a:cubicBezTo>
                        <a:pt x="110354" y="257456"/>
                        <a:pt x="117469" y="238668"/>
                        <a:pt x="117469" y="238668"/>
                      </a:cubicBezTo>
                      <a:cubicBezTo>
                        <a:pt x="117469" y="238668"/>
                        <a:pt x="104573" y="251194"/>
                        <a:pt x="89899" y="248509"/>
                      </a:cubicBezTo>
                      <a:cubicBezTo>
                        <a:pt x="75225" y="245826"/>
                        <a:pt x="69889" y="236431"/>
                        <a:pt x="69889" y="236431"/>
                      </a:cubicBezTo>
                      <a:cubicBezTo>
                        <a:pt x="69889" y="236431"/>
                        <a:pt x="44988" y="246273"/>
                        <a:pt x="37936" y="225695"/>
                      </a:cubicBezTo>
                      <a:cubicBezTo>
                        <a:pt x="37936" y="225695"/>
                        <a:pt x="36032" y="213170"/>
                        <a:pt x="36789" y="207801"/>
                      </a:cubicBezTo>
                      <a:cubicBezTo>
                        <a:pt x="36789" y="207801"/>
                        <a:pt x="18085" y="212947"/>
                        <a:pt x="12972" y="207801"/>
                      </a:cubicBezTo>
                      <a:cubicBezTo>
                        <a:pt x="7858" y="202658"/>
                        <a:pt x="-5704" y="189908"/>
                        <a:pt x="2299" y="169330"/>
                      </a:cubicBezTo>
                      <a:lnTo>
                        <a:pt x="13416" y="135333"/>
                      </a:lnTo>
                      <a:cubicBezTo>
                        <a:pt x="13416" y="135333"/>
                        <a:pt x="41138" y="107709"/>
                        <a:pt x="47732" y="106759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32" name=""/>
                <p:cNvSpPr/>
                <p:nvPr/>
              </p:nvSpPr>
              <p:spPr>
                <a:xfrm>
                  <a:off x="3147798" y="1876115"/>
                  <a:ext cx="74964" cy="58735"/>
                </a:xfrm>
                <a:custGeom>
                  <a:avLst/>
                  <a:gdLst/>
                  <a:ahLst/>
                  <a:cxnLst/>
                  <a:pathLst>
                    <a:path w="74964" h="58735">
                      <a:moveTo>
                        <a:pt x="72797" y="-96"/>
                      </a:moveTo>
                      <a:cubicBezTo>
                        <a:pt x="72797" y="-96"/>
                        <a:pt x="40109" y="11226"/>
                        <a:pt x="14550" y="26873"/>
                      </a:cubicBezTo>
                      <a:cubicBezTo>
                        <a:pt x="-11008" y="42519"/>
                        <a:pt x="-2674" y="62078"/>
                        <a:pt x="36775" y="58166"/>
                      </a:cubicBezTo>
                      <a:cubicBezTo>
                        <a:pt x="76224" y="54254"/>
                        <a:pt x="45794" y="64314"/>
                        <a:pt x="74964" y="53323"/>
                      </a:cubicBezTo>
                      <a:cubicBezTo>
                        <a:pt x="75078" y="53323"/>
                        <a:pt x="72023" y="10090"/>
                        <a:pt x="72797" y="-96"/>
                      </a:cubicBezTo>
                      <a:close/>
                    </a:path>
                  </a:pathLst>
                </a:custGeom>
                <a:solidFill>
                  <a:srgbClr val="FCC492">
                    <a:alpha val="58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33" name=""/>
                <p:cNvSpPr/>
                <p:nvPr/>
              </p:nvSpPr>
              <p:spPr>
                <a:xfrm>
                  <a:off x="2961309" y="2013486"/>
                  <a:ext cx="166166" cy="97966"/>
                </a:xfrm>
                <a:custGeom>
                  <a:avLst/>
                  <a:gdLst/>
                  <a:ahLst/>
                  <a:cxnLst/>
                  <a:pathLst>
                    <a:path w="166166" h="97966">
                      <a:moveTo>
                        <a:pt x="833" y="8487"/>
                      </a:moveTo>
                      <a:cubicBezTo>
                        <a:pt x="833" y="8487"/>
                        <a:pt x="94622" y="29945"/>
                        <a:pt x="133766" y="0"/>
                      </a:cubicBezTo>
                      <a:cubicBezTo>
                        <a:pt x="133766" y="0"/>
                        <a:pt x="187523" y="2675"/>
                        <a:pt x="156852" y="57215"/>
                      </a:cubicBezTo>
                      <a:cubicBezTo>
                        <a:pt x="156852" y="57215"/>
                        <a:pt x="129293" y="88508"/>
                        <a:pt x="73731" y="97966"/>
                      </a:cubicBezTo>
                      <a:cubicBezTo>
                        <a:pt x="73731" y="97966"/>
                        <a:pt x="-9376" y="53534"/>
                        <a:pt x="833" y="8487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34" name=""/>
                <p:cNvSpPr/>
                <p:nvPr/>
              </p:nvSpPr>
              <p:spPr>
                <a:xfrm>
                  <a:off x="2900684" y="2034592"/>
                  <a:ext cx="119076" cy="120807"/>
                </a:xfrm>
                <a:custGeom>
                  <a:avLst/>
                  <a:gdLst/>
                  <a:ahLst/>
                  <a:cxnLst/>
                  <a:pathLst>
                    <a:path w="119076" h="120807">
                      <a:moveTo>
                        <a:pt x="1354" y="78072"/>
                      </a:moveTo>
                      <a:lnTo>
                        <a:pt x="61271" y="32027"/>
                      </a:lnTo>
                      <a:cubicBezTo>
                        <a:pt x="61271" y="32027"/>
                        <a:pt x="74606" y="15039"/>
                        <a:pt x="78655" y="9674"/>
                      </a:cubicBezTo>
                      <a:cubicBezTo>
                        <a:pt x="78655" y="9674"/>
                        <a:pt x="84829" y="-2396"/>
                        <a:pt x="96831" y="286"/>
                      </a:cubicBezTo>
                      <a:cubicBezTo>
                        <a:pt x="108832" y="2969"/>
                        <a:pt x="118660" y="13251"/>
                        <a:pt x="118660" y="25321"/>
                      </a:cubicBezTo>
                      <a:cubicBezTo>
                        <a:pt x="118660" y="25321"/>
                        <a:pt x="121278" y="43649"/>
                        <a:pt x="112388" y="56167"/>
                      </a:cubicBezTo>
                      <a:cubicBezTo>
                        <a:pt x="112388" y="56167"/>
                        <a:pt x="106832" y="61755"/>
                        <a:pt x="99053" y="69578"/>
                      </a:cubicBezTo>
                      <a:cubicBezTo>
                        <a:pt x="91274" y="77401"/>
                        <a:pt x="57270" y="108471"/>
                        <a:pt x="53715" y="112941"/>
                      </a:cubicBezTo>
                      <a:cubicBezTo>
                        <a:pt x="50159" y="117412"/>
                        <a:pt x="38157" y="120094"/>
                        <a:pt x="38157" y="120094"/>
                      </a:cubicBezTo>
                      <a:cubicBezTo>
                        <a:pt x="38157" y="120094"/>
                        <a:pt x="-8959" y="129482"/>
                        <a:pt x="1354" y="78072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35" name=""/>
                <p:cNvSpPr/>
                <p:nvPr/>
              </p:nvSpPr>
              <p:spPr>
                <a:xfrm>
                  <a:off x="2936623" y="2073362"/>
                  <a:ext cx="103137" cy="115253"/>
                </a:xfrm>
                <a:custGeom>
                  <a:avLst/>
                  <a:gdLst/>
                  <a:ahLst/>
                  <a:cxnLst/>
                  <a:pathLst>
                    <a:path w="103137" h="115253">
                      <a:moveTo>
                        <a:pt x="2292" y="81411"/>
                      </a:moveTo>
                      <a:cubicBezTo>
                        <a:pt x="2292" y="81411"/>
                        <a:pt x="11550" y="80433"/>
                        <a:pt x="17773" y="74174"/>
                      </a:cubicBezTo>
                      <a:cubicBezTo>
                        <a:pt x="23996" y="67916"/>
                        <a:pt x="63111" y="30811"/>
                        <a:pt x="63111" y="30811"/>
                      </a:cubicBezTo>
                      <a:cubicBezTo>
                        <a:pt x="63111" y="30811"/>
                        <a:pt x="74669" y="19188"/>
                        <a:pt x="76467" y="17400"/>
                      </a:cubicBezTo>
                      <a:cubicBezTo>
                        <a:pt x="76467" y="17400"/>
                        <a:pt x="82225" y="8459"/>
                        <a:pt x="82670" y="0"/>
                      </a:cubicBezTo>
                      <a:cubicBezTo>
                        <a:pt x="82670" y="0"/>
                        <a:pt x="103547" y="-1375"/>
                        <a:pt x="103137" y="23211"/>
                      </a:cubicBezTo>
                      <a:cubicBezTo>
                        <a:pt x="103137" y="23211"/>
                        <a:pt x="103751" y="48693"/>
                        <a:pt x="81527" y="67469"/>
                      </a:cubicBezTo>
                      <a:cubicBezTo>
                        <a:pt x="81527" y="67469"/>
                        <a:pt x="68001" y="84009"/>
                        <a:pt x="66668" y="88955"/>
                      </a:cubicBezTo>
                      <a:cubicBezTo>
                        <a:pt x="66668" y="88955"/>
                        <a:pt x="65334" y="94375"/>
                        <a:pt x="63112" y="98804"/>
                      </a:cubicBezTo>
                      <a:cubicBezTo>
                        <a:pt x="63112" y="98804"/>
                        <a:pt x="47554" y="117705"/>
                        <a:pt x="32441" y="115253"/>
                      </a:cubicBezTo>
                      <a:cubicBezTo>
                        <a:pt x="32441" y="115253"/>
                        <a:pt x="10216" y="117090"/>
                        <a:pt x="2292" y="100103"/>
                      </a:cubicBezTo>
                      <a:cubicBezTo>
                        <a:pt x="2292" y="100103"/>
                        <a:pt x="-3119" y="84903"/>
                        <a:pt x="2292" y="81411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36" name=""/>
                <p:cNvSpPr/>
                <p:nvPr/>
              </p:nvSpPr>
              <p:spPr>
                <a:xfrm>
                  <a:off x="3012689" y="2073360"/>
                  <a:ext cx="24482" cy="29023"/>
                </a:xfrm>
                <a:custGeom>
                  <a:avLst/>
                  <a:gdLst/>
                  <a:ahLst/>
                  <a:cxnLst/>
                  <a:pathLst>
                    <a:path w="24482" h="29023">
                      <a:moveTo>
                        <a:pt x="-49" y="20082"/>
                      </a:moveTo>
                      <a:cubicBezTo>
                        <a:pt x="-49" y="20082"/>
                        <a:pt x="5285" y="28129"/>
                        <a:pt x="10619" y="29023"/>
                      </a:cubicBezTo>
                      <a:cubicBezTo>
                        <a:pt x="15953" y="29917"/>
                        <a:pt x="24399" y="15165"/>
                        <a:pt x="24399" y="15165"/>
                      </a:cubicBezTo>
                      <a:cubicBezTo>
                        <a:pt x="24399" y="15165"/>
                        <a:pt x="25487" y="4750"/>
                        <a:pt x="15953" y="1753"/>
                      </a:cubicBezTo>
                      <a:cubicBezTo>
                        <a:pt x="8841" y="-482"/>
                        <a:pt x="6619" y="0"/>
                        <a:pt x="6619" y="0"/>
                      </a:cubicBezTo>
                      <a:cubicBezTo>
                        <a:pt x="6619" y="0"/>
                        <a:pt x="4174" y="18070"/>
                        <a:pt x="-49" y="20082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37" name=""/>
                <p:cNvSpPr/>
                <p:nvPr/>
              </p:nvSpPr>
              <p:spPr>
                <a:xfrm>
                  <a:off x="2996241" y="2037945"/>
                  <a:ext cx="21565" cy="25251"/>
                </a:xfrm>
                <a:custGeom>
                  <a:avLst/>
                  <a:gdLst/>
                  <a:ahLst/>
                  <a:cxnLst/>
                  <a:pathLst>
                    <a:path w="21565" h="25251">
                      <a:moveTo>
                        <a:pt x="0" y="7216"/>
                      </a:moveTo>
                      <a:cubicBezTo>
                        <a:pt x="0" y="7216"/>
                        <a:pt x="12439" y="21968"/>
                        <a:pt x="14217" y="24650"/>
                      </a:cubicBezTo>
                      <a:cubicBezTo>
                        <a:pt x="15995" y="27333"/>
                        <a:pt x="21329" y="20180"/>
                        <a:pt x="21329" y="20180"/>
                      </a:cubicBezTo>
                      <a:cubicBezTo>
                        <a:pt x="21329" y="20180"/>
                        <a:pt x="23740" y="13086"/>
                        <a:pt x="14217" y="3639"/>
                      </a:cubicBezTo>
                      <a:cubicBezTo>
                        <a:pt x="14217" y="3639"/>
                        <a:pt x="9772" y="-1725"/>
                        <a:pt x="3549" y="510"/>
                      </a:cubicBezTo>
                      <a:lnTo>
                        <a:pt x="0" y="7216"/>
                      </a:lnTo>
                      <a:close/>
                    </a:path>
                  </a:pathLst>
                </a:custGeom>
                <a:solidFill>
                  <a:srgbClr val="FDE3D0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38" name=""/>
                <p:cNvSpPr/>
                <p:nvPr/>
              </p:nvSpPr>
              <p:spPr>
                <a:xfrm>
                  <a:off x="2914029" y="2052826"/>
                  <a:ext cx="97720" cy="93460"/>
                </a:xfrm>
                <a:custGeom>
                  <a:avLst/>
                  <a:gdLst/>
                  <a:ahLst/>
                  <a:cxnLst/>
                  <a:pathLst>
                    <a:path w="97720" h="93460">
                      <a:moveTo>
                        <a:pt x="0" y="58500"/>
                      </a:moveTo>
                      <a:cubicBezTo>
                        <a:pt x="0" y="58500"/>
                        <a:pt x="-958" y="94710"/>
                        <a:pt x="31934" y="93460"/>
                      </a:cubicBezTo>
                      <a:lnTo>
                        <a:pt x="97720" y="32124"/>
                      </a:lnTo>
                      <a:cubicBezTo>
                        <a:pt x="97720" y="32124"/>
                        <a:pt x="86607" y="7600"/>
                        <a:pt x="70161" y="0"/>
                      </a:cubicBezTo>
                      <a:cubicBezTo>
                        <a:pt x="70161" y="0"/>
                        <a:pt x="39935" y="28995"/>
                        <a:pt x="0" y="58500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39" name=""/>
                <p:cNvSpPr/>
                <p:nvPr/>
              </p:nvSpPr>
              <p:spPr>
                <a:xfrm>
                  <a:off x="2949134" y="2106473"/>
                  <a:ext cx="76884" cy="72400"/>
                </a:xfrm>
                <a:custGeom>
                  <a:avLst/>
                  <a:gdLst/>
                  <a:ahLst/>
                  <a:cxnLst/>
                  <a:pathLst>
                    <a:path w="76884" h="72400">
                      <a:moveTo>
                        <a:pt x="0" y="48665"/>
                      </a:moveTo>
                      <a:cubicBezTo>
                        <a:pt x="0" y="48665"/>
                        <a:pt x="3049" y="73699"/>
                        <a:pt x="27941" y="72400"/>
                      </a:cubicBezTo>
                      <a:cubicBezTo>
                        <a:pt x="27941" y="72400"/>
                        <a:pt x="44832" y="64759"/>
                        <a:pt x="52833" y="49112"/>
                      </a:cubicBezTo>
                      <a:cubicBezTo>
                        <a:pt x="60834" y="33465"/>
                        <a:pt x="74613" y="22736"/>
                        <a:pt x="76884" y="16478"/>
                      </a:cubicBezTo>
                      <a:cubicBezTo>
                        <a:pt x="76884" y="16478"/>
                        <a:pt x="71946" y="-1851"/>
                        <a:pt x="57722" y="0"/>
                      </a:cubicBezTo>
                      <a:cubicBezTo>
                        <a:pt x="43498" y="1725"/>
                        <a:pt x="44387" y="11560"/>
                        <a:pt x="37275" y="16478"/>
                      </a:cubicBezTo>
                      <a:cubicBezTo>
                        <a:pt x="30163" y="21395"/>
                        <a:pt x="15495" y="37042"/>
                        <a:pt x="9272" y="41512"/>
                      </a:cubicBezTo>
                      <a:cubicBezTo>
                        <a:pt x="3049" y="45983"/>
                        <a:pt x="1841" y="45535"/>
                        <a:pt x="0" y="48665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40" name=""/>
                <p:cNvSpPr/>
                <p:nvPr/>
              </p:nvSpPr>
              <p:spPr>
                <a:xfrm>
                  <a:off x="2854430" y="2017524"/>
                  <a:ext cx="118972" cy="106033"/>
                </a:xfrm>
                <a:custGeom>
                  <a:avLst/>
                  <a:gdLst/>
                  <a:ahLst/>
                  <a:cxnLst/>
                  <a:pathLst>
                    <a:path w="118972" h="106033">
                      <a:moveTo>
                        <a:pt x="0" y="93858"/>
                      </a:moveTo>
                      <a:cubicBezTo>
                        <a:pt x="0" y="93858"/>
                        <a:pt x="16849" y="120184"/>
                        <a:pt x="47519" y="95150"/>
                      </a:cubicBezTo>
                      <a:cubicBezTo>
                        <a:pt x="78190" y="70116"/>
                        <a:pt x="107526" y="49105"/>
                        <a:pt x="107526" y="49105"/>
                      </a:cubicBezTo>
                      <a:cubicBezTo>
                        <a:pt x="107526" y="49105"/>
                        <a:pt x="122195" y="35247"/>
                        <a:pt x="118194" y="20494"/>
                      </a:cubicBezTo>
                      <a:cubicBezTo>
                        <a:pt x="114194" y="5742"/>
                        <a:pt x="104492" y="3954"/>
                        <a:pt x="104492" y="3954"/>
                      </a:cubicBezTo>
                      <a:cubicBezTo>
                        <a:pt x="104492" y="3954"/>
                        <a:pt x="96601" y="7131"/>
                        <a:pt x="87614" y="0"/>
                      </a:cubicBezTo>
                      <a:cubicBezTo>
                        <a:pt x="87614" y="0"/>
                        <a:pt x="67264" y="21884"/>
                        <a:pt x="47519" y="24518"/>
                      </a:cubicBezTo>
                      <a:cubicBezTo>
                        <a:pt x="47519" y="24518"/>
                        <a:pt x="46372" y="64353"/>
                        <a:pt x="0" y="93858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41" name=""/>
                <p:cNvSpPr/>
                <p:nvPr/>
              </p:nvSpPr>
              <p:spPr>
                <a:xfrm>
                  <a:off x="2867553" y="2028201"/>
                  <a:ext cx="97095" cy="82458"/>
                </a:xfrm>
                <a:custGeom>
                  <a:avLst/>
                  <a:gdLst/>
                  <a:ahLst/>
                  <a:cxnLst/>
                  <a:pathLst>
                    <a:path w="97095" h="82458">
                      <a:moveTo>
                        <a:pt x="76620" y="0"/>
                      </a:moveTo>
                      <a:cubicBezTo>
                        <a:pt x="76620" y="0"/>
                        <a:pt x="101956" y="3101"/>
                        <a:pt x="96178" y="25007"/>
                      </a:cubicBezTo>
                      <a:cubicBezTo>
                        <a:pt x="96178" y="25007"/>
                        <a:pt x="82398" y="40653"/>
                        <a:pt x="34838" y="76486"/>
                      </a:cubicBezTo>
                      <a:cubicBezTo>
                        <a:pt x="34838" y="76486"/>
                        <a:pt x="19280" y="88933"/>
                        <a:pt x="4688" y="78205"/>
                      </a:cubicBezTo>
                      <a:lnTo>
                        <a:pt x="0" y="73472"/>
                      </a:lnTo>
                      <a:cubicBezTo>
                        <a:pt x="0" y="73472"/>
                        <a:pt x="29948" y="52723"/>
                        <a:pt x="34393" y="13830"/>
                      </a:cubicBezTo>
                      <a:cubicBezTo>
                        <a:pt x="34393" y="13830"/>
                        <a:pt x="49923" y="14306"/>
                        <a:pt x="76620" y="0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42" name=""/>
                <p:cNvSpPr/>
                <p:nvPr/>
              </p:nvSpPr>
              <p:spPr>
                <a:xfrm>
                  <a:off x="2820993" y="1907925"/>
                  <a:ext cx="307745" cy="204523"/>
                </a:xfrm>
                <a:custGeom>
                  <a:avLst/>
                  <a:gdLst/>
                  <a:ahLst/>
                  <a:cxnLst/>
                  <a:pathLst>
                    <a:path w="307745" h="204523">
                      <a:moveTo>
                        <a:pt x="109492" y="23260"/>
                      </a:moveTo>
                      <a:cubicBezTo>
                        <a:pt x="109492" y="23260"/>
                        <a:pt x="92518" y="45599"/>
                        <a:pt x="79627" y="54986"/>
                      </a:cubicBezTo>
                      <a:cubicBezTo>
                        <a:pt x="66737" y="64374"/>
                        <a:pt x="34289" y="83597"/>
                        <a:pt x="25399" y="95220"/>
                      </a:cubicBezTo>
                      <a:cubicBezTo>
                        <a:pt x="16509" y="106844"/>
                        <a:pt x="12508" y="111314"/>
                        <a:pt x="11175" y="132325"/>
                      </a:cubicBezTo>
                      <a:cubicBezTo>
                        <a:pt x="9841" y="153336"/>
                        <a:pt x="507" y="173006"/>
                        <a:pt x="507" y="173006"/>
                      </a:cubicBezTo>
                      <a:cubicBezTo>
                        <a:pt x="507" y="173006"/>
                        <a:pt x="-1146" y="183735"/>
                        <a:pt x="1458" y="191845"/>
                      </a:cubicBezTo>
                      <a:cubicBezTo>
                        <a:pt x="1458" y="191845"/>
                        <a:pt x="5396" y="211006"/>
                        <a:pt x="33400" y="202511"/>
                      </a:cubicBezTo>
                      <a:cubicBezTo>
                        <a:pt x="33400" y="202511"/>
                        <a:pt x="74738" y="184183"/>
                        <a:pt x="80961" y="134113"/>
                      </a:cubicBezTo>
                      <a:cubicBezTo>
                        <a:pt x="80961" y="134113"/>
                        <a:pt x="79183" y="130537"/>
                        <a:pt x="75627" y="130537"/>
                      </a:cubicBezTo>
                      <a:lnTo>
                        <a:pt x="80961" y="134113"/>
                      </a:lnTo>
                      <a:cubicBezTo>
                        <a:pt x="80961" y="134113"/>
                        <a:pt x="84961" y="135901"/>
                        <a:pt x="93407" y="129642"/>
                      </a:cubicBezTo>
                      <a:cubicBezTo>
                        <a:pt x="101852" y="123384"/>
                        <a:pt x="118743" y="110867"/>
                        <a:pt x="121056" y="109526"/>
                      </a:cubicBezTo>
                      <a:lnTo>
                        <a:pt x="125855" y="102820"/>
                      </a:lnTo>
                      <a:lnTo>
                        <a:pt x="121056" y="107646"/>
                      </a:lnTo>
                      <a:cubicBezTo>
                        <a:pt x="121056" y="107646"/>
                        <a:pt x="126744" y="114891"/>
                        <a:pt x="137933" y="113549"/>
                      </a:cubicBezTo>
                      <a:cubicBezTo>
                        <a:pt x="137933" y="113549"/>
                        <a:pt x="168709" y="125672"/>
                        <a:pt x="191823" y="125672"/>
                      </a:cubicBezTo>
                      <a:cubicBezTo>
                        <a:pt x="214938" y="125672"/>
                        <a:pt x="262498" y="124331"/>
                        <a:pt x="287207" y="94327"/>
                      </a:cubicBezTo>
                      <a:cubicBezTo>
                        <a:pt x="316128" y="59206"/>
                        <a:pt x="307328" y="24140"/>
                        <a:pt x="303654" y="16094"/>
                      </a:cubicBezTo>
                      <a:cubicBezTo>
                        <a:pt x="300097" y="8047"/>
                        <a:pt x="289875" y="0"/>
                        <a:pt x="268538" y="0"/>
                      </a:cubicBezTo>
                      <a:cubicBezTo>
                        <a:pt x="268538" y="0"/>
                        <a:pt x="223645" y="894"/>
                        <a:pt x="208976" y="4023"/>
                      </a:cubicBezTo>
                      <a:cubicBezTo>
                        <a:pt x="194308" y="7153"/>
                        <a:pt x="177417" y="12070"/>
                        <a:pt x="163637" y="10729"/>
                      </a:cubicBezTo>
                      <a:cubicBezTo>
                        <a:pt x="163637" y="10729"/>
                        <a:pt x="124966" y="15647"/>
                        <a:pt x="109492" y="23260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43" name=""/>
                <p:cNvSpPr/>
                <p:nvPr/>
              </p:nvSpPr>
              <p:spPr>
                <a:xfrm>
                  <a:off x="2832753" y="2004686"/>
                  <a:ext cx="273053" cy="108338"/>
                </a:xfrm>
                <a:custGeom>
                  <a:avLst/>
                  <a:gdLst/>
                  <a:ahLst/>
                  <a:cxnLst/>
                  <a:pathLst>
                    <a:path w="273053" h="108338">
                      <a:moveTo>
                        <a:pt x="0" y="105749"/>
                      </a:moveTo>
                      <a:cubicBezTo>
                        <a:pt x="0" y="105749"/>
                        <a:pt x="9376" y="111506"/>
                        <a:pt x="20489" y="105749"/>
                      </a:cubicBezTo>
                      <a:cubicBezTo>
                        <a:pt x="31601" y="99991"/>
                        <a:pt x="61796" y="80887"/>
                        <a:pt x="69201" y="37405"/>
                      </a:cubicBezTo>
                      <a:cubicBezTo>
                        <a:pt x="69201" y="37405"/>
                        <a:pt x="89201" y="36182"/>
                        <a:pt x="109388" y="12783"/>
                      </a:cubicBezTo>
                      <a:cubicBezTo>
                        <a:pt x="109388" y="12783"/>
                        <a:pt x="114622" y="19642"/>
                        <a:pt x="126265" y="16789"/>
                      </a:cubicBezTo>
                      <a:cubicBezTo>
                        <a:pt x="126265" y="16789"/>
                        <a:pt x="158838" y="36787"/>
                        <a:pt x="216692" y="26788"/>
                      </a:cubicBezTo>
                      <a:cubicBezTo>
                        <a:pt x="216692" y="26788"/>
                        <a:pt x="249474" y="22876"/>
                        <a:pt x="273053" y="1676"/>
                      </a:cubicBezTo>
                      <a:cubicBezTo>
                        <a:pt x="273053" y="1676"/>
                        <a:pt x="244959" y="17847"/>
                        <a:pt x="216623" y="19523"/>
                      </a:cubicBezTo>
                      <a:cubicBezTo>
                        <a:pt x="188286" y="21200"/>
                        <a:pt x="144948" y="15053"/>
                        <a:pt x="132169" y="11141"/>
                      </a:cubicBezTo>
                      <a:cubicBezTo>
                        <a:pt x="132169" y="11141"/>
                        <a:pt x="112166" y="8347"/>
                        <a:pt x="107721" y="2200"/>
                      </a:cubicBezTo>
                      <a:cubicBezTo>
                        <a:pt x="103276" y="-3947"/>
                        <a:pt x="107165" y="4435"/>
                        <a:pt x="102165" y="7788"/>
                      </a:cubicBezTo>
                      <a:cubicBezTo>
                        <a:pt x="97164" y="11141"/>
                        <a:pt x="76606" y="26788"/>
                        <a:pt x="69939" y="26788"/>
                      </a:cubicBezTo>
                      <a:cubicBezTo>
                        <a:pt x="63271" y="26788"/>
                        <a:pt x="52437" y="23156"/>
                        <a:pt x="58271" y="34611"/>
                      </a:cubicBezTo>
                      <a:cubicBezTo>
                        <a:pt x="64105" y="46066"/>
                        <a:pt x="39657" y="80153"/>
                        <a:pt x="30490" y="89374"/>
                      </a:cubicBezTo>
                      <a:cubicBezTo>
                        <a:pt x="21322" y="98594"/>
                        <a:pt x="11599" y="107814"/>
                        <a:pt x="0" y="105749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44" name=""/>
                <p:cNvSpPr/>
                <p:nvPr/>
              </p:nvSpPr>
              <p:spPr>
                <a:xfrm>
                  <a:off x="2822031" y="2059961"/>
                  <a:ext cx="38755" cy="50188"/>
                </a:xfrm>
                <a:custGeom>
                  <a:avLst/>
                  <a:gdLst/>
                  <a:ahLst/>
                  <a:cxnLst/>
                  <a:pathLst>
                    <a:path w="38755" h="50188">
                      <a:moveTo>
                        <a:pt x="10578" y="0"/>
                      </a:moveTo>
                      <a:cubicBezTo>
                        <a:pt x="10578" y="0"/>
                        <a:pt x="31024" y="11588"/>
                        <a:pt x="36358" y="12482"/>
                      </a:cubicBezTo>
                      <a:cubicBezTo>
                        <a:pt x="41693" y="13376"/>
                        <a:pt x="37247" y="26340"/>
                        <a:pt x="32802" y="34834"/>
                      </a:cubicBezTo>
                      <a:cubicBezTo>
                        <a:pt x="28358" y="43329"/>
                        <a:pt x="25246" y="50083"/>
                        <a:pt x="15912" y="50083"/>
                      </a:cubicBezTo>
                      <a:cubicBezTo>
                        <a:pt x="15912" y="50083"/>
                        <a:pt x="-90" y="52716"/>
                        <a:pt x="-90" y="31258"/>
                      </a:cubicBezTo>
                      <a:cubicBezTo>
                        <a:pt x="-90" y="31258"/>
                        <a:pt x="-1424" y="22387"/>
                        <a:pt x="10578" y="0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45" name=""/>
                <p:cNvSpPr/>
                <p:nvPr/>
              </p:nvSpPr>
              <p:spPr>
                <a:xfrm>
                  <a:off x="2784632" y="2027781"/>
                  <a:ext cx="48443" cy="56474"/>
                </a:xfrm>
                <a:custGeom>
                  <a:avLst/>
                  <a:gdLst/>
                  <a:ahLst/>
                  <a:cxnLst/>
                  <a:pathLst>
                    <a:path w="48443" h="56474">
                      <a:moveTo>
                        <a:pt x="47978" y="0"/>
                      </a:moveTo>
                      <a:cubicBezTo>
                        <a:pt x="47978" y="0"/>
                        <a:pt x="31271" y="10732"/>
                        <a:pt x="7973" y="15650"/>
                      </a:cubicBezTo>
                      <a:cubicBezTo>
                        <a:pt x="1744" y="16964"/>
                        <a:pt x="0" y="23638"/>
                        <a:pt x="0" y="29002"/>
                      </a:cubicBezTo>
                      <a:cubicBezTo>
                        <a:pt x="0" y="34367"/>
                        <a:pt x="3083" y="48225"/>
                        <a:pt x="15085" y="56272"/>
                      </a:cubicBezTo>
                      <a:cubicBezTo>
                        <a:pt x="15085" y="56272"/>
                        <a:pt x="29809" y="57166"/>
                        <a:pt x="36671" y="54036"/>
                      </a:cubicBezTo>
                      <a:cubicBezTo>
                        <a:pt x="36671" y="54036"/>
                        <a:pt x="44866" y="33919"/>
                        <a:pt x="46200" y="23190"/>
                      </a:cubicBezTo>
                      <a:cubicBezTo>
                        <a:pt x="47533" y="12461"/>
                        <a:pt x="49117" y="-1146"/>
                        <a:pt x="47978" y="0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46" name=""/>
                <p:cNvSpPr/>
                <p:nvPr/>
              </p:nvSpPr>
              <p:spPr>
                <a:xfrm>
                  <a:off x="2820772" y="1931238"/>
                  <a:ext cx="285033" cy="181786"/>
                </a:xfrm>
                <a:custGeom>
                  <a:avLst/>
                  <a:gdLst/>
                  <a:ahLst/>
                  <a:cxnLst/>
                  <a:pathLst>
                    <a:path w="285033" h="181786" fill="none">
                      <a:moveTo>
                        <a:pt x="109701" y="0"/>
                      </a:moveTo>
                      <a:cubicBezTo>
                        <a:pt x="109701" y="0"/>
                        <a:pt x="94167" y="22904"/>
                        <a:pt x="79848" y="31674"/>
                      </a:cubicBezTo>
                      <a:cubicBezTo>
                        <a:pt x="65529" y="40443"/>
                        <a:pt x="30541" y="65626"/>
                        <a:pt x="24378" y="71908"/>
                      </a:cubicBezTo>
                      <a:cubicBezTo>
                        <a:pt x="24378" y="71908"/>
                        <a:pt x="10105" y="84359"/>
                        <a:pt x="10105" y="119759"/>
                      </a:cubicBezTo>
                      <a:cubicBezTo>
                        <a:pt x="10105" y="119759"/>
                        <a:pt x="4145" y="143378"/>
                        <a:pt x="625" y="150668"/>
                      </a:cubicBezTo>
                      <a:cubicBezTo>
                        <a:pt x="625" y="150668"/>
                        <a:pt x="-7912" y="189979"/>
                        <a:pt x="33615" y="180145"/>
                      </a:cubicBezTo>
                      <a:cubicBezTo>
                        <a:pt x="33615" y="180145"/>
                        <a:pt x="76999" y="157241"/>
                        <a:pt x="81181" y="110800"/>
                      </a:cubicBezTo>
                      <a:lnTo>
                        <a:pt x="75847" y="107225"/>
                      </a:lnTo>
                      <a:lnTo>
                        <a:pt x="81181" y="110800"/>
                      </a:lnTo>
                      <a:cubicBezTo>
                        <a:pt x="81181" y="110800"/>
                        <a:pt x="97211" y="110487"/>
                        <a:pt x="121368" y="86287"/>
                      </a:cubicBezTo>
                      <a:cubicBezTo>
                        <a:pt x="121368" y="86287"/>
                        <a:pt x="128925" y="92867"/>
                        <a:pt x="139600" y="90236"/>
                      </a:cubicBezTo>
                      <a:cubicBezTo>
                        <a:pt x="139600" y="90236"/>
                        <a:pt x="158262" y="104147"/>
                        <a:pt x="200489" y="102806"/>
                      </a:cubicBezTo>
                      <a:cubicBezTo>
                        <a:pt x="242716" y="101465"/>
                        <a:pt x="263608" y="93418"/>
                        <a:pt x="285033" y="75090"/>
                      </a:cubicBezTo>
                    </a:path>
                  </a:pathLst>
                </a:custGeom>
                <a:solidFill>
                  <a:srgbClr val="E39D6D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</p:grpSp>
          <p:grpSp>
            <p:nvGrpSpPr>
              <p:cNvPr id="1347" name=""/>
              <p:cNvGrpSpPr/>
              <p:nvPr/>
            </p:nvGrpSpPr>
            <p:grpSpPr>
              <a:xfrm>
                <a:off x="2471599" y="1979647"/>
                <a:ext cx="393093" cy="46370"/>
                <a:chOff x="2471599" y="1979647"/>
                <a:chExt cx="393093" cy="46370"/>
              </a:xfrm>
            </p:grpSpPr>
            <p:sp>
              <p:nvSpPr>
                <p:cNvPr id="1348" name=""/>
                <p:cNvSpPr/>
                <p:nvPr/>
              </p:nvSpPr>
              <p:spPr>
                <a:xfrm>
                  <a:off x="2471599" y="1979647"/>
                  <a:ext cx="393093" cy="46370"/>
                </a:xfrm>
                <a:custGeom>
                  <a:avLst/>
                  <a:gdLst/>
                  <a:ahLst/>
                  <a:cxnLst/>
                  <a:pathLst>
                    <a:path w="393093" h="46370">
                      <a:moveTo>
                        <a:pt x="2794" y="4264"/>
                      </a:moveTo>
                      <a:cubicBezTo>
                        <a:pt x="2794" y="4264"/>
                        <a:pt x="29421" y="-2889"/>
                        <a:pt x="44152" y="4264"/>
                      </a:cubicBezTo>
                      <a:cubicBezTo>
                        <a:pt x="44152" y="4264"/>
                        <a:pt x="64091" y="-172"/>
                        <a:pt x="77490" y="4264"/>
                      </a:cubicBezTo>
                      <a:cubicBezTo>
                        <a:pt x="77490" y="4264"/>
                        <a:pt x="100986" y="-1101"/>
                        <a:pt x="111243" y="4264"/>
                      </a:cubicBezTo>
                      <a:cubicBezTo>
                        <a:pt x="111243" y="4264"/>
                        <a:pt x="136989" y="-1995"/>
                        <a:pt x="146767" y="5158"/>
                      </a:cubicBezTo>
                      <a:cubicBezTo>
                        <a:pt x="146767" y="5158"/>
                        <a:pt x="165436" y="-2889"/>
                        <a:pt x="181982" y="4264"/>
                      </a:cubicBezTo>
                      <a:cubicBezTo>
                        <a:pt x="181982" y="4264"/>
                        <a:pt x="194774" y="-1995"/>
                        <a:pt x="212194" y="4264"/>
                      </a:cubicBezTo>
                      <a:cubicBezTo>
                        <a:pt x="212194" y="4264"/>
                        <a:pt x="233446" y="-3337"/>
                        <a:pt x="245947" y="2922"/>
                      </a:cubicBezTo>
                      <a:cubicBezTo>
                        <a:pt x="245947" y="2922"/>
                        <a:pt x="263671" y="-4230"/>
                        <a:pt x="280118" y="2922"/>
                      </a:cubicBezTo>
                      <a:cubicBezTo>
                        <a:pt x="280118" y="2922"/>
                        <a:pt x="301009" y="-3783"/>
                        <a:pt x="318351" y="2922"/>
                      </a:cubicBezTo>
                      <a:cubicBezTo>
                        <a:pt x="318351" y="2922"/>
                        <a:pt x="335234" y="-2889"/>
                        <a:pt x="351688" y="2029"/>
                      </a:cubicBezTo>
                      <a:cubicBezTo>
                        <a:pt x="351688" y="2029"/>
                        <a:pt x="364127" y="-4677"/>
                        <a:pt x="382422" y="8287"/>
                      </a:cubicBezTo>
                      <a:lnTo>
                        <a:pt x="393093" y="6499"/>
                      </a:lnTo>
                      <a:cubicBezTo>
                        <a:pt x="393093" y="6499"/>
                        <a:pt x="373906" y="21698"/>
                        <a:pt x="372129" y="27510"/>
                      </a:cubicBezTo>
                      <a:cubicBezTo>
                        <a:pt x="372129" y="27510"/>
                        <a:pt x="359682" y="41369"/>
                        <a:pt x="349458" y="33322"/>
                      </a:cubicBezTo>
                      <a:cubicBezTo>
                        <a:pt x="349458" y="33322"/>
                        <a:pt x="335234" y="44944"/>
                        <a:pt x="322788" y="37792"/>
                      </a:cubicBezTo>
                      <a:cubicBezTo>
                        <a:pt x="322788" y="37792"/>
                        <a:pt x="309898" y="47180"/>
                        <a:pt x="288118" y="37792"/>
                      </a:cubicBezTo>
                      <a:cubicBezTo>
                        <a:pt x="288118" y="37792"/>
                        <a:pt x="276561" y="47627"/>
                        <a:pt x="257004" y="40921"/>
                      </a:cubicBezTo>
                      <a:cubicBezTo>
                        <a:pt x="257004" y="40921"/>
                        <a:pt x="244114" y="46768"/>
                        <a:pt x="224555" y="42709"/>
                      </a:cubicBezTo>
                      <a:cubicBezTo>
                        <a:pt x="224555" y="42709"/>
                        <a:pt x="204552" y="48968"/>
                        <a:pt x="188996" y="42709"/>
                      </a:cubicBezTo>
                      <a:cubicBezTo>
                        <a:pt x="188996" y="42709"/>
                        <a:pt x="172993" y="50309"/>
                        <a:pt x="156101" y="43604"/>
                      </a:cubicBezTo>
                      <a:cubicBezTo>
                        <a:pt x="156101" y="43604"/>
                        <a:pt x="141435" y="49862"/>
                        <a:pt x="124988" y="43604"/>
                      </a:cubicBezTo>
                      <a:cubicBezTo>
                        <a:pt x="124988" y="43604"/>
                        <a:pt x="103207" y="47180"/>
                        <a:pt x="90317" y="43604"/>
                      </a:cubicBezTo>
                      <a:cubicBezTo>
                        <a:pt x="90317" y="43604"/>
                        <a:pt x="65424" y="48521"/>
                        <a:pt x="54757" y="43604"/>
                      </a:cubicBezTo>
                      <a:cubicBezTo>
                        <a:pt x="54757" y="43604"/>
                        <a:pt x="28532" y="49862"/>
                        <a:pt x="16975" y="43604"/>
                      </a:cubicBezTo>
                      <a:cubicBezTo>
                        <a:pt x="16975" y="43604"/>
                        <a:pt x="-9251" y="-172"/>
                        <a:pt x="2794" y="4264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49" name=""/>
                <p:cNvSpPr/>
                <p:nvPr/>
              </p:nvSpPr>
              <p:spPr>
                <a:xfrm>
                  <a:off x="2474416" y="1984000"/>
                  <a:ext cx="50631" cy="41072"/>
                </a:xfrm>
                <a:custGeom>
                  <a:avLst/>
                  <a:gdLst/>
                  <a:ahLst/>
                  <a:cxnLst/>
                  <a:pathLst>
                    <a:path w="50631" h="41072">
                      <a:moveTo>
                        <a:pt x="0" y="-70"/>
                      </a:moveTo>
                      <a:cubicBezTo>
                        <a:pt x="0" y="-70"/>
                        <a:pt x="20315" y="15576"/>
                        <a:pt x="29649" y="23623"/>
                      </a:cubicBezTo>
                      <a:cubicBezTo>
                        <a:pt x="38984" y="31670"/>
                        <a:pt x="42984" y="35247"/>
                        <a:pt x="50541" y="39291"/>
                      </a:cubicBezTo>
                      <a:cubicBezTo>
                        <a:pt x="50541" y="39291"/>
                        <a:pt x="42095" y="41072"/>
                        <a:pt x="36761" y="41072"/>
                      </a:cubicBezTo>
                      <a:cubicBezTo>
                        <a:pt x="36761" y="41072"/>
                        <a:pt x="15045" y="23176"/>
                        <a:pt x="0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0" name=""/>
                <p:cNvSpPr/>
                <p:nvPr/>
              </p:nvSpPr>
              <p:spPr>
                <a:xfrm>
                  <a:off x="2515798" y="1984000"/>
                  <a:ext cx="45943" cy="41072"/>
                </a:xfrm>
                <a:custGeom>
                  <a:avLst/>
                  <a:gdLst/>
                  <a:ahLst/>
                  <a:cxnLst/>
                  <a:pathLst>
                    <a:path w="45943" h="41072">
                      <a:moveTo>
                        <a:pt x="-52" y="-70"/>
                      </a:moveTo>
                      <a:cubicBezTo>
                        <a:pt x="-52" y="-70"/>
                        <a:pt x="15627" y="15576"/>
                        <a:pt x="24961" y="23623"/>
                      </a:cubicBezTo>
                      <a:cubicBezTo>
                        <a:pt x="34296" y="31670"/>
                        <a:pt x="38296" y="35247"/>
                        <a:pt x="45853" y="39291"/>
                      </a:cubicBezTo>
                      <a:cubicBezTo>
                        <a:pt x="45853" y="39291"/>
                        <a:pt x="37407" y="41072"/>
                        <a:pt x="32073" y="41072"/>
                      </a:cubicBezTo>
                      <a:cubicBezTo>
                        <a:pt x="32073" y="41072"/>
                        <a:pt x="15019" y="23176"/>
                        <a:pt x="-52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1" name=""/>
                <p:cNvSpPr/>
                <p:nvPr/>
              </p:nvSpPr>
              <p:spPr>
                <a:xfrm>
                  <a:off x="2549120" y="1984000"/>
                  <a:ext cx="47506" cy="41072"/>
                </a:xfrm>
                <a:custGeom>
                  <a:avLst/>
                  <a:gdLst/>
                  <a:ahLst/>
                  <a:cxnLst/>
                  <a:pathLst>
                    <a:path w="47506" h="41072">
                      <a:moveTo>
                        <a:pt x="0" y="-70"/>
                      </a:moveTo>
                      <a:cubicBezTo>
                        <a:pt x="0" y="-70"/>
                        <a:pt x="17189" y="15576"/>
                        <a:pt x="26524" y="23623"/>
                      </a:cubicBezTo>
                      <a:cubicBezTo>
                        <a:pt x="35858" y="31670"/>
                        <a:pt x="39859" y="35247"/>
                        <a:pt x="47416" y="39291"/>
                      </a:cubicBezTo>
                      <a:cubicBezTo>
                        <a:pt x="47416" y="39291"/>
                        <a:pt x="38970" y="41072"/>
                        <a:pt x="33636" y="41072"/>
                      </a:cubicBezTo>
                      <a:cubicBezTo>
                        <a:pt x="33636" y="41072"/>
                        <a:pt x="15026" y="23176"/>
                        <a:pt x="0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2" name=""/>
                <p:cNvSpPr/>
                <p:nvPr/>
              </p:nvSpPr>
              <p:spPr>
                <a:xfrm>
                  <a:off x="2582896" y="1984000"/>
                  <a:ext cx="45630" cy="41072"/>
                </a:xfrm>
                <a:custGeom>
                  <a:avLst/>
                  <a:gdLst/>
                  <a:ahLst/>
                  <a:cxnLst/>
                  <a:pathLst>
                    <a:path w="45630" h="41072">
                      <a:moveTo>
                        <a:pt x="-59" y="-70"/>
                      </a:moveTo>
                      <a:cubicBezTo>
                        <a:pt x="-59" y="-70"/>
                        <a:pt x="15314" y="15576"/>
                        <a:pt x="24649" y="23623"/>
                      </a:cubicBezTo>
                      <a:cubicBezTo>
                        <a:pt x="33983" y="31670"/>
                        <a:pt x="37984" y="35247"/>
                        <a:pt x="45540" y="39291"/>
                      </a:cubicBezTo>
                      <a:cubicBezTo>
                        <a:pt x="45540" y="39291"/>
                        <a:pt x="37095" y="41072"/>
                        <a:pt x="31761" y="41072"/>
                      </a:cubicBezTo>
                      <a:cubicBezTo>
                        <a:pt x="31761" y="41072"/>
                        <a:pt x="15012" y="23176"/>
                        <a:pt x="-59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3" name=""/>
                <p:cNvSpPr/>
                <p:nvPr/>
              </p:nvSpPr>
              <p:spPr>
                <a:xfrm>
                  <a:off x="2618450" y="1984838"/>
                  <a:ext cx="42297" cy="40234"/>
                </a:xfrm>
                <a:custGeom>
                  <a:avLst/>
                  <a:gdLst/>
                  <a:ahLst/>
                  <a:cxnLst/>
                  <a:pathLst>
                    <a:path w="42297" h="40234">
                      <a:moveTo>
                        <a:pt x="-94" y="0"/>
                      </a:moveTo>
                      <a:cubicBezTo>
                        <a:pt x="-94" y="0"/>
                        <a:pt x="11981" y="14738"/>
                        <a:pt x="21315" y="22785"/>
                      </a:cubicBezTo>
                      <a:cubicBezTo>
                        <a:pt x="30650" y="30832"/>
                        <a:pt x="34650" y="34408"/>
                        <a:pt x="42207" y="38453"/>
                      </a:cubicBezTo>
                      <a:cubicBezTo>
                        <a:pt x="42207" y="38453"/>
                        <a:pt x="33761" y="40234"/>
                        <a:pt x="28427" y="40234"/>
                      </a:cubicBezTo>
                      <a:cubicBezTo>
                        <a:pt x="28427" y="40234"/>
                        <a:pt x="14977" y="23232"/>
                        <a:pt x="-94" y="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4" name=""/>
                <p:cNvSpPr/>
                <p:nvPr/>
              </p:nvSpPr>
              <p:spPr>
                <a:xfrm>
                  <a:off x="2653636" y="1983989"/>
                  <a:ext cx="41567" cy="39920"/>
                </a:xfrm>
                <a:custGeom>
                  <a:avLst/>
                  <a:gdLst/>
                  <a:ahLst/>
                  <a:cxnLst/>
                  <a:pathLst>
                    <a:path w="41567" h="39920">
                      <a:moveTo>
                        <a:pt x="-59" y="-70"/>
                      </a:moveTo>
                      <a:cubicBezTo>
                        <a:pt x="-59" y="-70"/>
                        <a:pt x="11251" y="14424"/>
                        <a:pt x="20586" y="22471"/>
                      </a:cubicBezTo>
                      <a:cubicBezTo>
                        <a:pt x="29920" y="30517"/>
                        <a:pt x="33921" y="34094"/>
                        <a:pt x="41477" y="38139"/>
                      </a:cubicBezTo>
                      <a:cubicBezTo>
                        <a:pt x="41477" y="38139"/>
                        <a:pt x="33032" y="39920"/>
                        <a:pt x="27698" y="39920"/>
                      </a:cubicBezTo>
                      <a:cubicBezTo>
                        <a:pt x="27698" y="39920"/>
                        <a:pt x="15012" y="23176"/>
                        <a:pt x="-59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5" name=""/>
                <p:cNvSpPr/>
                <p:nvPr/>
              </p:nvSpPr>
              <p:spPr>
                <a:xfrm>
                  <a:off x="2683793" y="1984000"/>
                  <a:ext cx="45526" cy="39396"/>
                </a:xfrm>
                <a:custGeom>
                  <a:avLst/>
                  <a:gdLst/>
                  <a:ahLst/>
                  <a:cxnLst/>
                  <a:pathLst>
                    <a:path w="45526" h="39396">
                      <a:moveTo>
                        <a:pt x="0" y="-70"/>
                      </a:moveTo>
                      <a:cubicBezTo>
                        <a:pt x="0" y="-70"/>
                        <a:pt x="15210" y="13900"/>
                        <a:pt x="24545" y="21947"/>
                      </a:cubicBezTo>
                      <a:cubicBezTo>
                        <a:pt x="33879" y="29993"/>
                        <a:pt x="37879" y="33570"/>
                        <a:pt x="45436" y="37615"/>
                      </a:cubicBezTo>
                      <a:cubicBezTo>
                        <a:pt x="45436" y="37615"/>
                        <a:pt x="36990" y="39396"/>
                        <a:pt x="31656" y="39396"/>
                      </a:cubicBezTo>
                      <a:cubicBezTo>
                        <a:pt x="31656" y="39396"/>
                        <a:pt x="15067" y="23176"/>
                        <a:pt x="0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6" name=""/>
                <p:cNvSpPr/>
                <p:nvPr/>
              </p:nvSpPr>
              <p:spPr>
                <a:xfrm>
                  <a:off x="2717618" y="1982634"/>
                  <a:ext cx="42818" cy="39815"/>
                </a:xfrm>
                <a:custGeom>
                  <a:avLst/>
                  <a:gdLst/>
                  <a:ahLst/>
                  <a:cxnLst/>
                  <a:pathLst>
                    <a:path w="42818" h="39815">
                      <a:moveTo>
                        <a:pt x="-73" y="-50"/>
                      </a:moveTo>
                      <a:cubicBezTo>
                        <a:pt x="-73" y="-50"/>
                        <a:pt x="12501" y="11909"/>
                        <a:pt x="21836" y="19956"/>
                      </a:cubicBezTo>
                      <a:cubicBezTo>
                        <a:pt x="31170" y="28003"/>
                        <a:pt x="35171" y="31579"/>
                        <a:pt x="42728" y="35624"/>
                      </a:cubicBezTo>
                      <a:cubicBezTo>
                        <a:pt x="42728" y="35624"/>
                        <a:pt x="35431" y="39738"/>
                        <a:pt x="30097" y="39738"/>
                      </a:cubicBezTo>
                      <a:cubicBezTo>
                        <a:pt x="30097" y="39738"/>
                        <a:pt x="14998" y="23196"/>
                        <a:pt x="-73" y="-5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7" name=""/>
                <p:cNvSpPr/>
                <p:nvPr/>
              </p:nvSpPr>
              <p:spPr>
                <a:xfrm>
                  <a:off x="2751789" y="1982627"/>
                  <a:ext cx="43651" cy="39291"/>
                </a:xfrm>
                <a:custGeom>
                  <a:avLst/>
                  <a:gdLst/>
                  <a:ahLst/>
                  <a:cxnLst/>
                  <a:pathLst>
                    <a:path w="43651" h="39291">
                      <a:moveTo>
                        <a:pt x="-73" y="-50"/>
                      </a:moveTo>
                      <a:cubicBezTo>
                        <a:pt x="-73" y="-50"/>
                        <a:pt x="13335" y="11909"/>
                        <a:pt x="22669" y="19956"/>
                      </a:cubicBezTo>
                      <a:cubicBezTo>
                        <a:pt x="32004" y="28003"/>
                        <a:pt x="36004" y="31579"/>
                        <a:pt x="43561" y="35624"/>
                      </a:cubicBezTo>
                      <a:cubicBezTo>
                        <a:pt x="43561" y="35624"/>
                        <a:pt x="35115" y="39291"/>
                        <a:pt x="29781" y="39291"/>
                      </a:cubicBezTo>
                      <a:cubicBezTo>
                        <a:pt x="29781" y="39291"/>
                        <a:pt x="14998" y="23196"/>
                        <a:pt x="-73" y="-5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8" name=""/>
                <p:cNvSpPr/>
                <p:nvPr/>
              </p:nvSpPr>
              <p:spPr>
                <a:xfrm>
                  <a:off x="2789112" y="1982570"/>
                  <a:ext cx="33546" cy="35414"/>
                </a:xfrm>
                <a:custGeom>
                  <a:avLst/>
                  <a:gdLst/>
                  <a:ahLst/>
                  <a:cxnLst/>
                  <a:pathLst>
                    <a:path w="33546" h="35414">
                      <a:moveTo>
                        <a:pt x="-62" y="0"/>
                      </a:moveTo>
                      <a:cubicBezTo>
                        <a:pt x="-62" y="0"/>
                        <a:pt x="8827" y="10732"/>
                        <a:pt x="18162" y="18780"/>
                      </a:cubicBezTo>
                      <a:cubicBezTo>
                        <a:pt x="27496" y="26826"/>
                        <a:pt x="25899" y="26655"/>
                        <a:pt x="33456" y="30699"/>
                      </a:cubicBezTo>
                      <a:cubicBezTo>
                        <a:pt x="33456" y="30699"/>
                        <a:pt x="27941" y="34873"/>
                        <a:pt x="21718" y="35320"/>
                      </a:cubicBezTo>
                      <a:cubicBezTo>
                        <a:pt x="21718" y="35320"/>
                        <a:pt x="15009" y="23249"/>
                        <a:pt x="-62" y="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59" name=""/>
                <p:cNvSpPr/>
                <p:nvPr/>
              </p:nvSpPr>
              <p:spPr>
                <a:xfrm>
                  <a:off x="2828657" y="1990701"/>
                  <a:ext cx="14898" cy="23679"/>
                </a:xfrm>
                <a:custGeom>
                  <a:avLst/>
                  <a:gdLst/>
                  <a:ahLst/>
                  <a:cxnLst/>
                  <a:pathLst>
                    <a:path w="14898" h="23679">
                      <a:moveTo>
                        <a:pt x="-42" y="-70"/>
                      </a:moveTo>
                      <a:cubicBezTo>
                        <a:pt x="-42" y="-70"/>
                        <a:pt x="7251" y="10729"/>
                        <a:pt x="14807" y="14773"/>
                      </a:cubicBezTo>
                      <a:cubicBezTo>
                        <a:pt x="14807" y="14773"/>
                        <a:pt x="12849" y="19153"/>
                        <a:pt x="5292" y="23623"/>
                      </a:cubicBezTo>
                      <a:cubicBezTo>
                        <a:pt x="5292" y="23623"/>
                        <a:pt x="5737" y="12448"/>
                        <a:pt x="-42" y="-7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360" name=""/>
              <p:cNvGrpSpPr/>
              <p:nvPr/>
            </p:nvGrpSpPr>
            <p:grpSpPr>
              <a:xfrm>
                <a:off x="2220751" y="1848610"/>
                <a:ext cx="513480" cy="307243"/>
                <a:chOff x="2220751" y="1848610"/>
                <a:chExt cx="513480" cy="307243"/>
              </a:xfrm>
            </p:grpSpPr>
            <p:sp>
              <p:nvSpPr>
                <p:cNvPr id="1361" name=""/>
                <p:cNvSpPr/>
                <p:nvPr/>
              </p:nvSpPr>
              <p:spPr>
                <a:xfrm>
                  <a:off x="2220751" y="1848598"/>
                  <a:ext cx="513480" cy="306556"/>
                </a:xfrm>
                <a:custGeom>
                  <a:avLst/>
                  <a:gdLst/>
                  <a:ahLst/>
                  <a:cxnLst/>
                  <a:pathLst>
                    <a:path w="513480" h="306556">
                      <a:moveTo>
                        <a:pt x="1459" y="653"/>
                      </a:moveTo>
                      <a:cubicBezTo>
                        <a:pt x="42297" y="-1023"/>
                        <a:pt x="76467" y="0"/>
                        <a:pt x="107304" y="9874"/>
                      </a:cubicBezTo>
                      <a:cubicBezTo>
                        <a:pt x="138141" y="19933"/>
                        <a:pt x="188146" y="9035"/>
                        <a:pt x="203981" y="7359"/>
                      </a:cubicBezTo>
                      <a:cubicBezTo>
                        <a:pt x="219816" y="5683"/>
                        <a:pt x="257320" y="8197"/>
                        <a:pt x="264820" y="9874"/>
                      </a:cubicBezTo>
                      <a:cubicBezTo>
                        <a:pt x="272322" y="11549"/>
                        <a:pt x="302325" y="19094"/>
                        <a:pt x="328161" y="16579"/>
                      </a:cubicBezTo>
                      <a:cubicBezTo>
                        <a:pt x="353997" y="14063"/>
                        <a:pt x="365332" y="33847"/>
                        <a:pt x="375563" y="39658"/>
                      </a:cubicBezTo>
                      <a:cubicBezTo>
                        <a:pt x="375563" y="39658"/>
                        <a:pt x="405781" y="56645"/>
                        <a:pt x="438695" y="68338"/>
                      </a:cubicBezTo>
                      <a:cubicBezTo>
                        <a:pt x="438695" y="68338"/>
                        <a:pt x="454229" y="70505"/>
                        <a:pt x="462239" y="87512"/>
                      </a:cubicBezTo>
                      <a:cubicBezTo>
                        <a:pt x="462239" y="87512"/>
                        <a:pt x="480011" y="110738"/>
                        <a:pt x="486678" y="114441"/>
                      </a:cubicBezTo>
                      <a:cubicBezTo>
                        <a:pt x="493345" y="117891"/>
                        <a:pt x="512014" y="125284"/>
                        <a:pt x="513480" y="134452"/>
                      </a:cubicBezTo>
                      <a:cubicBezTo>
                        <a:pt x="513480" y="134452"/>
                        <a:pt x="501792" y="135187"/>
                        <a:pt x="498679" y="137596"/>
                      </a:cubicBezTo>
                      <a:cubicBezTo>
                        <a:pt x="498679" y="137596"/>
                        <a:pt x="476898" y="132644"/>
                        <a:pt x="466676" y="139796"/>
                      </a:cubicBezTo>
                      <a:cubicBezTo>
                        <a:pt x="466676" y="139796"/>
                        <a:pt x="449785" y="133987"/>
                        <a:pt x="436894" y="139798"/>
                      </a:cubicBezTo>
                      <a:cubicBezTo>
                        <a:pt x="436894" y="139798"/>
                        <a:pt x="420004" y="132644"/>
                        <a:pt x="411114" y="136220"/>
                      </a:cubicBezTo>
                      <a:cubicBezTo>
                        <a:pt x="411114" y="136220"/>
                        <a:pt x="457341" y="174665"/>
                        <a:pt x="467564" y="177411"/>
                      </a:cubicBezTo>
                      <a:cubicBezTo>
                        <a:pt x="467564" y="177411"/>
                        <a:pt x="472899" y="175113"/>
                        <a:pt x="469343" y="189879"/>
                      </a:cubicBezTo>
                      <a:cubicBezTo>
                        <a:pt x="469343" y="189879"/>
                        <a:pt x="475788" y="215123"/>
                        <a:pt x="466676" y="224351"/>
                      </a:cubicBezTo>
                      <a:cubicBezTo>
                        <a:pt x="466676" y="224351"/>
                        <a:pt x="455563" y="239934"/>
                        <a:pt x="440895" y="235910"/>
                      </a:cubicBezTo>
                      <a:cubicBezTo>
                        <a:pt x="440895" y="235910"/>
                        <a:pt x="429338" y="236358"/>
                        <a:pt x="416892" y="228311"/>
                      </a:cubicBezTo>
                      <a:cubicBezTo>
                        <a:pt x="416892" y="228311"/>
                        <a:pt x="400447" y="231441"/>
                        <a:pt x="392001" y="224287"/>
                      </a:cubicBezTo>
                      <a:cubicBezTo>
                        <a:pt x="392001" y="224287"/>
                        <a:pt x="380445" y="233676"/>
                        <a:pt x="371110" y="258299"/>
                      </a:cubicBezTo>
                      <a:cubicBezTo>
                        <a:pt x="371110" y="258299"/>
                        <a:pt x="361331" y="277037"/>
                        <a:pt x="337328" y="278101"/>
                      </a:cubicBezTo>
                      <a:cubicBezTo>
                        <a:pt x="337328" y="278101"/>
                        <a:pt x="323549" y="278827"/>
                        <a:pt x="316437" y="275698"/>
                      </a:cubicBezTo>
                      <a:cubicBezTo>
                        <a:pt x="316437" y="275698"/>
                        <a:pt x="311104" y="303414"/>
                        <a:pt x="277322" y="294920"/>
                      </a:cubicBezTo>
                      <a:cubicBezTo>
                        <a:pt x="277322" y="294920"/>
                        <a:pt x="267321" y="296486"/>
                        <a:pt x="264433" y="299391"/>
                      </a:cubicBezTo>
                      <a:cubicBezTo>
                        <a:pt x="261542" y="302296"/>
                        <a:pt x="243540" y="311909"/>
                        <a:pt x="223983" y="302521"/>
                      </a:cubicBezTo>
                      <a:cubicBezTo>
                        <a:pt x="223983" y="302521"/>
                        <a:pt x="171532" y="272569"/>
                        <a:pt x="146641" y="253792"/>
                      </a:cubicBezTo>
                      <a:cubicBezTo>
                        <a:pt x="146641" y="253792"/>
                        <a:pt x="91081" y="226076"/>
                        <a:pt x="76412" y="208194"/>
                      </a:cubicBezTo>
                      <a:cubicBezTo>
                        <a:pt x="76412" y="208194"/>
                        <a:pt x="59520" y="202830"/>
                        <a:pt x="49742" y="197912"/>
                      </a:cubicBezTo>
                      <a:cubicBezTo>
                        <a:pt x="39963" y="192994"/>
                        <a:pt x="21294" y="197465"/>
                        <a:pt x="0" y="196571"/>
                      </a:cubicBezTo>
                      <a:cubicBezTo>
                        <a:pt x="2175" y="196571"/>
                        <a:pt x="1459" y="653"/>
                        <a:pt x="1459" y="653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6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1362" name=""/>
                <p:cNvSpPr/>
                <p:nvPr/>
              </p:nvSpPr>
              <p:spPr>
                <a:xfrm>
                  <a:off x="2565895" y="1915575"/>
                  <a:ext cx="67404" cy="69885"/>
                </a:xfrm>
                <a:custGeom>
                  <a:avLst/>
                  <a:gdLst/>
                  <a:ahLst/>
                  <a:cxnLst/>
                  <a:pathLst>
                    <a:path w="67404" h="69885">
                      <a:moveTo>
                        <a:pt x="65765" y="69257"/>
                      </a:moveTo>
                      <a:cubicBezTo>
                        <a:pt x="65765" y="69257"/>
                        <a:pt x="59725" y="70635"/>
                        <a:pt x="54836" y="69362"/>
                      </a:cubicBezTo>
                      <a:cubicBezTo>
                        <a:pt x="49946" y="67952"/>
                        <a:pt x="47279" y="65717"/>
                        <a:pt x="38206" y="57620"/>
                      </a:cubicBezTo>
                      <a:cubicBezTo>
                        <a:pt x="30275" y="50542"/>
                        <a:pt x="3091" y="17832"/>
                        <a:pt x="1771" y="7998"/>
                      </a:cubicBezTo>
                      <a:lnTo>
                        <a:pt x="0" y="0"/>
                      </a:lnTo>
                      <a:lnTo>
                        <a:pt x="4869" y="7998"/>
                      </a:lnTo>
                      <a:cubicBezTo>
                        <a:pt x="4869" y="7998"/>
                        <a:pt x="6385" y="9390"/>
                        <a:pt x="17053" y="20119"/>
                      </a:cubicBezTo>
                      <a:cubicBezTo>
                        <a:pt x="27722" y="30847"/>
                        <a:pt x="45946" y="49623"/>
                        <a:pt x="63098" y="57620"/>
                      </a:cubicBezTo>
                      <a:cubicBezTo>
                        <a:pt x="63098" y="57620"/>
                        <a:pt x="70393" y="62141"/>
                        <a:pt x="65765" y="69257"/>
                      </a:cubicBezTo>
                      <a:close/>
                    </a:path>
                  </a:pathLst>
                </a:custGeom>
                <a:solidFill>
                  <a:srgbClr val="F7A26A">
                    <a:alpha val="8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1363" name=""/>
                <p:cNvSpPr/>
                <p:nvPr/>
              </p:nvSpPr>
              <p:spPr>
                <a:xfrm>
                  <a:off x="2704758" y="1962519"/>
                  <a:ext cx="27399" cy="22946"/>
                </a:xfrm>
                <a:custGeom>
                  <a:avLst/>
                  <a:gdLst/>
                  <a:ahLst/>
                  <a:cxnLst/>
                  <a:pathLst>
                    <a:path w="27399" h="22946">
                      <a:moveTo>
                        <a:pt x="0" y="0"/>
                      </a:moveTo>
                      <a:cubicBezTo>
                        <a:pt x="0" y="0"/>
                        <a:pt x="-462" y="18326"/>
                        <a:pt x="6205" y="21455"/>
                      </a:cubicBezTo>
                      <a:cubicBezTo>
                        <a:pt x="14897" y="25534"/>
                        <a:pt x="25572" y="19621"/>
                        <a:pt x="27350" y="19621"/>
                      </a:cubicBezTo>
                      <a:cubicBezTo>
                        <a:pt x="27350" y="19621"/>
                        <a:pt x="28874" y="12961"/>
                        <a:pt x="0" y="0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64" name=""/>
                <p:cNvSpPr/>
                <p:nvPr/>
              </p:nvSpPr>
              <p:spPr>
                <a:xfrm>
                  <a:off x="2563591" y="1913216"/>
                  <a:ext cx="124911" cy="75229"/>
                </a:xfrm>
                <a:custGeom>
                  <a:avLst/>
                  <a:gdLst/>
                  <a:ahLst/>
                  <a:cxnLst/>
                  <a:pathLst>
                    <a:path w="124911" h="75229">
                      <a:moveTo>
                        <a:pt x="15835" y="1048"/>
                      </a:moveTo>
                      <a:cubicBezTo>
                        <a:pt x="15835" y="1048"/>
                        <a:pt x="54472" y="31866"/>
                        <a:pt x="67807" y="31866"/>
                      </a:cubicBezTo>
                      <a:cubicBezTo>
                        <a:pt x="81141" y="31866"/>
                        <a:pt x="78919" y="28289"/>
                        <a:pt x="76697" y="39913"/>
                      </a:cubicBezTo>
                      <a:cubicBezTo>
                        <a:pt x="74474" y="51536"/>
                        <a:pt x="87809" y="58241"/>
                        <a:pt x="98254" y="62488"/>
                      </a:cubicBezTo>
                      <a:cubicBezTo>
                        <a:pt x="108701" y="66735"/>
                        <a:pt x="124258" y="64947"/>
                        <a:pt x="121591" y="70759"/>
                      </a:cubicBezTo>
                      <a:lnTo>
                        <a:pt x="124911" y="74015"/>
                      </a:lnTo>
                      <a:cubicBezTo>
                        <a:pt x="124911" y="74015"/>
                        <a:pt x="103705" y="67426"/>
                        <a:pt x="94921" y="75229"/>
                      </a:cubicBezTo>
                      <a:cubicBezTo>
                        <a:pt x="94921" y="75229"/>
                        <a:pt x="80252" y="67629"/>
                        <a:pt x="69140" y="70759"/>
                      </a:cubicBezTo>
                      <a:cubicBezTo>
                        <a:pt x="69140" y="70759"/>
                        <a:pt x="67284" y="61873"/>
                        <a:pt x="65401" y="59979"/>
                      </a:cubicBezTo>
                      <a:cubicBezTo>
                        <a:pt x="65401" y="59979"/>
                        <a:pt x="24085" y="33816"/>
                        <a:pt x="0" y="0"/>
                      </a:cubicBezTo>
                      <a:cubicBezTo>
                        <a:pt x="0" y="0"/>
                        <a:pt x="6022" y="3255"/>
                        <a:pt x="15835" y="1048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65" name=""/>
                <p:cNvSpPr/>
                <p:nvPr/>
              </p:nvSpPr>
              <p:spPr>
                <a:xfrm>
                  <a:off x="2444526" y="1990281"/>
                  <a:ext cx="242945" cy="164813"/>
                </a:xfrm>
                <a:custGeom>
                  <a:avLst/>
                  <a:gdLst/>
                  <a:ahLst/>
                  <a:cxnLst/>
                  <a:pathLst>
                    <a:path w="242945" h="164813">
                      <a:moveTo>
                        <a:pt x="181983" y="0"/>
                      </a:moveTo>
                      <a:cubicBezTo>
                        <a:pt x="181983" y="0"/>
                        <a:pt x="218877" y="34312"/>
                        <a:pt x="229100" y="37058"/>
                      </a:cubicBezTo>
                      <a:cubicBezTo>
                        <a:pt x="229100" y="37058"/>
                        <a:pt x="245989" y="42409"/>
                        <a:pt x="242435" y="57174"/>
                      </a:cubicBezTo>
                      <a:cubicBezTo>
                        <a:pt x="242435" y="57174"/>
                        <a:pt x="245323" y="73441"/>
                        <a:pt x="236212" y="82670"/>
                      </a:cubicBezTo>
                      <a:cubicBezTo>
                        <a:pt x="236212" y="82670"/>
                        <a:pt x="232433" y="91373"/>
                        <a:pt x="217765" y="87350"/>
                      </a:cubicBezTo>
                      <a:cubicBezTo>
                        <a:pt x="217765" y="87350"/>
                        <a:pt x="206209" y="87797"/>
                        <a:pt x="193762" y="79751"/>
                      </a:cubicBezTo>
                      <a:cubicBezTo>
                        <a:pt x="193762" y="79751"/>
                        <a:pt x="177317" y="82880"/>
                        <a:pt x="168870" y="75727"/>
                      </a:cubicBezTo>
                      <a:cubicBezTo>
                        <a:pt x="168870" y="75727"/>
                        <a:pt x="152646" y="89773"/>
                        <a:pt x="143312" y="114397"/>
                      </a:cubicBezTo>
                      <a:cubicBezTo>
                        <a:pt x="143312" y="114397"/>
                        <a:pt x="137349" y="131216"/>
                        <a:pt x="113346" y="132278"/>
                      </a:cubicBezTo>
                      <a:cubicBezTo>
                        <a:pt x="113346" y="132278"/>
                        <a:pt x="97527" y="132276"/>
                        <a:pt x="90416" y="129148"/>
                      </a:cubicBezTo>
                      <a:cubicBezTo>
                        <a:pt x="90416" y="129148"/>
                        <a:pt x="85527" y="158207"/>
                        <a:pt x="51745" y="149713"/>
                      </a:cubicBezTo>
                      <a:cubicBezTo>
                        <a:pt x="51745" y="149713"/>
                        <a:pt x="40410" y="154804"/>
                        <a:pt x="37522" y="157709"/>
                      </a:cubicBezTo>
                      <a:cubicBezTo>
                        <a:pt x="34631" y="160614"/>
                        <a:pt x="19557" y="170225"/>
                        <a:pt x="0" y="160839"/>
                      </a:cubicBezTo>
                      <a:cubicBezTo>
                        <a:pt x="0" y="160839"/>
                        <a:pt x="21520" y="155748"/>
                        <a:pt x="33743" y="141219"/>
                      </a:cubicBezTo>
                      <a:cubicBezTo>
                        <a:pt x="33743" y="141219"/>
                        <a:pt x="55223" y="141047"/>
                        <a:pt x="64636" y="123784"/>
                      </a:cubicBezTo>
                      <a:cubicBezTo>
                        <a:pt x="72192" y="109926"/>
                        <a:pt x="80193" y="105008"/>
                        <a:pt x="91750" y="100985"/>
                      </a:cubicBezTo>
                      <a:cubicBezTo>
                        <a:pt x="143809" y="82860"/>
                        <a:pt x="115906" y="60372"/>
                        <a:pt x="149979" y="48681"/>
                      </a:cubicBezTo>
                      <a:cubicBezTo>
                        <a:pt x="187761" y="35717"/>
                        <a:pt x="184859" y="-1285"/>
                        <a:pt x="181983" y="0"/>
                      </a:cubicBezTo>
                      <a:close/>
                    </a:path>
                  </a:pathLst>
                </a:custGeom>
                <a:solidFill>
                  <a:srgbClr val="FECFA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66" name=""/>
                <p:cNvSpPr/>
                <p:nvPr/>
              </p:nvSpPr>
              <p:spPr>
                <a:xfrm>
                  <a:off x="2224694" y="2023606"/>
                  <a:ext cx="276462" cy="132240"/>
                </a:xfrm>
                <a:custGeom>
                  <a:avLst/>
                  <a:gdLst/>
                  <a:ahLst/>
                  <a:cxnLst/>
                  <a:pathLst>
                    <a:path w="276462" h="132240">
                      <a:moveTo>
                        <a:pt x="0" y="20398"/>
                      </a:moveTo>
                      <a:cubicBezTo>
                        <a:pt x="0" y="20398"/>
                        <a:pt x="40738" y="18038"/>
                        <a:pt x="45589" y="22905"/>
                      </a:cubicBezTo>
                      <a:cubicBezTo>
                        <a:pt x="50429" y="27772"/>
                        <a:pt x="72259" y="33186"/>
                        <a:pt x="72259" y="33186"/>
                      </a:cubicBezTo>
                      <a:cubicBezTo>
                        <a:pt x="72259" y="33186"/>
                        <a:pt x="90299" y="53029"/>
                        <a:pt x="142521" y="78836"/>
                      </a:cubicBezTo>
                      <a:cubicBezTo>
                        <a:pt x="142521" y="78836"/>
                        <a:pt x="182754" y="107458"/>
                        <a:pt x="219925" y="127556"/>
                      </a:cubicBezTo>
                      <a:cubicBezTo>
                        <a:pt x="219925" y="127556"/>
                        <a:pt x="242540" y="139756"/>
                        <a:pt x="260346" y="124383"/>
                      </a:cubicBezTo>
                      <a:cubicBezTo>
                        <a:pt x="260346" y="124383"/>
                        <a:pt x="270243" y="120187"/>
                        <a:pt x="276462" y="121304"/>
                      </a:cubicBezTo>
                      <a:cubicBezTo>
                        <a:pt x="276462" y="121304"/>
                        <a:pt x="267063" y="118685"/>
                        <a:pt x="235988" y="117122"/>
                      </a:cubicBezTo>
                      <a:cubicBezTo>
                        <a:pt x="206844" y="115657"/>
                        <a:pt x="199527" y="98277"/>
                        <a:pt x="141272" y="66562"/>
                      </a:cubicBezTo>
                      <a:cubicBezTo>
                        <a:pt x="109214" y="48243"/>
                        <a:pt x="87544" y="24576"/>
                        <a:pt x="76443" y="21614"/>
                      </a:cubicBezTo>
                      <a:cubicBezTo>
                        <a:pt x="69142" y="19665"/>
                        <a:pt x="57775" y="16249"/>
                        <a:pt x="49329" y="9990"/>
                      </a:cubicBezTo>
                      <a:cubicBezTo>
                        <a:pt x="42687" y="5068"/>
                        <a:pt x="16374" y="0"/>
                        <a:pt x="1384" y="0"/>
                      </a:cubicBezTo>
                      <a:cubicBezTo>
                        <a:pt x="1384" y="0"/>
                        <a:pt x="0" y="20398"/>
                        <a:pt x="0" y="20398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67" name=""/>
                <p:cNvSpPr/>
                <p:nvPr/>
              </p:nvSpPr>
              <p:spPr>
                <a:xfrm>
                  <a:off x="2224694" y="1880532"/>
                  <a:ext cx="237870" cy="249882"/>
                </a:xfrm>
                <a:custGeom>
                  <a:avLst/>
                  <a:gdLst/>
                  <a:ahLst/>
                  <a:cxnLst/>
                  <a:pathLst>
                    <a:path w="237870" h="249882">
                      <a:moveTo>
                        <a:pt x="0" y="145478"/>
                      </a:moveTo>
                      <a:cubicBezTo>
                        <a:pt x="21928" y="147365"/>
                        <a:pt x="33711" y="150128"/>
                        <a:pt x="44697" y="150452"/>
                      </a:cubicBezTo>
                      <a:cubicBezTo>
                        <a:pt x="44697" y="150452"/>
                        <a:pt x="61330" y="162228"/>
                        <a:pt x="79180" y="164701"/>
                      </a:cubicBezTo>
                      <a:cubicBezTo>
                        <a:pt x="79180" y="164701"/>
                        <a:pt x="229500" y="288086"/>
                        <a:pt x="235573" y="238003"/>
                      </a:cubicBezTo>
                      <a:cubicBezTo>
                        <a:pt x="248908" y="128030"/>
                        <a:pt x="200236" y="64326"/>
                        <a:pt x="126893" y="30798"/>
                      </a:cubicBezTo>
                      <a:cubicBezTo>
                        <a:pt x="126893" y="30798"/>
                        <a:pt x="66887" y="-2731"/>
                        <a:pt x="21326" y="687"/>
                      </a:cubicBezTo>
                      <a:cubicBezTo>
                        <a:pt x="11563" y="1341"/>
                        <a:pt x="7789" y="-666"/>
                        <a:pt x="656" y="0"/>
                      </a:cubicBezTo>
                      <a:cubicBezTo>
                        <a:pt x="656" y="0"/>
                        <a:pt x="0" y="145478"/>
                        <a:pt x="0" y="145478"/>
                      </a:cubicBezTo>
                      <a:close/>
                    </a:path>
                  </a:pathLst>
                </a:custGeom>
                <a:solidFill>
                  <a:srgbClr val="FECDA1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1368" name=""/>
              <p:cNvGrpSpPr/>
              <p:nvPr/>
            </p:nvGrpSpPr>
            <p:grpSpPr>
              <a:xfrm>
                <a:off x="3014111" y="2110513"/>
                <a:ext cx="226942" cy="61311"/>
                <a:chOff x="3014111" y="2110513"/>
                <a:chExt cx="226942" cy="61311"/>
              </a:xfrm>
            </p:grpSpPr>
            <p:sp>
              <p:nvSpPr>
                <p:cNvPr id="1369" name=""/>
                <p:cNvSpPr/>
                <p:nvPr/>
              </p:nvSpPr>
              <p:spPr>
                <a:xfrm>
                  <a:off x="3014040" y="2110513"/>
                  <a:ext cx="225235" cy="61311"/>
                </a:xfrm>
                <a:custGeom>
                  <a:avLst/>
                  <a:gdLst/>
                  <a:ahLst/>
                  <a:cxnLst/>
                  <a:pathLst>
                    <a:path w="225235" h="61311">
                      <a:moveTo>
                        <a:pt x="0" y="33954"/>
                      </a:moveTo>
                      <a:cubicBezTo>
                        <a:pt x="0" y="33954"/>
                        <a:pt x="9709" y="48707"/>
                        <a:pt x="29712" y="47364"/>
                      </a:cubicBezTo>
                      <a:cubicBezTo>
                        <a:pt x="29712" y="47364"/>
                        <a:pt x="38157" y="54518"/>
                        <a:pt x="61271" y="51389"/>
                      </a:cubicBezTo>
                      <a:cubicBezTo>
                        <a:pt x="61271" y="51389"/>
                        <a:pt x="71939" y="59883"/>
                        <a:pt x="96886" y="54071"/>
                      </a:cubicBezTo>
                      <a:cubicBezTo>
                        <a:pt x="96886" y="54071"/>
                        <a:pt x="105276" y="60776"/>
                        <a:pt x="129693" y="54965"/>
                      </a:cubicBezTo>
                      <a:cubicBezTo>
                        <a:pt x="129693" y="54965"/>
                        <a:pt x="136836" y="63460"/>
                        <a:pt x="161199" y="56753"/>
                      </a:cubicBezTo>
                      <a:cubicBezTo>
                        <a:pt x="161199" y="56753"/>
                        <a:pt x="174174" y="64353"/>
                        <a:pt x="194190" y="56753"/>
                      </a:cubicBezTo>
                      <a:cubicBezTo>
                        <a:pt x="194190" y="56753"/>
                        <a:pt x="207511" y="65247"/>
                        <a:pt x="224401" y="58989"/>
                      </a:cubicBezTo>
                      <a:cubicBezTo>
                        <a:pt x="224401" y="58989"/>
                        <a:pt x="229291" y="12496"/>
                        <a:pt x="211955" y="20096"/>
                      </a:cubicBezTo>
                      <a:cubicBezTo>
                        <a:pt x="211955" y="20096"/>
                        <a:pt x="202177" y="12497"/>
                        <a:pt x="181730" y="18308"/>
                      </a:cubicBezTo>
                      <a:cubicBezTo>
                        <a:pt x="181730" y="18308"/>
                        <a:pt x="174174" y="12496"/>
                        <a:pt x="151948" y="17413"/>
                      </a:cubicBezTo>
                      <a:cubicBezTo>
                        <a:pt x="151948" y="17413"/>
                        <a:pt x="133280" y="10261"/>
                        <a:pt x="118167" y="17860"/>
                      </a:cubicBezTo>
                      <a:cubicBezTo>
                        <a:pt x="118167" y="17860"/>
                        <a:pt x="96832" y="10708"/>
                        <a:pt x="86607" y="15178"/>
                      </a:cubicBezTo>
                      <a:cubicBezTo>
                        <a:pt x="86607" y="15178"/>
                        <a:pt x="73273" y="10708"/>
                        <a:pt x="58159" y="12943"/>
                      </a:cubicBezTo>
                      <a:cubicBezTo>
                        <a:pt x="58159" y="12943"/>
                        <a:pt x="44825" y="3108"/>
                        <a:pt x="33268" y="8026"/>
                      </a:cubicBezTo>
                      <a:cubicBezTo>
                        <a:pt x="33268" y="8026"/>
                        <a:pt x="25710" y="0"/>
                        <a:pt x="23044" y="0"/>
                      </a:cubicBezTo>
                      <a:cubicBezTo>
                        <a:pt x="23044" y="0"/>
                        <a:pt x="21890" y="15235"/>
                        <a:pt x="0" y="33954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0" name=""/>
                <p:cNvSpPr/>
                <p:nvPr/>
              </p:nvSpPr>
              <p:spPr>
                <a:xfrm>
                  <a:off x="3037163" y="2110468"/>
                  <a:ext cx="38234" cy="52178"/>
                </a:xfrm>
                <a:custGeom>
                  <a:avLst/>
                  <a:gdLst/>
                  <a:ahLst/>
                  <a:cxnLst/>
                  <a:pathLst>
                    <a:path w="38234" h="52178">
                      <a:moveTo>
                        <a:pt x="10140" y="8068"/>
                      </a:moveTo>
                      <a:cubicBezTo>
                        <a:pt x="10140" y="8068"/>
                        <a:pt x="24809" y="41554"/>
                        <a:pt x="38143" y="51389"/>
                      </a:cubicBezTo>
                      <a:cubicBezTo>
                        <a:pt x="38143" y="51389"/>
                        <a:pt x="30143" y="53177"/>
                        <a:pt x="24364" y="51389"/>
                      </a:cubicBezTo>
                      <a:cubicBezTo>
                        <a:pt x="24364" y="51389"/>
                        <a:pt x="-83" y="17008"/>
                        <a:pt x="-83" y="0"/>
                      </a:cubicBezTo>
                      <a:cubicBezTo>
                        <a:pt x="-83" y="0"/>
                        <a:pt x="6817" y="2427"/>
                        <a:pt x="10140" y="80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1" name=""/>
                <p:cNvSpPr/>
                <p:nvPr/>
              </p:nvSpPr>
              <p:spPr>
                <a:xfrm>
                  <a:off x="3066953" y="2120313"/>
                  <a:ext cx="43963" cy="46101"/>
                </a:xfrm>
                <a:custGeom>
                  <a:avLst/>
                  <a:gdLst/>
                  <a:ahLst/>
                  <a:cxnLst/>
                  <a:pathLst>
                    <a:path w="43963" h="46101">
                      <a:moveTo>
                        <a:pt x="5237" y="3095"/>
                      </a:moveTo>
                      <a:cubicBezTo>
                        <a:pt x="5237" y="3095"/>
                        <a:pt x="33795" y="41092"/>
                        <a:pt x="43963" y="44222"/>
                      </a:cubicBezTo>
                      <a:cubicBezTo>
                        <a:pt x="43963" y="44222"/>
                        <a:pt x="39907" y="46011"/>
                        <a:pt x="31462" y="46011"/>
                      </a:cubicBezTo>
                      <a:cubicBezTo>
                        <a:pt x="31462" y="46011"/>
                        <a:pt x="5681" y="20082"/>
                        <a:pt x="-97" y="0"/>
                      </a:cubicBezTo>
                      <a:cubicBezTo>
                        <a:pt x="-97" y="0"/>
                        <a:pt x="3237" y="1083"/>
                        <a:pt x="5237" y="3095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2" name=""/>
                <p:cNvSpPr/>
                <p:nvPr/>
              </p:nvSpPr>
              <p:spPr>
                <a:xfrm>
                  <a:off x="3090501" y="2123666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3" name=""/>
                <p:cNvSpPr/>
                <p:nvPr/>
              </p:nvSpPr>
              <p:spPr>
                <a:xfrm>
                  <a:off x="3122622" y="2125024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4" name=""/>
                <p:cNvSpPr/>
                <p:nvPr/>
              </p:nvSpPr>
              <p:spPr>
                <a:xfrm>
                  <a:off x="3157359" y="2125963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375" name=""/>
                <p:cNvSpPr/>
                <p:nvPr/>
              </p:nvSpPr>
              <p:spPr>
                <a:xfrm>
                  <a:off x="3187646" y="2127639"/>
                  <a:ext cx="53340" cy="43587"/>
                </a:xfrm>
                <a:custGeom>
                  <a:avLst/>
                  <a:gdLst/>
                  <a:ahLst/>
                  <a:cxnLst/>
                  <a:pathLst>
                    <a:path w="53340" h="43587">
                      <a:moveTo>
                        <a:pt x="10140" y="1991"/>
                      </a:moveTo>
                      <a:cubicBezTo>
                        <a:pt x="10140" y="1991"/>
                        <a:pt x="22586" y="8235"/>
                        <a:pt x="30587" y="21200"/>
                      </a:cubicBezTo>
                      <a:cubicBezTo>
                        <a:pt x="38588" y="34164"/>
                        <a:pt x="47645" y="39528"/>
                        <a:pt x="53340" y="41763"/>
                      </a:cubicBezTo>
                      <a:cubicBezTo>
                        <a:pt x="53340" y="41763"/>
                        <a:pt x="47033" y="43587"/>
                        <a:pt x="42144" y="43587"/>
                      </a:cubicBezTo>
                      <a:cubicBezTo>
                        <a:pt x="42144" y="43587"/>
                        <a:pt x="31476" y="36399"/>
                        <a:pt x="22586" y="21647"/>
                      </a:cubicBezTo>
                      <a:cubicBezTo>
                        <a:pt x="13696" y="6894"/>
                        <a:pt x="-83" y="636"/>
                        <a:pt x="-83" y="636"/>
                      </a:cubicBezTo>
                      <a:cubicBezTo>
                        <a:pt x="-83" y="636"/>
                        <a:pt x="5251" y="-1599"/>
                        <a:pt x="10140" y="1991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600" cap="flat">
                  <a:noFill/>
                  <a:bevel/>
                </a:ln>
              </p:spPr>
            </p:sp>
          </p:grpSp>
        </p:grpSp>
      </p:grp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4" id="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8" name="Group3038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2106" name="Background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2107" name=""/>
              <p:cNvSpPr/>
              <p:nvPr/>
            </p:nvSpPr>
            <p:spPr>
              <a:xfrm>
                <a:off x="57600" y="237000"/>
                <a:ext cx="9028800" cy="6384000"/>
              </a:xfrm>
              <a:custGeom>
                <a:avLst/>
                <a:gdLst/>
                <a:ahLst/>
                <a:cxnLst/>
                <a:pathLst>
                  <a:path w="9028800" h="6384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E8F1E7"/>
                  </a:gs>
                  <a:gs pos="100000">
                    <a:srgbClr val="D9ECD5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2108" name=""/>
              <p:cNvGrpSpPr/>
              <p:nvPr/>
            </p:nvGrpSpPr>
            <p:grpSpPr>
              <a:xfrm>
                <a:off x="8157729" y="301329"/>
                <a:ext cx="769627" cy="1010932"/>
                <a:chOff x="8157729" y="301329"/>
                <a:chExt cx="769627" cy="1010932"/>
              </a:xfrm>
            </p:grpSpPr>
            <p:sp>
              <p:nvSpPr>
                <p:cNvPr id="2109" name=""/>
                <p:cNvSpPr/>
                <p:nvPr/>
              </p:nvSpPr>
              <p:spPr>
                <a:xfrm>
                  <a:off x="8157729" y="499905"/>
                  <a:ext cx="566514" cy="810350"/>
                </a:xfrm>
                <a:custGeom>
                  <a:avLst/>
                  <a:gdLst/>
                  <a:ahLst/>
                  <a:cxnLst/>
                  <a:pathLst>
                    <a:path w="566514" h="810350">
                      <a:moveTo>
                        <a:pt x="566514" y="20058"/>
                      </a:moveTo>
                      <a:cubicBezTo>
                        <a:pt x="566514" y="20058"/>
                        <a:pt x="402220" y="248721"/>
                        <a:pt x="320073" y="387123"/>
                      </a:cubicBezTo>
                      <a:cubicBezTo>
                        <a:pt x="253240" y="499723"/>
                        <a:pt x="151772" y="708053"/>
                        <a:pt x="143757" y="732123"/>
                      </a:cubicBezTo>
                      <a:cubicBezTo>
                        <a:pt x="135743" y="756193"/>
                        <a:pt x="125725" y="810350"/>
                        <a:pt x="125725" y="810350"/>
                      </a:cubicBezTo>
                      <a:cubicBezTo>
                        <a:pt x="125725" y="810350"/>
                        <a:pt x="56601" y="682981"/>
                        <a:pt x="37567" y="625815"/>
                      </a:cubicBezTo>
                      <a:cubicBezTo>
                        <a:pt x="18533" y="568649"/>
                        <a:pt x="-26548" y="523518"/>
                        <a:pt x="21539" y="369071"/>
                      </a:cubicBezTo>
                      <a:cubicBezTo>
                        <a:pt x="69625" y="214622"/>
                        <a:pt x="125725" y="172500"/>
                        <a:pt x="125725" y="172500"/>
                      </a:cubicBezTo>
                      <a:lnTo>
                        <a:pt x="133739" y="156453"/>
                      </a:lnTo>
                      <a:cubicBezTo>
                        <a:pt x="133739" y="156453"/>
                        <a:pt x="229912" y="78227"/>
                        <a:pt x="253955" y="64186"/>
                      </a:cubicBezTo>
                      <a:cubicBezTo>
                        <a:pt x="277997" y="50145"/>
                        <a:pt x="298033" y="34099"/>
                        <a:pt x="298033" y="34099"/>
                      </a:cubicBezTo>
                      <a:cubicBezTo>
                        <a:pt x="298033" y="34099"/>
                        <a:pt x="358141" y="0"/>
                        <a:pt x="456317" y="0"/>
                      </a:cubicBezTo>
                      <a:cubicBezTo>
                        <a:pt x="554492" y="0"/>
                        <a:pt x="566514" y="20058"/>
                        <a:pt x="566514" y="20058"/>
                      </a:cubicBezTo>
                      <a:close/>
                    </a:path>
                  </a:pathLst>
                </a:custGeom>
                <a:solidFill>
                  <a:srgbClr val="7FB80E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0" name=""/>
                <p:cNvSpPr/>
                <p:nvPr/>
              </p:nvSpPr>
              <p:spPr>
                <a:xfrm>
                  <a:off x="8279447" y="519963"/>
                  <a:ext cx="559250" cy="790292"/>
                </a:xfrm>
                <a:custGeom>
                  <a:avLst/>
                  <a:gdLst/>
                  <a:ahLst/>
                  <a:cxnLst/>
                  <a:pathLst>
                    <a:path w="559250" h="790292">
                      <a:moveTo>
                        <a:pt x="444796" y="0"/>
                      </a:moveTo>
                      <a:cubicBezTo>
                        <a:pt x="444796" y="0"/>
                        <a:pt x="534957" y="34099"/>
                        <a:pt x="550985" y="150436"/>
                      </a:cubicBezTo>
                      <a:cubicBezTo>
                        <a:pt x="567012" y="266773"/>
                        <a:pt x="565010" y="367065"/>
                        <a:pt x="504903" y="495437"/>
                      </a:cubicBezTo>
                      <a:cubicBezTo>
                        <a:pt x="444796" y="623809"/>
                        <a:pt x="380681" y="673955"/>
                        <a:pt x="282505" y="718082"/>
                      </a:cubicBezTo>
                      <a:cubicBezTo>
                        <a:pt x="184329" y="762211"/>
                        <a:pt x="160287" y="746164"/>
                        <a:pt x="140251" y="756193"/>
                      </a:cubicBezTo>
                      <a:cubicBezTo>
                        <a:pt x="120215" y="766222"/>
                        <a:pt x="82147" y="764216"/>
                        <a:pt x="82147" y="764216"/>
                      </a:cubicBezTo>
                      <a:lnTo>
                        <a:pt x="0" y="790292"/>
                      </a:lnTo>
                      <a:cubicBezTo>
                        <a:pt x="0" y="790292"/>
                        <a:pt x="18032" y="716076"/>
                        <a:pt x="18032" y="712065"/>
                      </a:cubicBezTo>
                      <a:cubicBezTo>
                        <a:pt x="18032" y="708053"/>
                        <a:pt x="208373" y="345000"/>
                        <a:pt x="208373" y="345000"/>
                      </a:cubicBezTo>
                      <a:cubicBezTo>
                        <a:pt x="208373" y="345000"/>
                        <a:pt x="423758" y="21061"/>
                        <a:pt x="44479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1" name=""/>
                <p:cNvSpPr/>
                <p:nvPr/>
              </p:nvSpPr>
              <p:spPr>
                <a:xfrm>
                  <a:off x="8695691" y="301330"/>
                  <a:ext cx="231665" cy="242453"/>
                </a:xfrm>
                <a:custGeom>
                  <a:avLst/>
                  <a:gdLst/>
                  <a:ahLst/>
                  <a:cxnLst/>
                  <a:pathLst>
                    <a:path w="231665" h="242453">
                      <a:moveTo>
                        <a:pt x="10519" y="217129"/>
                      </a:moveTo>
                      <a:cubicBezTo>
                        <a:pt x="13712" y="213267"/>
                        <a:pt x="68623" y="178518"/>
                        <a:pt x="104687" y="112326"/>
                      </a:cubicBezTo>
                      <a:cubicBezTo>
                        <a:pt x="140751" y="46134"/>
                        <a:pt x="216888" y="0"/>
                        <a:pt x="216888" y="0"/>
                      </a:cubicBezTo>
                      <a:cubicBezTo>
                        <a:pt x="216888" y="0"/>
                        <a:pt x="242076" y="15760"/>
                        <a:pt x="226906" y="24070"/>
                      </a:cubicBezTo>
                      <a:cubicBezTo>
                        <a:pt x="226906" y="24070"/>
                        <a:pt x="128730" y="82238"/>
                        <a:pt x="116708" y="124361"/>
                      </a:cubicBezTo>
                      <a:cubicBezTo>
                        <a:pt x="104687" y="166483"/>
                        <a:pt x="17102" y="240984"/>
                        <a:pt x="17102" y="240984"/>
                      </a:cubicBezTo>
                      <a:cubicBezTo>
                        <a:pt x="17102" y="240984"/>
                        <a:pt x="-16959" y="250369"/>
                        <a:pt x="10519" y="217129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2" name=""/>
                <p:cNvSpPr/>
                <p:nvPr/>
              </p:nvSpPr>
              <p:spPr>
                <a:xfrm>
                  <a:off x="8701200" y="546038"/>
                  <a:ext cx="95171" cy="250727"/>
                </a:xfrm>
                <a:custGeom>
                  <a:avLst/>
                  <a:gdLst/>
                  <a:ahLst/>
                  <a:cxnLst/>
                  <a:pathLst>
                    <a:path w="95171" h="250727">
                      <a:moveTo>
                        <a:pt x="1002" y="0"/>
                      </a:moveTo>
                      <a:cubicBezTo>
                        <a:pt x="1002" y="0"/>
                        <a:pt x="39070" y="4012"/>
                        <a:pt x="49088" y="98285"/>
                      </a:cubicBezTo>
                      <a:cubicBezTo>
                        <a:pt x="59106" y="192559"/>
                        <a:pt x="95171" y="250727"/>
                        <a:pt x="95171" y="250727"/>
                      </a:cubicBezTo>
                      <a:cubicBezTo>
                        <a:pt x="95171" y="250727"/>
                        <a:pt x="37066" y="166483"/>
                        <a:pt x="33059" y="94273"/>
                      </a:cubicBezTo>
                      <a:cubicBezTo>
                        <a:pt x="29052" y="22064"/>
                        <a:pt x="-7013" y="8023"/>
                        <a:pt x="100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3" name=""/>
                <p:cNvSpPr/>
                <p:nvPr/>
              </p:nvSpPr>
              <p:spPr>
                <a:xfrm>
                  <a:off x="8277444" y="518459"/>
                  <a:ext cx="441539" cy="793802"/>
                </a:xfrm>
                <a:custGeom>
                  <a:avLst/>
                  <a:gdLst/>
                  <a:ahLst/>
                  <a:cxnLst/>
                  <a:pathLst>
                    <a:path w="441539" h="793802">
                      <a:moveTo>
                        <a:pt x="428767" y="0"/>
                      </a:moveTo>
                      <a:cubicBezTo>
                        <a:pt x="394706" y="25574"/>
                        <a:pt x="186333" y="354528"/>
                        <a:pt x="160287" y="420720"/>
                      </a:cubicBezTo>
                      <a:cubicBezTo>
                        <a:pt x="134240" y="486912"/>
                        <a:pt x="28049" y="643365"/>
                        <a:pt x="18032" y="699528"/>
                      </a:cubicBezTo>
                      <a:cubicBezTo>
                        <a:pt x="8014" y="755692"/>
                        <a:pt x="0" y="793802"/>
                        <a:pt x="0" y="793802"/>
                      </a:cubicBezTo>
                      <a:cubicBezTo>
                        <a:pt x="0" y="793802"/>
                        <a:pt x="40072" y="701534"/>
                        <a:pt x="58104" y="659412"/>
                      </a:cubicBezTo>
                      <a:cubicBezTo>
                        <a:pt x="76136" y="617290"/>
                        <a:pt x="162290" y="460836"/>
                        <a:pt x="174312" y="440778"/>
                      </a:cubicBezTo>
                      <a:cubicBezTo>
                        <a:pt x="186333" y="420720"/>
                        <a:pt x="218766" y="356534"/>
                        <a:pt x="230412" y="334470"/>
                      </a:cubicBezTo>
                      <a:cubicBezTo>
                        <a:pt x="242433" y="312406"/>
                        <a:pt x="362648" y="123859"/>
                        <a:pt x="368659" y="111824"/>
                      </a:cubicBezTo>
                      <a:cubicBezTo>
                        <a:pt x="374670" y="99790"/>
                        <a:pt x="476854" y="-6519"/>
                        <a:pt x="42876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4" name=""/>
                <p:cNvSpPr/>
                <p:nvPr/>
              </p:nvSpPr>
              <p:spPr>
                <a:xfrm>
                  <a:off x="8485315" y="535509"/>
                  <a:ext cx="201861" cy="23819"/>
                </a:xfrm>
                <a:custGeom>
                  <a:avLst/>
                  <a:gdLst/>
                  <a:ahLst/>
                  <a:cxnLst/>
                  <a:pathLst>
                    <a:path w="201861" h="23819">
                      <a:moveTo>
                        <a:pt x="186834" y="20560"/>
                      </a:moveTo>
                      <a:cubicBezTo>
                        <a:pt x="186834" y="20560"/>
                        <a:pt x="142755" y="12536"/>
                        <a:pt x="116709" y="16548"/>
                      </a:cubicBezTo>
                      <a:cubicBezTo>
                        <a:pt x="90662" y="20560"/>
                        <a:pt x="8515" y="28583"/>
                        <a:pt x="501" y="20560"/>
                      </a:cubicBezTo>
                      <a:cubicBezTo>
                        <a:pt x="-7513" y="12536"/>
                        <a:pt x="71628" y="9528"/>
                        <a:pt x="103685" y="3510"/>
                      </a:cubicBezTo>
                      <a:cubicBezTo>
                        <a:pt x="135743" y="-2507"/>
                        <a:pt x="190841" y="-1504"/>
                        <a:pt x="199857" y="7522"/>
                      </a:cubicBezTo>
                      <a:cubicBezTo>
                        <a:pt x="208873" y="16548"/>
                        <a:pt x="186834" y="26577"/>
                        <a:pt x="186834" y="2056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5" name=""/>
                <p:cNvSpPr/>
                <p:nvPr/>
              </p:nvSpPr>
              <p:spPr>
                <a:xfrm>
                  <a:off x="8334795" y="590166"/>
                  <a:ext cx="315314" cy="68950"/>
                </a:xfrm>
                <a:custGeom>
                  <a:avLst/>
                  <a:gdLst/>
                  <a:ahLst/>
                  <a:cxnLst/>
                  <a:pathLst>
                    <a:path w="315314" h="68950">
                      <a:moveTo>
                        <a:pt x="315314" y="16047"/>
                      </a:moveTo>
                      <a:cubicBezTo>
                        <a:pt x="315314" y="16047"/>
                        <a:pt x="185081" y="16047"/>
                        <a:pt x="159034" y="12035"/>
                      </a:cubicBezTo>
                      <a:cubicBezTo>
                        <a:pt x="132988" y="8023"/>
                        <a:pt x="60859" y="0"/>
                        <a:pt x="60859" y="0"/>
                      </a:cubicBezTo>
                      <a:cubicBezTo>
                        <a:pt x="60859" y="0"/>
                        <a:pt x="130984" y="24070"/>
                        <a:pt x="147013" y="24070"/>
                      </a:cubicBezTo>
                      <a:cubicBezTo>
                        <a:pt x="163042" y="24070"/>
                        <a:pt x="94920" y="46134"/>
                        <a:pt x="60859" y="52151"/>
                      </a:cubicBezTo>
                      <a:cubicBezTo>
                        <a:pt x="26798" y="58169"/>
                        <a:pt x="-6261" y="59172"/>
                        <a:pt x="751" y="66192"/>
                      </a:cubicBezTo>
                      <a:cubicBezTo>
                        <a:pt x="7764" y="73212"/>
                        <a:pt x="92916" y="66192"/>
                        <a:pt x="134991" y="48140"/>
                      </a:cubicBezTo>
                      <a:cubicBezTo>
                        <a:pt x="177067" y="30087"/>
                        <a:pt x="315314" y="24070"/>
                        <a:pt x="315314" y="1604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6" name=""/>
                <p:cNvSpPr/>
                <p:nvPr/>
              </p:nvSpPr>
              <p:spPr>
                <a:xfrm>
                  <a:off x="8263418" y="664381"/>
                  <a:ext cx="346620" cy="110320"/>
                </a:xfrm>
                <a:custGeom>
                  <a:avLst/>
                  <a:gdLst/>
                  <a:ahLst/>
                  <a:cxnLst/>
                  <a:pathLst>
                    <a:path w="346620" h="110320">
                      <a:moveTo>
                        <a:pt x="346620" y="0"/>
                      </a:moveTo>
                      <a:cubicBezTo>
                        <a:pt x="346620" y="0"/>
                        <a:pt x="196351" y="18052"/>
                        <a:pt x="184330" y="24070"/>
                      </a:cubicBezTo>
                      <a:cubicBezTo>
                        <a:pt x="172308" y="30087"/>
                        <a:pt x="102183" y="34099"/>
                        <a:pt x="76136" y="34099"/>
                      </a:cubicBezTo>
                      <a:cubicBezTo>
                        <a:pt x="50090" y="34099"/>
                        <a:pt x="0" y="50145"/>
                        <a:pt x="0" y="50145"/>
                      </a:cubicBezTo>
                      <a:lnTo>
                        <a:pt x="10018" y="60175"/>
                      </a:lnTo>
                      <a:cubicBezTo>
                        <a:pt x="10018" y="60175"/>
                        <a:pt x="84151" y="32093"/>
                        <a:pt x="98176" y="46134"/>
                      </a:cubicBezTo>
                      <a:cubicBezTo>
                        <a:pt x="112200" y="60175"/>
                        <a:pt x="36064" y="92268"/>
                        <a:pt x="18032" y="92268"/>
                      </a:cubicBezTo>
                      <a:cubicBezTo>
                        <a:pt x="0" y="92268"/>
                        <a:pt x="0" y="110320"/>
                        <a:pt x="0" y="110320"/>
                      </a:cubicBezTo>
                      <a:cubicBezTo>
                        <a:pt x="0" y="110320"/>
                        <a:pt x="62111" y="92268"/>
                        <a:pt x="92165" y="76221"/>
                      </a:cubicBezTo>
                      <a:cubicBezTo>
                        <a:pt x="122219" y="60175"/>
                        <a:pt x="144258" y="46134"/>
                        <a:pt x="144258" y="46134"/>
                      </a:cubicBezTo>
                      <a:cubicBezTo>
                        <a:pt x="144258" y="46134"/>
                        <a:pt x="206369" y="36105"/>
                        <a:pt x="218391" y="30087"/>
                      </a:cubicBezTo>
                      <a:cubicBezTo>
                        <a:pt x="230412" y="24070"/>
                        <a:pt x="306548" y="16047"/>
                        <a:pt x="314562" y="20058"/>
                      </a:cubicBezTo>
                      <a:cubicBezTo>
                        <a:pt x="322577" y="24070"/>
                        <a:pt x="334598" y="24070"/>
                        <a:pt x="334598" y="24070"/>
                      </a:cubicBezTo>
                      <a:cubicBezTo>
                        <a:pt x="334598" y="24070"/>
                        <a:pt x="346620" y="12035"/>
                        <a:pt x="34662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7" name=""/>
                <p:cNvSpPr/>
                <p:nvPr/>
              </p:nvSpPr>
              <p:spPr>
                <a:xfrm>
                  <a:off x="8202809" y="749629"/>
                  <a:ext cx="351629" cy="114331"/>
                </a:xfrm>
                <a:custGeom>
                  <a:avLst/>
                  <a:gdLst/>
                  <a:ahLst/>
                  <a:cxnLst/>
                  <a:pathLst>
                    <a:path w="351629" h="114331">
                      <a:moveTo>
                        <a:pt x="345118" y="0"/>
                      </a:moveTo>
                      <a:cubicBezTo>
                        <a:pt x="345118" y="0"/>
                        <a:pt x="214885" y="6017"/>
                        <a:pt x="174813" y="20058"/>
                      </a:cubicBezTo>
                      <a:cubicBezTo>
                        <a:pt x="134741" y="34099"/>
                        <a:pt x="34562" y="92267"/>
                        <a:pt x="20537" y="96279"/>
                      </a:cubicBezTo>
                      <a:cubicBezTo>
                        <a:pt x="6512" y="100291"/>
                        <a:pt x="-5510" y="114331"/>
                        <a:pt x="2504" y="114331"/>
                      </a:cubicBezTo>
                      <a:cubicBezTo>
                        <a:pt x="10519" y="114331"/>
                        <a:pt x="121718" y="73212"/>
                        <a:pt x="134741" y="60174"/>
                      </a:cubicBezTo>
                      <a:cubicBezTo>
                        <a:pt x="147765" y="47137"/>
                        <a:pt x="170806" y="36105"/>
                        <a:pt x="174813" y="36105"/>
                      </a:cubicBezTo>
                      <a:cubicBezTo>
                        <a:pt x="178820" y="36105"/>
                        <a:pt x="232917" y="30087"/>
                        <a:pt x="256960" y="20058"/>
                      </a:cubicBezTo>
                      <a:cubicBezTo>
                        <a:pt x="281003" y="10029"/>
                        <a:pt x="313060" y="12035"/>
                        <a:pt x="329089" y="16047"/>
                      </a:cubicBezTo>
                      <a:cubicBezTo>
                        <a:pt x="345118" y="20058"/>
                        <a:pt x="361148" y="0"/>
                        <a:pt x="3451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8" name=""/>
                <p:cNvSpPr/>
                <p:nvPr/>
              </p:nvSpPr>
              <p:spPr>
                <a:xfrm>
                  <a:off x="8223596" y="840894"/>
                  <a:ext cx="278248" cy="96279"/>
                </a:xfrm>
                <a:custGeom>
                  <a:avLst/>
                  <a:gdLst/>
                  <a:ahLst/>
                  <a:cxnLst/>
                  <a:pathLst>
                    <a:path w="278248" h="96279">
                      <a:moveTo>
                        <a:pt x="278248" y="0"/>
                      </a:moveTo>
                      <a:cubicBezTo>
                        <a:pt x="278248" y="0"/>
                        <a:pt x="152022" y="20058"/>
                        <a:pt x="131986" y="24070"/>
                      </a:cubicBezTo>
                      <a:cubicBezTo>
                        <a:pt x="111950" y="28081"/>
                        <a:pt x="57854" y="36105"/>
                        <a:pt x="43828" y="40116"/>
                      </a:cubicBezTo>
                      <a:cubicBezTo>
                        <a:pt x="29803" y="44128"/>
                        <a:pt x="5760" y="56163"/>
                        <a:pt x="1753" y="58169"/>
                      </a:cubicBezTo>
                      <a:cubicBezTo>
                        <a:pt x="-2254" y="60175"/>
                        <a:pt x="-2254" y="76221"/>
                        <a:pt x="29803" y="58169"/>
                      </a:cubicBezTo>
                      <a:cubicBezTo>
                        <a:pt x="61861" y="40116"/>
                        <a:pt x="93918" y="46134"/>
                        <a:pt x="93918" y="46134"/>
                      </a:cubicBezTo>
                      <a:cubicBezTo>
                        <a:pt x="93918" y="46134"/>
                        <a:pt x="48837" y="69201"/>
                        <a:pt x="37818" y="80233"/>
                      </a:cubicBezTo>
                      <a:cubicBezTo>
                        <a:pt x="26798" y="91265"/>
                        <a:pt x="25796" y="96279"/>
                        <a:pt x="29803" y="96279"/>
                      </a:cubicBezTo>
                      <a:cubicBezTo>
                        <a:pt x="33810" y="96279"/>
                        <a:pt x="107943" y="52151"/>
                        <a:pt x="127979" y="46134"/>
                      </a:cubicBezTo>
                      <a:cubicBezTo>
                        <a:pt x="148015" y="40116"/>
                        <a:pt x="168051" y="30087"/>
                        <a:pt x="202112" y="24070"/>
                      </a:cubicBezTo>
                      <a:cubicBezTo>
                        <a:pt x="236173" y="18052"/>
                        <a:pt x="266226" y="12035"/>
                        <a:pt x="2782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19" name=""/>
                <p:cNvSpPr/>
                <p:nvPr/>
              </p:nvSpPr>
              <p:spPr>
                <a:xfrm>
                  <a:off x="8199302" y="915109"/>
                  <a:ext cx="262470" cy="118845"/>
                </a:xfrm>
                <a:custGeom>
                  <a:avLst/>
                  <a:gdLst/>
                  <a:ahLst/>
                  <a:cxnLst/>
                  <a:pathLst>
                    <a:path w="262470" h="118845">
                      <a:moveTo>
                        <a:pt x="262470" y="0"/>
                      </a:moveTo>
                      <a:cubicBezTo>
                        <a:pt x="262470" y="0"/>
                        <a:pt x="182326" y="2006"/>
                        <a:pt x="114204" y="40117"/>
                      </a:cubicBezTo>
                      <a:cubicBezTo>
                        <a:pt x="46083" y="78227"/>
                        <a:pt x="0" y="106309"/>
                        <a:pt x="0" y="116338"/>
                      </a:cubicBezTo>
                      <a:cubicBezTo>
                        <a:pt x="0" y="126367"/>
                        <a:pt x="34061" y="106309"/>
                        <a:pt x="76136" y="86250"/>
                      </a:cubicBezTo>
                      <a:cubicBezTo>
                        <a:pt x="118212" y="66192"/>
                        <a:pt x="148265" y="36105"/>
                        <a:pt x="176316" y="28082"/>
                      </a:cubicBezTo>
                      <a:cubicBezTo>
                        <a:pt x="204366" y="20058"/>
                        <a:pt x="240430" y="30087"/>
                        <a:pt x="248445" y="24070"/>
                      </a:cubicBezTo>
                      <a:cubicBezTo>
                        <a:pt x="256459" y="18052"/>
                        <a:pt x="262470" y="0"/>
                        <a:pt x="262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0" name=""/>
                <p:cNvSpPr/>
                <p:nvPr/>
              </p:nvSpPr>
              <p:spPr>
                <a:xfrm>
                  <a:off x="8208069" y="1013394"/>
                  <a:ext cx="203865" cy="84244"/>
                </a:xfrm>
                <a:custGeom>
                  <a:avLst/>
                  <a:gdLst/>
                  <a:ahLst/>
                  <a:cxnLst/>
                  <a:pathLst>
                    <a:path w="203865" h="84244">
                      <a:moveTo>
                        <a:pt x="199607" y="0"/>
                      </a:moveTo>
                      <a:cubicBezTo>
                        <a:pt x="199607" y="0"/>
                        <a:pt x="155528" y="0"/>
                        <a:pt x="113453" y="18052"/>
                      </a:cubicBezTo>
                      <a:cubicBezTo>
                        <a:pt x="71378" y="36105"/>
                        <a:pt x="79392" y="64186"/>
                        <a:pt x="51342" y="64186"/>
                      </a:cubicBezTo>
                      <a:cubicBezTo>
                        <a:pt x="23292" y="64186"/>
                        <a:pt x="-6762" y="84244"/>
                        <a:pt x="1252" y="84244"/>
                      </a:cubicBezTo>
                      <a:cubicBezTo>
                        <a:pt x="9267" y="84244"/>
                        <a:pt x="51342" y="86250"/>
                        <a:pt x="75385" y="70204"/>
                      </a:cubicBezTo>
                      <a:cubicBezTo>
                        <a:pt x="99428" y="54157"/>
                        <a:pt x="89410" y="32093"/>
                        <a:pt x="120466" y="25073"/>
                      </a:cubicBezTo>
                      <a:cubicBezTo>
                        <a:pt x="151521" y="18052"/>
                        <a:pt x="187586" y="18052"/>
                        <a:pt x="193596" y="18052"/>
                      </a:cubicBezTo>
                      <a:cubicBezTo>
                        <a:pt x="199607" y="18052"/>
                        <a:pt x="209626" y="0"/>
                        <a:pt x="19960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1" name=""/>
                <p:cNvSpPr/>
                <p:nvPr/>
              </p:nvSpPr>
              <p:spPr>
                <a:xfrm>
                  <a:off x="8243382" y="1091621"/>
                  <a:ext cx="122218" cy="74466"/>
                </a:xfrm>
                <a:custGeom>
                  <a:avLst/>
                  <a:gdLst/>
                  <a:ahLst/>
                  <a:cxnLst/>
                  <a:pathLst>
                    <a:path w="122218" h="74466">
                      <a:moveTo>
                        <a:pt x="122218" y="0"/>
                      </a:moveTo>
                      <a:cubicBezTo>
                        <a:pt x="122218" y="0"/>
                        <a:pt x="68122" y="14041"/>
                        <a:pt x="60107" y="22064"/>
                      </a:cubicBezTo>
                      <a:cubicBezTo>
                        <a:pt x="52093" y="30087"/>
                        <a:pt x="0" y="62180"/>
                        <a:pt x="0" y="72209"/>
                      </a:cubicBezTo>
                      <a:cubicBezTo>
                        <a:pt x="0" y="82239"/>
                        <a:pt x="51091" y="59172"/>
                        <a:pt x="64114" y="46134"/>
                      </a:cubicBezTo>
                      <a:cubicBezTo>
                        <a:pt x="77138" y="33096"/>
                        <a:pt x="94168" y="22064"/>
                        <a:pt x="108193" y="22064"/>
                      </a:cubicBezTo>
                      <a:cubicBezTo>
                        <a:pt x="122218" y="22064"/>
                        <a:pt x="122218" y="0"/>
                        <a:pt x="1222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2" name=""/>
                <p:cNvSpPr/>
                <p:nvPr/>
              </p:nvSpPr>
              <p:spPr>
                <a:xfrm>
                  <a:off x="8242380" y="1184139"/>
                  <a:ext cx="75635" cy="39866"/>
                </a:xfrm>
                <a:custGeom>
                  <a:avLst/>
                  <a:gdLst/>
                  <a:ahLst/>
                  <a:cxnLst/>
                  <a:pathLst>
                    <a:path w="75635" h="39866">
                      <a:moveTo>
                        <a:pt x="69124" y="1755"/>
                      </a:moveTo>
                      <a:cubicBezTo>
                        <a:pt x="69124" y="1755"/>
                        <a:pt x="53095" y="-6268"/>
                        <a:pt x="35063" y="11784"/>
                      </a:cubicBezTo>
                      <a:cubicBezTo>
                        <a:pt x="17030" y="29837"/>
                        <a:pt x="-5009" y="39866"/>
                        <a:pt x="1002" y="39866"/>
                      </a:cubicBezTo>
                      <a:cubicBezTo>
                        <a:pt x="7013" y="39866"/>
                        <a:pt x="29052" y="31842"/>
                        <a:pt x="39070" y="21813"/>
                      </a:cubicBezTo>
                      <a:cubicBezTo>
                        <a:pt x="49088" y="11784"/>
                        <a:pt x="67120" y="19807"/>
                        <a:pt x="73131" y="15796"/>
                      </a:cubicBezTo>
                      <a:cubicBezTo>
                        <a:pt x="79142" y="11784"/>
                        <a:pt x="73131" y="1755"/>
                        <a:pt x="69124" y="1755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3" name=""/>
                <p:cNvSpPr/>
                <p:nvPr/>
              </p:nvSpPr>
              <p:spPr>
                <a:xfrm>
                  <a:off x="8359590" y="1078583"/>
                  <a:ext cx="29302" cy="187544"/>
                </a:xfrm>
                <a:custGeom>
                  <a:avLst/>
                  <a:gdLst/>
                  <a:ahLst/>
                  <a:cxnLst/>
                  <a:pathLst>
                    <a:path w="29302" h="187544">
                      <a:moveTo>
                        <a:pt x="19034" y="0"/>
                      </a:moveTo>
                      <a:cubicBezTo>
                        <a:pt x="19034" y="0"/>
                        <a:pt x="24043" y="13038"/>
                        <a:pt x="28050" y="51148"/>
                      </a:cubicBezTo>
                      <a:cubicBezTo>
                        <a:pt x="32057" y="89259"/>
                        <a:pt x="26047" y="119346"/>
                        <a:pt x="19034" y="143416"/>
                      </a:cubicBezTo>
                      <a:cubicBezTo>
                        <a:pt x="12021" y="167486"/>
                        <a:pt x="0" y="187544"/>
                        <a:pt x="0" y="187544"/>
                      </a:cubicBezTo>
                      <a:cubicBezTo>
                        <a:pt x="0" y="187544"/>
                        <a:pt x="12021" y="127369"/>
                        <a:pt x="12021" y="97282"/>
                      </a:cubicBezTo>
                      <a:cubicBezTo>
                        <a:pt x="12021" y="67195"/>
                        <a:pt x="12021" y="45131"/>
                        <a:pt x="12021" y="35102"/>
                      </a:cubicBezTo>
                      <a:cubicBezTo>
                        <a:pt x="12021" y="25073"/>
                        <a:pt x="-4007" y="0"/>
                        <a:pt x="190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4" name=""/>
                <p:cNvSpPr/>
                <p:nvPr/>
              </p:nvSpPr>
              <p:spPr>
                <a:xfrm>
                  <a:off x="8417193" y="967260"/>
                  <a:ext cx="38569" cy="250727"/>
                </a:xfrm>
                <a:custGeom>
                  <a:avLst/>
                  <a:gdLst/>
                  <a:ahLst/>
                  <a:cxnLst/>
                  <a:pathLst>
                    <a:path w="38569" h="250727">
                      <a:moveTo>
                        <a:pt x="501" y="28081"/>
                      </a:moveTo>
                      <a:cubicBezTo>
                        <a:pt x="501" y="28081"/>
                        <a:pt x="6512" y="36105"/>
                        <a:pt x="12522" y="96279"/>
                      </a:cubicBezTo>
                      <a:cubicBezTo>
                        <a:pt x="18533" y="156454"/>
                        <a:pt x="-3506" y="178518"/>
                        <a:pt x="501" y="200582"/>
                      </a:cubicBezTo>
                      <a:cubicBezTo>
                        <a:pt x="4508" y="222646"/>
                        <a:pt x="12522" y="250727"/>
                        <a:pt x="12522" y="250727"/>
                      </a:cubicBezTo>
                      <a:cubicBezTo>
                        <a:pt x="12522" y="250727"/>
                        <a:pt x="20537" y="198576"/>
                        <a:pt x="20537" y="174506"/>
                      </a:cubicBezTo>
                      <a:cubicBezTo>
                        <a:pt x="20537" y="150436"/>
                        <a:pt x="38569" y="112326"/>
                        <a:pt x="38569" y="96279"/>
                      </a:cubicBezTo>
                      <a:cubicBezTo>
                        <a:pt x="38569" y="80233"/>
                        <a:pt x="12522" y="0"/>
                        <a:pt x="12522" y="0"/>
                      </a:cubicBezTo>
                      <a:lnTo>
                        <a:pt x="501" y="28081"/>
                      </a:ln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5" name=""/>
                <p:cNvSpPr/>
                <p:nvPr/>
              </p:nvSpPr>
              <p:spPr>
                <a:xfrm>
                  <a:off x="8459017" y="897057"/>
                  <a:ext cx="58855" cy="297613"/>
                </a:xfrm>
                <a:custGeom>
                  <a:avLst/>
                  <a:gdLst/>
                  <a:ahLst/>
                  <a:cxnLst/>
                  <a:pathLst>
                    <a:path w="58855" h="297613">
                      <a:moveTo>
                        <a:pt x="2755" y="22064"/>
                      </a:moveTo>
                      <a:cubicBezTo>
                        <a:pt x="2755" y="22064"/>
                        <a:pt x="40823" y="70204"/>
                        <a:pt x="36816" y="104302"/>
                      </a:cubicBezTo>
                      <a:cubicBezTo>
                        <a:pt x="32809" y="138402"/>
                        <a:pt x="30805" y="168489"/>
                        <a:pt x="30805" y="208605"/>
                      </a:cubicBezTo>
                      <a:cubicBezTo>
                        <a:pt x="30805" y="248721"/>
                        <a:pt x="30805" y="272791"/>
                        <a:pt x="36816" y="294855"/>
                      </a:cubicBezTo>
                      <a:cubicBezTo>
                        <a:pt x="42827" y="316920"/>
                        <a:pt x="36816" y="208605"/>
                        <a:pt x="42827" y="172500"/>
                      </a:cubicBezTo>
                      <a:cubicBezTo>
                        <a:pt x="48837" y="136396"/>
                        <a:pt x="68873" y="114332"/>
                        <a:pt x="52845" y="78227"/>
                      </a:cubicBezTo>
                      <a:cubicBezTo>
                        <a:pt x="36816" y="42122"/>
                        <a:pt x="12773" y="0"/>
                        <a:pt x="12773" y="0"/>
                      </a:cubicBezTo>
                      <a:cubicBezTo>
                        <a:pt x="12773" y="0"/>
                        <a:pt x="-7263" y="18052"/>
                        <a:pt x="2755" y="2206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6" name=""/>
                <p:cNvSpPr/>
                <p:nvPr/>
              </p:nvSpPr>
              <p:spPr>
                <a:xfrm>
                  <a:off x="8501844" y="822841"/>
                  <a:ext cx="104187" cy="345001"/>
                </a:xfrm>
                <a:custGeom>
                  <a:avLst/>
                  <a:gdLst/>
                  <a:ahLst/>
                  <a:cxnLst/>
                  <a:pathLst>
                    <a:path w="104187" h="345001">
                      <a:moveTo>
                        <a:pt x="0" y="4012"/>
                      </a:moveTo>
                      <a:cubicBezTo>
                        <a:pt x="0" y="4012"/>
                        <a:pt x="50090" y="84244"/>
                        <a:pt x="50090" y="120349"/>
                      </a:cubicBezTo>
                      <a:cubicBezTo>
                        <a:pt x="50090" y="156454"/>
                        <a:pt x="36065" y="224652"/>
                        <a:pt x="40072" y="246716"/>
                      </a:cubicBezTo>
                      <a:cubicBezTo>
                        <a:pt x="44079" y="268780"/>
                        <a:pt x="56101" y="345001"/>
                        <a:pt x="56101" y="345001"/>
                      </a:cubicBezTo>
                      <a:cubicBezTo>
                        <a:pt x="56101" y="345001"/>
                        <a:pt x="56101" y="276803"/>
                        <a:pt x="56101" y="238692"/>
                      </a:cubicBezTo>
                      <a:cubicBezTo>
                        <a:pt x="56101" y="200582"/>
                        <a:pt x="64115" y="178518"/>
                        <a:pt x="64115" y="178518"/>
                      </a:cubicBezTo>
                      <a:cubicBezTo>
                        <a:pt x="64115" y="178518"/>
                        <a:pt x="74133" y="254739"/>
                        <a:pt x="82147" y="278809"/>
                      </a:cubicBezTo>
                      <a:cubicBezTo>
                        <a:pt x="90162" y="302879"/>
                        <a:pt x="104187" y="318925"/>
                        <a:pt x="104187" y="318925"/>
                      </a:cubicBezTo>
                      <a:cubicBezTo>
                        <a:pt x="104187" y="318925"/>
                        <a:pt x="78140" y="214623"/>
                        <a:pt x="78140" y="184535"/>
                      </a:cubicBezTo>
                      <a:cubicBezTo>
                        <a:pt x="78140" y="154448"/>
                        <a:pt x="64115" y="104303"/>
                        <a:pt x="64115" y="86250"/>
                      </a:cubicBezTo>
                      <a:cubicBezTo>
                        <a:pt x="64115" y="68198"/>
                        <a:pt x="4007" y="-20058"/>
                        <a:pt x="0" y="4012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7" name=""/>
                <p:cNvSpPr/>
                <p:nvPr/>
              </p:nvSpPr>
              <p:spPr>
                <a:xfrm>
                  <a:off x="8569967" y="708510"/>
                  <a:ext cx="88158" cy="395146"/>
                </a:xfrm>
                <a:custGeom>
                  <a:avLst/>
                  <a:gdLst/>
                  <a:ahLst/>
                  <a:cxnLst/>
                  <a:pathLst>
                    <a:path w="88158" h="395146">
                      <a:moveTo>
                        <a:pt x="0" y="26076"/>
                      </a:moveTo>
                      <a:cubicBezTo>
                        <a:pt x="0" y="26076"/>
                        <a:pt x="44079" y="114332"/>
                        <a:pt x="44079" y="154448"/>
                      </a:cubicBezTo>
                      <a:cubicBezTo>
                        <a:pt x="44079" y="194564"/>
                        <a:pt x="84150" y="334972"/>
                        <a:pt x="78140" y="340989"/>
                      </a:cubicBezTo>
                      <a:cubicBezTo>
                        <a:pt x="72129" y="347007"/>
                        <a:pt x="78140" y="395146"/>
                        <a:pt x="78140" y="395146"/>
                      </a:cubicBezTo>
                      <a:cubicBezTo>
                        <a:pt x="78140" y="395146"/>
                        <a:pt x="88158" y="316919"/>
                        <a:pt x="88158" y="290844"/>
                      </a:cubicBezTo>
                      <a:cubicBezTo>
                        <a:pt x="88158" y="264768"/>
                        <a:pt x="64115" y="194564"/>
                        <a:pt x="64115" y="174506"/>
                      </a:cubicBezTo>
                      <a:cubicBezTo>
                        <a:pt x="64115" y="154448"/>
                        <a:pt x="44079" y="82239"/>
                        <a:pt x="36065" y="52151"/>
                      </a:cubicBezTo>
                      <a:cubicBezTo>
                        <a:pt x="28050" y="22064"/>
                        <a:pt x="12022" y="0"/>
                        <a:pt x="12022" y="0"/>
                      </a:cubicBezTo>
                      <a:cubicBezTo>
                        <a:pt x="12022" y="0"/>
                        <a:pt x="0" y="10029"/>
                        <a:pt x="0" y="26076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8" name=""/>
                <p:cNvSpPr/>
                <p:nvPr/>
              </p:nvSpPr>
              <p:spPr>
                <a:xfrm>
                  <a:off x="8598017" y="666639"/>
                  <a:ext cx="126226" cy="366814"/>
                </a:xfrm>
                <a:custGeom>
                  <a:avLst/>
                  <a:gdLst/>
                  <a:ahLst/>
                  <a:cxnLst/>
                  <a:pathLst>
                    <a:path w="126226" h="366814">
                      <a:moveTo>
                        <a:pt x="0" y="9778"/>
                      </a:moveTo>
                      <a:cubicBezTo>
                        <a:pt x="0" y="9778"/>
                        <a:pt x="62111" y="85999"/>
                        <a:pt x="70125" y="162220"/>
                      </a:cubicBezTo>
                      <a:cubicBezTo>
                        <a:pt x="78140" y="238441"/>
                        <a:pt x="94168" y="298616"/>
                        <a:pt x="98176" y="314662"/>
                      </a:cubicBezTo>
                      <a:cubicBezTo>
                        <a:pt x="102183" y="330709"/>
                        <a:pt x="114204" y="354779"/>
                        <a:pt x="114204" y="354779"/>
                      </a:cubicBezTo>
                      <a:lnTo>
                        <a:pt x="126226" y="366814"/>
                      </a:lnTo>
                      <a:cubicBezTo>
                        <a:pt x="126226" y="366814"/>
                        <a:pt x="98176" y="290593"/>
                        <a:pt x="98176" y="240447"/>
                      </a:cubicBezTo>
                      <a:cubicBezTo>
                        <a:pt x="98176" y="190302"/>
                        <a:pt x="94168" y="132133"/>
                        <a:pt x="82147" y="106058"/>
                      </a:cubicBezTo>
                      <a:cubicBezTo>
                        <a:pt x="70125" y="79982"/>
                        <a:pt x="16029" y="-34350"/>
                        <a:pt x="0" y="977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29" name=""/>
                <p:cNvSpPr/>
                <p:nvPr/>
              </p:nvSpPr>
              <p:spPr>
                <a:xfrm>
                  <a:off x="8632077" y="612481"/>
                  <a:ext cx="153524" cy="328704"/>
                </a:xfrm>
                <a:custGeom>
                  <a:avLst/>
                  <a:gdLst/>
                  <a:ahLst/>
                  <a:cxnLst/>
                  <a:pathLst>
                    <a:path w="153524" h="328704">
                      <a:moveTo>
                        <a:pt x="0" y="5767"/>
                      </a:moveTo>
                      <a:cubicBezTo>
                        <a:pt x="0" y="5767"/>
                        <a:pt x="72129" y="79982"/>
                        <a:pt x="82147" y="146174"/>
                      </a:cubicBezTo>
                      <a:cubicBezTo>
                        <a:pt x="92165" y="212366"/>
                        <a:pt x="100179" y="266523"/>
                        <a:pt x="106190" y="288587"/>
                      </a:cubicBezTo>
                      <a:cubicBezTo>
                        <a:pt x="112201" y="310651"/>
                        <a:pt x="120215" y="324692"/>
                        <a:pt x="120215" y="328704"/>
                      </a:cubicBezTo>
                      <a:cubicBezTo>
                        <a:pt x="120215" y="332714"/>
                        <a:pt x="112201" y="236436"/>
                        <a:pt x="112201" y="222395"/>
                      </a:cubicBezTo>
                      <a:cubicBezTo>
                        <a:pt x="112201" y="208354"/>
                        <a:pt x="134240" y="266523"/>
                        <a:pt x="150269" y="274546"/>
                      </a:cubicBezTo>
                      <a:cubicBezTo>
                        <a:pt x="166298" y="282570"/>
                        <a:pt x="122218" y="222395"/>
                        <a:pt x="112201" y="194314"/>
                      </a:cubicBezTo>
                      <a:cubicBezTo>
                        <a:pt x="102183" y="166232"/>
                        <a:pt x="82147" y="100040"/>
                        <a:pt x="66118" y="61930"/>
                      </a:cubicBezTo>
                      <a:cubicBezTo>
                        <a:pt x="50089" y="23819"/>
                        <a:pt x="0" y="-16297"/>
                        <a:pt x="0" y="576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130" name=""/>
              <p:cNvGrpSpPr/>
              <p:nvPr/>
            </p:nvGrpSpPr>
            <p:grpSpPr>
              <a:xfrm flipV="true">
                <a:off x="8069283" y="5587252"/>
                <a:ext cx="728309" cy="956668"/>
                <a:chOff x="8069283" y="5587252"/>
                <a:chExt cx="728309" cy="956668"/>
              </a:xfrm>
            </p:grpSpPr>
            <p:sp>
              <p:nvSpPr>
                <p:cNvPr id="2131" name=""/>
                <p:cNvSpPr/>
                <p:nvPr/>
              </p:nvSpPr>
              <p:spPr>
                <a:xfrm>
                  <a:off x="8069283" y="5775168"/>
                  <a:ext cx="536100" cy="766853"/>
                </a:xfrm>
                <a:custGeom>
                  <a:avLst/>
                  <a:gdLst/>
                  <a:ahLst/>
                  <a:cxnLst/>
                  <a:pathLst>
                    <a:path w="536100" h="766853">
                      <a:moveTo>
                        <a:pt x="536100" y="18982"/>
                      </a:moveTo>
                      <a:cubicBezTo>
                        <a:pt x="536100" y="18982"/>
                        <a:pt x="380626" y="235371"/>
                        <a:pt x="302890" y="366343"/>
                      </a:cubicBezTo>
                      <a:cubicBezTo>
                        <a:pt x="239644" y="472899"/>
                        <a:pt x="143624" y="670047"/>
                        <a:pt x="136040" y="692824"/>
                      </a:cubicBezTo>
                      <a:cubicBezTo>
                        <a:pt x="128456" y="715602"/>
                        <a:pt x="118975" y="766853"/>
                        <a:pt x="118975" y="766853"/>
                      </a:cubicBezTo>
                      <a:cubicBezTo>
                        <a:pt x="118975" y="766853"/>
                        <a:pt x="53563" y="646320"/>
                        <a:pt x="35550" y="592223"/>
                      </a:cubicBezTo>
                      <a:cubicBezTo>
                        <a:pt x="17538" y="538126"/>
                        <a:pt x="-25123" y="495417"/>
                        <a:pt x="20382" y="349260"/>
                      </a:cubicBezTo>
                      <a:cubicBezTo>
                        <a:pt x="65887" y="203102"/>
                        <a:pt x="118975" y="163241"/>
                        <a:pt x="118975" y="163241"/>
                      </a:cubicBezTo>
                      <a:lnTo>
                        <a:pt x="126559" y="148055"/>
                      </a:lnTo>
                      <a:cubicBezTo>
                        <a:pt x="126559" y="148055"/>
                        <a:pt x="217569" y="74028"/>
                        <a:pt x="240321" y="60741"/>
                      </a:cubicBezTo>
                      <a:cubicBezTo>
                        <a:pt x="263073" y="47454"/>
                        <a:pt x="282033" y="32269"/>
                        <a:pt x="282033" y="32269"/>
                      </a:cubicBezTo>
                      <a:cubicBezTo>
                        <a:pt x="282033" y="32269"/>
                        <a:pt x="338914" y="0"/>
                        <a:pt x="431819" y="0"/>
                      </a:cubicBezTo>
                      <a:cubicBezTo>
                        <a:pt x="524724" y="0"/>
                        <a:pt x="536100" y="18982"/>
                        <a:pt x="536100" y="18982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2" name=""/>
                <p:cNvSpPr/>
                <p:nvPr/>
              </p:nvSpPr>
              <p:spPr>
                <a:xfrm>
                  <a:off x="8184466" y="5794150"/>
                  <a:ext cx="529226" cy="747871"/>
                </a:xfrm>
                <a:custGeom>
                  <a:avLst/>
                  <a:gdLst/>
                  <a:ahLst/>
                  <a:cxnLst/>
                  <a:pathLst>
                    <a:path w="529226" h="747871">
                      <a:moveTo>
                        <a:pt x="420917" y="0"/>
                      </a:moveTo>
                      <a:cubicBezTo>
                        <a:pt x="420917" y="0"/>
                        <a:pt x="506237" y="32269"/>
                        <a:pt x="521406" y="142361"/>
                      </a:cubicBezTo>
                      <a:cubicBezTo>
                        <a:pt x="536572" y="252454"/>
                        <a:pt x="534678" y="347362"/>
                        <a:pt x="477797" y="468844"/>
                      </a:cubicBezTo>
                      <a:cubicBezTo>
                        <a:pt x="420917" y="590325"/>
                        <a:pt x="360244" y="637779"/>
                        <a:pt x="267339" y="679538"/>
                      </a:cubicBezTo>
                      <a:cubicBezTo>
                        <a:pt x="174434" y="721297"/>
                        <a:pt x="151682" y="706112"/>
                        <a:pt x="132722" y="715603"/>
                      </a:cubicBezTo>
                      <a:cubicBezTo>
                        <a:pt x="113761" y="725093"/>
                        <a:pt x="77737" y="723195"/>
                        <a:pt x="77737" y="723195"/>
                      </a:cubicBezTo>
                      <a:lnTo>
                        <a:pt x="0" y="747871"/>
                      </a:lnTo>
                      <a:cubicBezTo>
                        <a:pt x="0" y="747871"/>
                        <a:pt x="17064" y="677639"/>
                        <a:pt x="17064" y="673843"/>
                      </a:cubicBezTo>
                      <a:cubicBezTo>
                        <a:pt x="17064" y="670047"/>
                        <a:pt x="197186" y="326482"/>
                        <a:pt x="197186" y="326482"/>
                      </a:cubicBezTo>
                      <a:cubicBezTo>
                        <a:pt x="197186" y="326482"/>
                        <a:pt x="401008" y="19931"/>
                        <a:pt x="42091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3" name=""/>
                <p:cNvSpPr/>
                <p:nvPr/>
              </p:nvSpPr>
              <p:spPr>
                <a:xfrm>
                  <a:off x="8578365" y="5587252"/>
                  <a:ext cx="219228" cy="229439"/>
                </a:xfrm>
                <a:custGeom>
                  <a:avLst/>
                  <a:gdLst/>
                  <a:ahLst/>
                  <a:cxnLst/>
                  <a:pathLst>
                    <a:path w="219228" h="229439">
                      <a:moveTo>
                        <a:pt x="9954" y="205474"/>
                      </a:moveTo>
                      <a:cubicBezTo>
                        <a:pt x="12976" y="201819"/>
                        <a:pt x="64939" y="168935"/>
                        <a:pt x="99067" y="106296"/>
                      </a:cubicBezTo>
                      <a:cubicBezTo>
                        <a:pt x="133195" y="43657"/>
                        <a:pt x="205244" y="0"/>
                        <a:pt x="205244" y="0"/>
                      </a:cubicBezTo>
                      <a:cubicBezTo>
                        <a:pt x="205244" y="0"/>
                        <a:pt x="229080" y="14914"/>
                        <a:pt x="214724" y="22778"/>
                      </a:cubicBezTo>
                      <a:cubicBezTo>
                        <a:pt x="214724" y="22778"/>
                        <a:pt x="121819" y="77824"/>
                        <a:pt x="110442" y="117685"/>
                      </a:cubicBezTo>
                      <a:cubicBezTo>
                        <a:pt x="99067" y="157546"/>
                        <a:pt x="16184" y="228049"/>
                        <a:pt x="16184" y="228049"/>
                      </a:cubicBezTo>
                      <a:cubicBezTo>
                        <a:pt x="16184" y="228049"/>
                        <a:pt x="-16049" y="236930"/>
                        <a:pt x="9954" y="2054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4" name=""/>
                <p:cNvSpPr/>
                <p:nvPr/>
              </p:nvSpPr>
              <p:spPr>
                <a:xfrm>
                  <a:off x="8583578" y="5818826"/>
                  <a:ext cx="90061" cy="237269"/>
                </a:xfrm>
                <a:custGeom>
                  <a:avLst/>
                  <a:gdLst/>
                  <a:ahLst/>
                  <a:cxnLst/>
                  <a:pathLst>
                    <a:path w="90061" h="237269">
                      <a:moveTo>
                        <a:pt x="948" y="0"/>
                      </a:moveTo>
                      <a:cubicBezTo>
                        <a:pt x="948" y="0"/>
                        <a:pt x="36972" y="3796"/>
                        <a:pt x="46453" y="93009"/>
                      </a:cubicBezTo>
                      <a:cubicBezTo>
                        <a:pt x="55933" y="182223"/>
                        <a:pt x="90061" y="237269"/>
                        <a:pt x="90061" y="237269"/>
                      </a:cubicBezTo>
                      <a:cubicBezTo>
                        <a:pt x="90061" y="237269"/>
                        <a:pt x="35077" y="157547"/>
                        <a:pt x="31284" y="89213"/>
                      </a:cubicBezTo>
                      <a:cubicBezTo>
                        <a:pt x="27492" y="20880"/>
                        <a:pt x="-6636" y="7593"/>
                        <a:pt x="9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5" name=""/>
                <p:cNvSpPr/>
                <p:nvPr/>
              </p:nvSpPr>
              <p:spPr>
                <a:xfrm>
                  <a:off x="8182571" y="5792727"/>
                  <a:ext cx="417835" cy="751193"/>
                </a:xfrm>
                <a:custGeom>
                  <a:avLst/>
                  <a:gdLst/>
                  <a:ahLst/>
                  <a:cxnLst/>
                  <a:pathLst>
                    <a:path w="417835" h="751193">
                      <a:moveTo>
                        <a:pt x="405748" y="0"/>
                      </a:moveTo>
                      <a:cubicBezTo>
                        <a:pt x="373516" y="24201"/>
                        <a:pt x="176330" y="335498"/>
                        <a:pt x="151682" y="398137"/>
                      </a:cubicBezTo>
                      <a:cubicBezTo>
                        <a:pt x="127033" y="460776"/>
                        <a:pt x="26544" y="608831"/>
                        <a:pt x="17064" y="661980"/>
                      </a:cubicBezTo>
                      <a:cubicBezTo>
                        <a:pt x="7584" y="715128"/>
                        <a:pt x="0" y="751193"/>
                        <a:pt x="0" y="751193"/>
                      </a:cubicBezTo>
                      <a:cubicBezTo>
                        <a:pt x="0" y="751193"/>
                        <a:pt x="37920" y="663878"/>
                        <a:pt x="54984" y="624017"/>
                      </a:cubicBezTo>
                      <a:cubicBezTo>
                        <a:pt x="72049" y="584155"/>
                        <a:pt x="153577" y="436100"/>
                        <a:pt x="164954" y="417119"/>
                      </a:cubicBezTo>
                      <a:cubicBezTo>
                        <a:pt x="176330" y="398137"/>
                        <a:pt x="207021" y="337396"/>
                        <a:pt x="218042" y="316517"/>
                      </a:cubicBezTo>
                      <a:cubicBezTo>
                        <a:pt x="229418" y="295637"/>
                        <a:pt x="343179" y="117211"/>
                        <a:pt x="348867" y="105822"/>
                      </a:cubicBezTo>
                      <a:cubicBezTo>
                        <a:pt x="354556" y="94433"/>
                        <a:pt x="451254" y="-6169"/>
                        <a:pt x="4057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6" name=""/>
                <p:cNvSpPr/>
                <p:nvPr/>
              </p:nvSpPr>
              <p:spPr>
                <a:xfrm>
                  <a:off x="8379282" y="5808861"/>
                  <a:ext cx="191024" cy="22541"/>
                </a:xfrm>
                <a:custGeom>
                  <a:avLst/>
                  <a:gdLst/>
                  <a:ahLst/>
                  <a:cxnLst/>
                  <a:pathLst>
                    <a:path w="191024" h="22541">
                      <a:moveTo>
                        <a:pt x="176804" y="19456"/>
                      </a:moveTo>
                      <a:cubicBezTo>
                        <a:pt x="176804" y="19456"/>
                        <a:pt x="135091" y="11863"/>
                        <a:pt x="110443" y="15660"/>
                      </a:cubicBezTo>
                      <a:cubicBezTo>
                        <a:pt x="85795" y="19456"/>
                        <a:pt x="8058" y="27049"/>
                        <a:pt x="474" y="19456"/>
                      </a:cubicBezTo>
                      <a:cubicBezTo>
                        <a:pt x="-7110" y="11863"/>
                        <a:pt x="67783" y="9016"/>
                        <a:pt x="98119" y="3322"/>
                      </a:cubicBezTo>
                      <a:cubicBezTo>
                        <a:pt x="128455" y="-2373"/>
                        <a:pt x="180596" y="-1424"/>
                        <a:pt x="189128" y="7118"/>
                      </a:cubicBezTo>
                      <a:cubicBezTo>
                        <a:pt x="197660" y="15660"/>
                        <a:pt x="176804" y="25151"/>
                        <a:pt x="176804" y="1945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7" name=""/>
                <p:cNvSpPr/>
                <p:nvPr/>
              </p:nvSpPr>
              <p:spPr>
                <a:xfrm>
                  <a:off x="8236844" y="5860585"/>
                  <a:ext cx="298386" cy="65249"/>
                </a:xfrm>
                <a:custGeom>
                  <a:avLst/>
                  <a:gdLst/>
                  <a:ahLst/>
                  <a:cxnLst/>
                  <a:pathLst>
                    <a:path w="298386" h="65249">
                      <a:moveTo>
                        <a:pt x="298386" y="15185"/>
                      </a:moveTo>
                      <a:cubicBezTo>
                        <a:pt x="298386" y="15185"/>
                        <a:pt x="175145" y="15185"/>
                        <a:pt x="150497" y="11389"/>
                      </a:cubicBezTo>
                      <a:cubicBezTo>
                        <a:pt x="125848" y="7593"/>
                        <a:pt x="57591" y="0"/>
                        <a:pt x="57591" y="0"/>
                      </a:cubicBezTo>
                      <a:cubicBezTo>
                        <a:pt x="57591" y="0"/>
                        <a:pt x="123952" y="22778"/>
                        <a:pt x="139120" y="22778"/>
                      </a:cubicBezTo>
                      <a:cubicBezTo>
                        <a:pt x="154289" y="22778"/>
                        <a:pt x="89824" y="43657"/>
                        <a:pt x="57591" y="49352"/>
                      </a:cubicBezTo>
                      <a:cubicBezTo>
                        <a:pt x="25359" y="55046"/>
                        <a:pt x="-5925" y="55995"/>
                        <a:pt x="711" y="62639"/>
                      </a:cubicBezTo>
                      <a:cubicBezTo>
                        <a:pt x="7347" y="69283"/>
                        <a:pt x="87928" y="62639"/>
                        <a:pt x="127744" y="45556"/>
                      </a:cubicBezTo>
                      <a:cubicBezTo>
                        <a:pt x="167561" y="28472"/>
                        <a:pt x="298386" y="22778"/>
                        <a:pt x="298386" y="1518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8" name=""/>
                <p:cNvSpPr/>
                <p:nvPr/>
              </p:nvSpPr>
              <p:spPr>
                <a:xfrm>
                  <a:off x="8169299" y="5930816"/>
                  <a:ext cx="328011" cy="104398"/>
                </a:xfrm>
                <a:custGeom>
                  <a:avLst/>
                  <a:gdLst/>
                  <a:ahLst/>
                  <a:cxnLst/>
                  <a:pathLst>
                    <a:path w="328011" h="104398">
                      <a:moveTo>
                        <a:pt x="328011" y="0"/>
                      </a:moveTo>
                      <a:cubicBezTo>
                        <a:pt x="328011" y="0"/>
                        <a:pt x="185810" y="17083"/>
                        <a:pt x="174434" y="22778"/>
                      </a:cubicBezTo>
                      <a:cubicBezTo>
                        <a:pt x="163058" y="28472"/>
                        <a:pt x="96697" y="32269"/>
                        <a:pt x="72049" y="32269"/>
                      </a:cubicBezTo>
                      <a:cubicBezTo>
                        <a:pt x="47401" y="32269"/>
                        <a:pt x="0" y="47454"/>
                        <a:pt x="0" y="47454"/>
                      </a:cubicBezTo>
                      <a:lnTo>
                        <a:pt x="9480" y="56945"/>
                      </a:lnTo>
                      <a:cubicBezTo>
                        <a:pt x="9480" y="56945"/>
                        <a:pt x="79633" y="30370"/>
                        <a:pt x="92905" y="43657"/>
                      </a:cubicBezTo>
                      <a:cubicBezTo>
                        <a:pt x="106177" y="56945"/>
                        <a:pt x="34128" y="87315"/>
                        <a:pt x="17064" y="87315"/>
                      </a:cubicBezTo>
                      <a:cubicBezTo>
                        <a:pt x="0" y="87315"/>
                        <a:pt x="0" y="104398"/>
                        <a:pt x="0" y="104398"/>
                      </a:cubicBezTo>
                      <a:cubicBezTo>
                        <a:pt x="0" y="104398"/>
                        <a:pt x="58777" y="87315"/>
                        <a:pt x="87217" y="72130"/>
                      </a:cubicBezTo>
                      <a:cubicBezTo>
                        <a:pt x="115657" y="56945"/>
                        <a:pt x="136513" y="43657"/>
                        <a:pt x="136513" y="43657"/>
                      </a:cubicBezTo>
                      <a:cubicBezTo>
                        <a:pt x="136513" y="43657"/>
                        <a:pt x="195290" y="34167"/>
                        <a:pt x="206666" y="28472"/>
                      </a:cubicBezTo>
                      <a:cubicBezTo>
                        <a:pt x="218042" y="22778"/>
                        <a:pt x="290091" y="15185"/>
                        <a:pt x="297675" y="18981"/>
                      </a:cubicBezTo>
                      <a:cubicBezTo>
                        <a:pt x="305259" y="22778"/>
                        <a:pt x="316635" y="22778"/>
                        <a:pt x="316635" y="22778"/>
                      </a:cubicBezTo>
                      <a:cubicBezTo>
                        <a:pt x="316635" y="22778"/>
                        <a:pt x="328011" y="11389"/>
                        <a:pt x="3280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39" name=""/>
                <p:cNvSpPr/>
                <p:nvPr/>
              </p:nvSpPr>
              <p:spPr>
                <a:xfrm>
                  <a:off x="8111943" y="6011488"/>
                  <a:ext cx="332752" cy="108194"/>
                </a:xfrm>
                <a:custGeom>
                  <a:avLst/>
                  <a:gdLst/>
                  <a:ahLst/>
                  <a:cxnLst/>
                  <a:pathLst>
                    <a:path w="332752" h="108194">
                      <a:moveTo>
                        <a:pt x="326590" y="0"/>
                      </a:moveTo>
                      <a:cubicBezTo>
                        <a:pt x="326590" y="0"/>
                        <a:pt x="203348" y="5694"/>
                        <a:pt x="165428" y="18982"/>
                      </a:cubicBezTo>
                      <a:cubicBezTo>
                        <a:pt x="127508" y="32269"/>
                        <a:pt x="32706" y="87315"/>
                        <a:pt x="19434" y="91111"/>
                      </a:cubicBezTo>
                      <a:cubicBezTo>
                        <a:pt x="6162" y="94907"/>
                        <a:pt x="-5214" y="108194"/>
                        <a:pt x="2370" y="108194"/>
                      </a:cubicBezTo>
                      <a:cubicBezTo>
                        <a:pt x="9954" y="108194"/>
                        <a:pt x="115183" y="69282"/>
                        <a:pt x="127508" y="56944"/>
                      </a:cubicBezTo>
                      <a:cubicBezTo>
                        <a:pt x="139832" y="44606"/>
                        <a:pt x="161636" y="34167"/>
                        <a:pt x="165428" y="34167"/>
                      </a:cubicBezTo>
                      <a:cubicBezTo>
                        <a:pt x="169220" y="34167"/>
                        <a:pt x="220413" y="28472"/>
                        <a:pt x="243165" y="18982"/>
                      </a:cubicBezTo>
                      <a:cubicBezTo>
                        <a:pt x="265917" y="9491"/>
                        <a:pt x="296253" y="11389"/>
                        <a:pt x="311422" y="15185"/>
                      </a:cubicBezTo>
                      <a:cubicBezTo>
                        <a:pt x="326590" y="18982"/>
                        <a:pt x="341760" y="0"/>
                        <a:pt x="3265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0" name=""/>
                <p:cNvSpPr/>
                <p:nvPr/>
              </p:nvSpPr>
              <p:spPr>
                <a:xfrm>
                  <a:off x="8131615" y="6097854"/>
                  <a:ext cx="263310" cy="91111"/>
                </a:xfrm>
                <a:custGeom>
                  <a:avLst/>
                  <a:gdLst/>
                  <a:ahLst/>
                  <a:cxnLst/>
                  <a:pathLst>
                    <a:path w="263310" h="91111">
                      <a:moveTo>
                        <a:pt x="263310" y="0"/>
                      </a:moveTo>
                      <a:cubicBezTo>
                        <a:pt x="263310" y="0"/>
                        <a:pt x="143861" y="18981"/>
                        <a:pt x="124900" y="22778"/>
                      </a:cubicBezTo>
                      <a:cubicBezTo>
                        <a:pt x="105940" y="26574"/>
                        <a:pt x="54748" y="34167"/>
                        <a:pt x="41476" y="37963"/>
                      </a:cubicBezTo>
                      <a:cubicBezTo>
                        <a:pt x="28203" y="41759"/>
                        <a:pt x="5451" y="53148"/>
                        <a:pt x="1659" y="55046"/>
                      </a:cubicBezTo>
                      <a:cubicBezTo>
                        <a:pt x="-2133" y="56945"/>
                        <a:pt x="-2133" y="72130"/>
                        <a:pt x="28203" y="55046"/>
                      </a:cubicBezTo>
                      <a:cubicBezTo>
                        <a:pt x="58540" y="37963"/>
                        <a:pt x="88876" y="43657"/>
                        <a:pt x="88876" y="43657"/>
                      </a:cubicBezTo>
                      <a:cubicBezTo>
                        <a:pt x="88876" y="43657"/>
                        <a:pt x="46216" y="65486"/>
                        <a:pt x="35788" y="75926"/>
                      </a:cubicBezTo>
                      <a:cubicBezTo>
                        <a:pt x="25359" y="86366"/>
                        <a:pt x="24411" y="91111"/>
                        <a:pt x="28203" y="91111"/>
                      </a:cubicBezTo>
                      <a:cubicBezTo>
                        <a:pt x="31995" y="91111"/>
                        <a:pt x="102148" y="49352"/>
                        <a:pt x="121108" y="43657"/>
                      </a:cubicBezTo>
                      <a:cubicBezTo>
                        <a:pt x="140068" y="37963"/>
                        <a:pt x="159029" y="28472"/>
                        <a:pt x="191261" y="22778"/>
                      </a:cubicBezTo>
                      <a:cubicBezTo>
                        <a:pt x="223494" y="17083"/>
                        <a:pt x="251934" y="11389"/>
                        <a:pt x="2633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1" name=""/>
                <p:cNvSpPr/>
                <p:nvPr/>
              </p:nvSpPr>
              <p:spPr>
                <a:xfrm>
                  <a:off x="8108626" y="6168086"/>
                  <a:ext cx="248379" cy="112466"/>
                </a:xfrm>
                <a:custGeom>
                  <a:avLst/>
                  <a:gdLst/>
                  <a:ahLst/>
                  <a:cxnLst/>
                  <a:pathLst>
                    <a:path w="248379" h="112466">
                      <a:moveTo>
                        <a:pt x="248379" y="0"/>
                      </a:moveTo>
                      <a:cubicBezTo>
                        <a:pt x="248379" y="0"/>
                        <a:pt x="172538" y="1898"/>
                        <a:pt x="108073" y="37963"/>
                      </a:cubicBezTo>
                      <a:cubicBezTo>
                        <a:pt x="43609" y="74028"/>
                        <a:pt x="0" y="100602"/>
                        <a:pt x="0" y="110093"/>
                      </a:cubicBezTo>
                      <a:cubicBezTo>
                        <a:pt x="0" y="119584"/>
                        <a:pt x="32232" y="100602"/>
                        <a:pt x="72049" y="81621"/>
                      </a:cubicBezTo>
                      <a:cubicBezTo>
                        <a:pt x="111865" y="62639"/>
                        <a:pt x="140306" y="34167"/>
                        <a:pt x="166850" y="26574"/>
                      </a:cubicBezTo>
                      <a:cubicBezTo>
                        <a:pt x="193394" y="18982"/>
                        <a:pt x="227523" y="28472"/>
                        <a:pt x="235107" y="22778"/>
                      </a:cubicBezTo>
                      <a:cubicBezTo>
                        <a:pt x="242691" y="17083"/>
                        <a:pt x="248379" y="0"/>
                        <a:pt x="2483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2" name=""/>
                <p:cNvSpPr/>
                <p:nvPr/>
              </p:nvSpPr>
              <p:spPr>
                <a:xfrm>
                  <a:off x="8116921" y="6261095"/>
                  <a:ext cx="192920" cy="79722"/>
                </a:xfrm>
                <a:custGeom>
                  <a:avLst/>
                  <a:gdLst/>
                  <a:ahLst/>
                  <a:cxnLst/>
                  <a:pathLst>
                    <a:path w="192920" h="79722">
                      <a:moveTo>
                        <a:pt x="188891" y="0"/>
                      </a:moveTo>
                      <a:cubicBezTo>
                        <a:pt x="188891" y="0"/>
                        <a:pt x="147179" y="0"/>
                        <a:pt x="107362" y="17083"/>
                      </a:cubicBezTo>
                      <a:cubicBezTo>
                        <a:pt x="67546" y="34167"/>
                        <a:pt x="75130" y="60741"/>
                        <a:pt x="48586" y="60741"/>
                      </a:cubicBezTo>
                      <a:cubicBezTo>
                        <a:pt x="22041" y="60741"/>
                        <a:pt x="-6399" y="79722"/>
                        <a:pt x="1185" y="79722"/>
                      </a:cubicBezTo>
                      <a:cubicBezTo>
                        <a:pt x="8769" y="79722"/>
                        <a:pt x="48586" y="81620"/>
                        <a:pt x="71338" y="66435"/>
                      </a:cubicBezTo>
                      <a:cubicBezTo>
                        <a:pt x="94090" y="51250"/>
                        <a:pt x="84610" y="30370"/>
                        <a:pt x="113998" y="23727"/>
                      </a:cubicBezTo>
                      <a:cubicBezTo>
                        <a:pt x="143387" y="17083"/>
                        <a:pt x="177515" y="17083"/>
                        <a:pt x="183203" y="17083"/>
                      </a:cubicBezTo>
                      <a:cubicBezTo>
                        <a:pt x="188891" y="17083"/>
                        <a:pt x="198372" y="0"/>
                        <a:pt x="18889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3" name=""/>
                <p:cNvSpPr/>
                <p:nvPr/>
              </p:nvSpPr>
              <p:spPr>
                <a:xfrm>
                  <a:off x="8150339" y="6335122"/>
                  <a:ext cx="115657" cy="70469"/>
                </a:xfrm>
                <a:custGeom>
                  <a:avLst/>
                  <a:gdLst/>
                  <a:ahLst/>
                  <a:cxnLst/>
                  <a:pathLst>
                    <a:path w="115657" h="70469">
                      <a:moveTo>
                        <a:pt x="115657" y="0"/>
                      </a:moveTo>
                      <a:cubicBezTo>
                        <a:pt x="115657" y="0"/>
                        <a:pt x="64465" y="13287"/>
                        <a:pt x="56880" y="20880"/>
                      </a:cubicBezTo>
                      <a:cubicBezTo>
                        <a:pt x="49296" y="28472"/>
                        <a:pt x="0" y="58843"/>
                        <a:pt x="0" y="68333"/>
                      </a:cubicBezTo>
                      <a:cubicBezTo>
                        <a:pt x="0" y="77824"/>
                        <a:pt x="48348" y="55995"/>
                        <a:pt x="60672" y="43657"/>
                      </a:cubicBezTo>
                      <a:cubicBezTo>
                        <a:pt x="72997" y="31319"/>
                        <a:pt x="89113" y="20880"/>
                        <a:pt x="102385" y="20880"/>
                      </a:cubicBezTo>
                      <a:cubicBezTo>
                        <a:pt x="115657" y="20880"/>
                        <a:pt x="115657" y="0"/>
                        <a:pt x="1156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4" name=""/>
                <p:cNvSpPr/>
                <p:nvPr/>
              </p:nvSpPr>
              <p:spPr>
                <a:xfrm>
                  <a:off x="8149390" y="6422675"/>
                  <a:ext cx="71575" cy="37726"/>
                </a:xfrm>
                <a:custGeom>
                  <a:avLst/>
                  <a:gdLst/>
                  <a:ahLst/>
                  <a:cxnLst/>
                  <a:pathLst>
                    <a:path w="71575" h="37726">
                      <a:moveTo>
                        <a:pt x="65413" y="1661"/>
                      </a:moveTo>
                      <a:cubicBezTo>
                        <a:pt x="65413" y="1661"/>
                        <a:pt x="50245" y="-5932"/>
                        <a:pt x="33180" y="11152"/>
                      </a:cubicBezTo>
                      <a:cubicBezTo>
                        <a:pt x="16116" y="28235"/>
                        <a:pt x="-4740" y="37726"/>
                        <a:pt x="948" y="37726"/>
                      </a:cubicBezTo>
                      <a:cubicBezTo>
                        <a:pt x="6636" y="37726"/>
                        <a:pt x="27492" y="30133"/>
                        <a:pt x="36972" y="20642"/>
                      </a:cubicBezTo>
                      <a:cubicBezTo>
                        <a:pt x="46453" y="11152"/>
                        <a:pt x="63517" y="18744"/>
                        <a:pt x="69205" y="14948"/>
                      </a:cubicBezTo>
                      <a:cubicBezTo>
                        <a:pt x="74893" y="11152"/>
                        <a:pt x="69205" y="1661"/>
                        <a:pt x="65413" y="166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5" name=""/>
                <p:cNvSpPr/>
                <p:nvPr/>
              </p:nvSpPr>
              <p:spPr>
                <a:xfrm>
                  <a:off x="8260308" y="6322785"/>
                  <a:ext cx="27729" cy="177477"/>
                </a:xfrm>
                <a:custGeom>
                  <a:avLst/>
                  <a:gdLst/>
                  <a:ahLst/>
                  <a:cxnLst/>
                  <a:pathLst>
                    <a:path w="27729" h="177477">
                      <a:moveTo>
                        <a:pt x="18012" y="0"/>
                      </a:moveTo>
                      <a:cubicBezTo>
                        <a:pt x="18012" y="0"/>
                        <a:pt x="22752" y="12338"/>
                        <a:pt x="26544" y="48403"/>
                      </a:cubicBezTo>
                      <a:cubicBezTo>
                        <a:pt x="30336" y="84468"/>
                        <a:pt x="24648" y="112940"/>
                        <a:pt x="18012" y="135718"/>
                      </a:cubicBezTo>
                      <a:cubicBezTo>
                        <a:pt x="11376" y="158496"/>
                        <a:pt x="0" y="177477"/>
                        <a:pt x="0" y="177477"/>
                      </a:cubicBezTo>
                      <a:cubicBezTo>
                        <a:pt x="0" y="177477"/>
                        <a:pt x="11376" y="120533"/>
                        <a:pt x="11376" y="92060"/>
                      </a:cubicBezTo>
                      <a:cubicBezTo>
                        <a:pt x="11376" y="63588"/>
                        <a:pt x="11376" y="42708"/>
                        <a:pt x="11376" y="33218"/>
                      </a:cubicBezTo>
                      <a:cubicBezTo>
                        <a:pt x="11376" y="23727"/>
                        <a:pt x="-3792" y="0"/>
                        <a:pt x="180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6" name=""/>
                <p:cNvSpPr/>
                <p:nvPr/>
              </p:nvSpPr>
              <p:spPr>
                <a:xfrm>
                  <a:off x="8314818" y="6217437"/>
                  <a:ext cx="36498" cy="237269"/>
                </a:xfrm>
                <a:custGeom>
                  <a:avLst/>
                  <a:gdLst/>
                  <a:ahLst/>
                  <a:cxnLst/>
                  <a:pathLst>
                    <a:path w="36498" h="237269">
                      <a:moveTo>
                        <a:pt x="474" y="26574"/>
                      </a:moveTo>
                      <a:cubicBezTo>
                        <a:pt x="474" y="26574"/>
                        <a:pt x="6162" y="34167"/>
                        <a:pt x="11850" y="91111"/>
                      </a:cubicBezTo>
                      <a:cubicBezTo>
                        <a:pt x="17538" y="148056"/>
                        <a:pt x="-3318" y="168936"/>
                        <a:pt x="474" y="189815"/>
                      </a:cubicBezTo>
                      <a:cubicBezTo>
                        <a:pt x="4266" y="210695"/>
                        <a:pt x="11850" y="237269"/>
                        <a:pt x="11850" y="237269"/>
                      </a:cubicBezTo>
                      <a:cubicBezTo>
                        <a:pt x="11850" y="237269"/>
                        <a:pt x="19434" y="187917"/>
                        <a:pt x="19434" y="165139"/>
                      </a:cubicBezTo>
                      <a:cubicBezTo>
                        <a:pt x="19434" y="142361"/>
                        <a:pt x="36498" y="106296"/>
                        <a:pt x="36498" y="91111"/>
                      </a:cubicBezTo>
                      <a:cubicBezTo>
                        <a:pt x="36498" y="75926"/>
                        <a:pt x="11850" y="0"/>
                        <a:pt x="11850" y="0"/>
                      </a:cubicBezTo>
                      <a:lnTo>
                        <a:pt x="474" y="2657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7" name=""/>
                <p:cNvSpPr/>
                <p:nvPr/>
              </p:nvSpPr>
              <p:spPr>
                <a:xfrm>
                  <a:off x="8354397" y="6151002"/>
                  <a:ext cx="55696" cy="281638"/>
                </a:xfrm>
                <a:custGeom>
                  <a:avLst/>
                  <a:gdLst/>
                  <a:ahLst/>
                  <a:cxnLst/>
                  <a:pathLst>
                    <a:path w="55696" h="281638">
                      <a:moveTo>
                        <a:pt x="2607" y="20880"/>
                      </a:moveTo>
                      <a:cubicBezTo>
                        <a:pt x="2607" y="20880"/>
                        <a:pt x="38631" y="66435"/>
                        <a:pt x="34839" y="98704"/>
                      </a:cubicBezTo>
                      <a:cubicBezTo>
                        <a:pt x="31047" y="130972"/>
                        <a:pt x="29151" y="159445"/>
                        <a:pt x="29151" y="197408"/>
                      </a:cubicBezTo>
                      <a:cubicBezTo>
                        <a:pt x="29151" y="235371"/>
                        <a:pt x="29151" y="258148"/>
                        <a:pt x="34839" y="279028"/>
                      </a:cubicBezTo>
                      <a:cubicBezTo>
                        <a:pt x="40527" y="299908"/>
                        <a:pt x="34839" y="197408"/>
                        <a:pt x="40527" y="163241"/>
                      </a:cubicBezTo>
                      <a:cubicBezTo>
                        <a:pt x="46215" y="129074"/>
                        <a:pt x="65176" y="108195"/>
                        <a:pt x="50008" y="74028"/>
                      </a:cubicBezTo>
                      <a:cubicBezTo>
                        <a:pt x="34839" y="39861"/>
                        <a:pt x="12087" y="0"/>
                        <a:pt x="12087" y="0"/>
                      </a:cubicBezTo>
                      <a:cubicBezTo>
                        <a:pt x="12087" y="0"/>
                        <a:pt x="-6873" y="17083"/>
                        <a:pt x="2607" y="2088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8" name=""/>
                <p:cNvSpPr/>
                <p:nvPr/>
              </p:nvSpPr>
              <p:spPr>
                <a:xfrm>
                  <a:off x="8394925" y="6080771"/>
                  <a:ext cx="98593" cy="326482"/>
                </a:xfrm>
                <a:custGeom>
                  <a:avLst/>
                  <a:gdLst/>
                  <a:ahLst/>
                  <a:cxnLst/>
                  <a:pathLst>
                    <a:path w="98593" h="326482">
                      <a:moveTo>
                        <a:pt x="0" y="3796"/>
                      </a:moveTo>
                      <a:cubicBezTo>
                        <a:pt x="0" y="3796"/>
                        <a:pt x="47401" y="79722"/>
                        <a:pt x="47401" y="113889"/>
                      </a:cubicBezTo>
                      <a:cubicBezTo>
                        <a:pt x="47401" y="148056"/>
                        <a:pt x="34128" y="212593"/>
                        <a:pt x="37920" y="233473"/>
                      </a:cubicBezTo>
                      <a:cubicBezTo>
                        <a:pt x="41713" y="254352"/>
                        <a:pt x="53089" y="326482"/>
                        <a:pt x="53089" y="326482"/>
                      </a:cubicBezTo>
                      <a:cubicBezTo>
                        <a:pt x="53089" y="326482"/>
                        <a:pt x="53089" y="261945"/>
                        <a:pt x="53089" y="225880"/>
                      </a:cubicBezTo>
                      <a:cubicBezTo>
                        <a:pt x="53089" y="189815"/>
                        <a:pt x="60673" y="168936"/>
                        <a:pt x="60673" y="168936"/>
                      </a:cubicBezTo>
                      <a:cubicBezTo>
                        <a:pt x="60673" y="168936"/>
                        <a:pt x="70153" y="241065"/>
                        <a:pt x="77737" y="263843"/>
                      </a:cubicBezTo>
                      <a:cubicBezTo>
                        <a:pt x="85321" y="286621"/>
                        <a:pt x="98593" y="301806"/>
                        <a:pt x="98593" y="301806"/>
                      </a:cubicBezTo>
                      <a:cubicBezTo>
                        <a:pt x="98593" y="301806"/>
                        <a:pt x="73945" y="203102"/>
                        <a:pt x="73945" y="174630"/>
                      </a:cubicBezTo>
                      <a:cubicBezTo>
                        <a:pt x="73945" y="146158"/>
                        <a:pt x="60673" y="98704"/>
                        <a:pt x="60673" y="81621"/>
                      </a:cubicBezTo>
                      <a:cubicBezTo>
                        <a:pt x="60673" y="64537"/>
                        <a:pt x="3792" y="-18982"/>
                        <a:pt x="0" y="379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49" name=""/>
                <p:cNvSpPr/>
                <p:nvPr/>
              </p:nvSpPr>
              <p:spPr>
                <a:xfrm>
                  <a:off x="8459390" y="5972576"/>
                  <a:ext cx="83425" cy="373936"/>
                </a:xfrm>
                <a:custGeom>
                  <a:avLst/>
                  <a:gdLst/>
                  <a:ahLst/>
                  <a:cxnLst/>
                  <a:pathLst>
                    <a:path w="83425" h="373936">
                      <a:moveTo>
                        <a:pt x="0" y="24676"/>
                      </a:moveTo>
                      <a:cubicBezTo>
                        <a:pt x="0" y="24676"/>
                        <a:pt x="41712" y="108195"/>
                        <a:pt x="41712" y="146158"/>
                      </a:cubicBezTo>
                      <a:cubicBezTo>
                        <a:pt x="41712" y="184121"/>
                        <a:pt x="79633" y="316991"/>
                        <a:pt x="73945" y="322686"/>
                      </a:cubicBezTo>
                      <a:cubicBezTo>
                        <a:pt x="68257" y="328380"/>
                        <a:pt x="73945" y="373936"/>
                        <a:pt x="73945" y="373936"/>
                      </a:cubicBezTo>
                      <a:cubicBezTo>
                        <a:pt x="73945" y="373936"/>
                        <a:pt x="83425" y="299908"/>
                        <a:pt x="83425" y="275232"/>
                      </a:cubicBezTo>
                      <a:cubicBezTo>
                        <a:pt x="83425" y="250556"/>
                        <a:pt x="60673" y="184121"/>
                        <a:pt x="60673" y="165139"/>
                      </a:cubicBezTo>
                      <a:cubicBezTo>
                        <a:pt x="60673" y="146158"/>
                        <a:pt x="41712" y="77824"/>
                        <a:pt x="34128" y="49352"/>
                      </a:cubicBezTo>
                      <a:cubicBezTo>
                        <a:pt x="26544" y="20880"/>
                        <a:pt x="11376" y="0"/>
                        <a:pt x="11376" y="0"/>
                      </a:cubicBezTo>
                      <a:cubicBezTo>
                        <a:pt x="11376" y="0"/>
                        <a:pt x="0" y="9491"/>
                        <a:pt x="0" y="2467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0" name=""/>
                <p:cNvSpPr/>
                <p:nvPr/>
              </p:nvSpPr>
              <p:spPr>
                <a:xfrm>
                  <a:off x="8485934" y="5932953"/>
                  <a:ext cx="119449" cy="347124"/>
                </a:xfrm>
                <a:custGeom>
                  <a:avLst/>
                  <a:gdLst/>
                  <a:ahLst/>
                  <a:cxnLst/>
                  <a:pathLst>
                    <a:path w="119449" h="347124">
                      <a:moveTo>
                        <a:pt x="0" y="9253"/>
                      </a:moveTo>
                      <a:cubicBezTo>
                        <a:pt x="0" y="9253"/>
                        <a:pt x="58777" y="81383"/>
                        <a:pt x="66361" y="153513"/>
                      </a:cubicBezTo>
                      <a:cubicBezTo>
                        <a:pt x="73945" y="225642"/>
                        <a:pt x="89113" y="282587"/>
                        <a:pt x="92905" y="297772"/>
                      </a:cubicBezTo>
                      <a:cubicBezTo>
                        <a:pt x="96697" y="312957"/>
                        <a:pt x="108073" y="335735"/>
                        <a:pt x="108073" y="335735"/>
                      </a:cubicBezTo>
                      <a:lnTo>
                        <a:pt x="119449" y="347124"/>
                      </a:lnTo>
                      <a:cubicBezTo>
                        <a:pt x="119449" y="347124"/>
                        <a:pt x="92905" y="274995"/>
                        <a:pt x="92905" y="227541"/>
                      </a:cubicBezTo>
                      <a:cubicBezTo>
                        <a:pt x="92905" y="180087"/>
                        <a:pt x="89113" y="125041"/>
                        <a:pt x="77737" y="100365"/>
                      </a:cubicBezTo>
                      <a:cubicBezTo>
                        <a:pt x="66361" y="75689"/>
                        <a:pt x="15168" y="-32506"/>
                        <a:pt x="0" y="92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1" name=""/>
                <p:cNvSpPr/>
                <p:nvPr/>
              </p:nvSpPr>
              <p:spPr>
                <a:xfrm>
                  <a:off x="8518166" y="5881702"/>
                  <a:ext cx="145282" cy="311060"/>
                </a:xfrm>
                <a:custGeom>
                  <a:avLst/>
                  <a:gdLst/>
                  <a:ahLst/>
                  <a:cxnLst/>
                  <a:pathLst>
                    <a:path w="145282" h="311060">
                      <a:moveTo>
                        <a:pt x="0" y="5457"/>
                      </a:moveTo>
                      <a:cubicBezTo>
                        <a:pt x="0" y="5457"/>
                        <a:pt x="68257" y="75689"/>
                        <a:pt x="77737" y="138328"/>
                      </a:cubicBezTo>
                      <a:cubicBezTo>
                        <a:pt x="87217" y="200967"/>
                        <a:pt x="94801" y="252217"/>
                        <a:pt x="100489" y="273097"/>
                      </a:cubicBezTo>
                      <a:cubicBezTo>
                        <a:pt x="106177" y="293976"/>
                        <a:pt x="113761" y="307263"/>
                        <a:pt x="113761" y="311060"/>
                      </a:cubicBezTo>
                      <a:cubicBezTo>
                        <a:pt x="113761" y="314855"/>
                        <a:pt x="106177" y="223745"/>
                        <a:pt x="106177" y="210458"/>
                      </a:cubicBezTo>
                      <a:cubicBezTo>
                        <a:pt x="106177" y="197170"/>
                        <a:pt x="127033" y="252217"/>
                        <a:pt x="142201" y="259809"/>
                      </a:cubicBezTo>
                      <a:cubicBezTo>
                        <a:pt x="157370" y="267402"/>
                        <a:pt x="115657" y="210458"/>
                        <a:pt x="106177" y="183884"/>
                      </a:cubicBezTo>
                      <a:cubicBezTo>
                        <a:pt x="96697" y="157309"/>
                        <a:pt x="77737" y="94670"/>
                        <a:pt x="62569" y="58606"/>
                      </a:cubicBezTo>
                      <a:cubicBezTo>
                        <a:pt x="47400" y="22541"/>
                        <a:pt x="0" y="-15422"/>
                        <a:pt x="0" y="545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152" name=""/>
              <p:cNvGrpSpPr/>
              <p:nvPr/>
            </p:nvGrpSpPr>
            <p:grpSpPr>
              <a:xfrm rot="-8100000" flipV="true">
                <a:off x="444416" y="5639842"/>
                <a:ext cx="645530" cy="846980"/>
                <a:chOff x="444416" y="5639842"/>
                <a:chExt cx="645530" cy="846980"/>
              </a:xfrm>
            </p:grpSpPr>
            <p:sp>
              <p:nvSpPr>
                <p:cNvPr id="2153" name=""/>
                <p:cNvSpPr/>
                <p:nvPr/>
              </p:nvSpPr>
              <p:spPr>
                <a:xfrm>
                  <a:off x="444415" y="5806213"/>
                  <a:ext cx="475168" cy="678928"/>
                </a:xfrm>
                <a:custGeom>
                  <a:avLst/>
                  <a:gdLst/>
                  <a:ahLst/>
                  <a:cxnLst/>
                  <a:pathLst>
                    <a:path w="475168" h="678928">
                      <a:moveTo>
                        <a:pt x="475168" y="16805"/>
                      </a:moveTo>
                      <a:cubicBezTo>
                        <a:pt x="475168" y="16805"/>
                        <a:pt x="337365" y="208384"/>
                        <a:pt x="268464" y="324339"/>
                      </a:cubicBezTo>
                      <a:cubicBezTo>
                        <a:pt x="212407" y="418678"/>
                        <a:pt x="127300" y="593221"/>
                        <a:pt x="120578" y="613387"/>
                      </a:cubicBezTo>
                      <a:cubicBezTo>
                        <a:pt x="113855" y="633554"/>
                        <a:pt x="105453" y="678928"/>
                        <a:pt x="105453" y="678928"/>
                      </a:cubicBezTo>
                      <a:cubicBezTo>
                        <a:pt x="105453" y="678928"/>
                        <a:pt x="47475" y="572215"/>
                        <a:pt x="31510" y="524320"/>
                      </a:cubicBezTo>
                      <a:cubicBezTo>
                        <a:pt x="15545" y="476426"/>
                        <a:pt x="-22267" y="438614"/>
                        <a:pt x="18066" y="309215"/>
                      </a:cubicBezTo>
                      <a:cubicBezTo>
                        <a:pt x="58398" y="179815"/>
                        <a:pt x="105453" y="144524"/>
                        <a:pt x="105453" y="144524"/>
                      </a:cubicBezTo>
                      <a:lnTo>
                        <a:pt x="112175" y="131080"/>
                      </a:lnTo>
                      <a:cubicBezTo>
                        <a:pt x="112175" y="131080"/>
                        <a:pt x="192840" y="65540"/>
                        <a:pt x="213006" y="53776"/>
                      </a:cubicBezTo>
                      <a:cubicBezTo>
                        <a:pt x="233172" y="42013"/>
                        <a:pt x="249978" y="28569"/>
                        <a:pt x="249978" y="28569"/>
                      </a:cubicBezTo>
                      <a:cubicBezTo>
                        <a:pt x="249978" y="28569"/>
                        <a:pt x="300393" y="0"/>
                        <a:pt x="382739" y="0"/>
                      </a:cubicBezTo>
                      <a:cubicBezTo>
                        <a:pt x="465084" y="0"/>
                        <a:pt x="475168" y="16805"/>
                        <a:pt x="475168" y="1680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4" name=""/>
                <p:cNvSpPr/>
                <p:nvPr/>
              </p:nvSpPr>
              <p:spPr>
                <a:xfrm>
                  <a:off x="546507" y="5823018"/>
                  <a:ext cx="469075" cy="662123"/>
                </a:xfrm>
                <a:custGeom>
                  <a:avLst/>
                  <a:gdLst/>
                  <a:ahLst/>
                  <a:cxnLst/>
                  <a:pathLst>
                    <a:path w="469075" h="662123">
                      <a:moveTo>
                        <a:pt x="373076" y="0"/>
                      </a:moveTo>
                      <a:cubicBezTo>
                        <a:pt x="373076" y="0"/>
                        <a:pt x="448699" y="28569"/>
                        <a:pt x="462143" y="126038"/>
                      </a:cubicBezTo>
                      <a:cubicBezTo>
                        <a:pt x="475586" y="223508"/>
                        <a:pt x="473907" y="307534"/>
                        <a:pt x="423491" y="415087"/>
                      </a:cubicBezTo>
                      <a:cubicBezTo>
                        <a:pt x="373076" y="522640"/>
                        <a:pt x="319299" y="564653"/>
                        <a:pt x="236953" y="601624"/>
                      </a:cubicBezTo>
                      <a:cubicBezTo>
                        <a:pt x="154608" y="638596"/>
                        <a:pt x="134442" y="625151"/>
                        <a:pt x="117637" y="633554"/>
                      </a:cubicBezTo>
                      <a:cubicBezTo>
                        <a:pt x="100831" y="641957"/>
                        <a:pt x="68901" y="640276"/>
                        <a:pt x="68901" y="640276"/>
                      </a:cubicBezTo>
                      <a:lnTo>
                        <a:pt x="0" y="662123"/>
                      </a:lnTo>
                      <a:cubicBezTo>
                        <a:pt x="0" y="662123"/>
                        <a:pt x="15125" y="599943"/>
                        <a:pt x="15125" y="596583"/>
                      </a:cubicBezTo>
                      <a:cubicBezTo>
                        <a:pt x="15125" y="593222"/>
                        <a:pt x="174774" y="289048"/>
                        <a:pt x="174774" y="289048"/>
                      </a:cubicBezTo>
                      <a:cubicBezTo>
                        <a:pt x="174774" y="289048"/>
                        <a:pt x="355430" y="17645"/>
                        <a:pt x="37307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5" name=""/>
                <p:cNvSpPr/>
                <p:nvPr/>
              </p:nvSpPr>
              <p:spPr>
                <a:xfrm>
                  <a:off x="895636" y="5639842"/>
                  <a:ext cx="194310" cy="203132"/>
                </a:xfrm>
                <a:custGeom>
                  <a:avLst/>
                  <a:gdLst/>
                  <a:ahLst/>
                  <a:cxnLst/>
                  <a:pathLst>
                    <a:path w="194310" h="203132">
                      <a:moveTo>
                        <a:pt x="8823" y="181915"/>
                      </a:moveTo>
                      <a:cubicBezTo>
                        <a:pt x="11501" y="178679"/>
                        <a:pt x="57558" y="149566"/>
                        <a:pt x="87807" y="94109"/>
                      </a:cubicBezTo>
                      <a:cubicBezTo>
                        <a:pt x="118056" y="38652"/>
                        <a:pt x="181916" y="0"/>
                        <a:pt x="181916" y="0"/>
                      </a:cubicBezTo>
                      <a:cubicBezTo>
                        <a:pt x="181916" y="0"/>
                        <a:pt x="203043" y="13204"/>
                        <a:pt x="190319" y="20166"/>
                      </a:cubicBezTo>
                      <a:cubicBezTo>
                        <a:pt x="190319" y="20166"/>
                        <a:pt x="107974" y="68901"/>
                        <a:pt x="97890" y="104192"/>
                      </a:cubicBezTo>
                      <a:cubicBezTo>
                        <a:pt x="87807" y="139483"/>
                        <a:pt x="14344" y="201902"/>
                        <a:pt x="14344" y="201902"/>
                      </a:cubicBezTo>
                      <a:cubicBezTo>
                        <a:pt x="14344" y="201902"/>
                        <a:pt x="-14225" y="209764"/>
                        <a:pt x="8823" y="18191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6" name=""/>
                <p:cNvSpPr/>
                <p:nvPr/>
              </p:nvSpPr>
              <p:spPr>
                <a:xfrm>
                  <a:off x="900257" y="5844864"/>
                  <a:ext cx="79825" cy="210064"/>
                </a:xfrm>
                <a:custGeom>
                  <a:avLst/>
                  <a:gdLst/>
                  <a:ahLst/>
                  <a:cxnLst/>
                  <a:pathLst>
                    <a:path w="79825" h="210064">
                      <a:moveTo>
                        <a:pt x="840" y="0"/>
                      </a:moveTo>
                      <a:cubicBezTo>
                        <a:pt x="840" y="0"/>
                        <a:pt x="32770" y="3361"/>
                        <a:pt x="41173" y="82345"/>
                      </a:cubicBezTo>
                      <a:cubicBezTo>
                        <a:pt x="49576" y="161330"/>
                        <a:pt x="79825" y="210064"/>
                        <a:pt x="79825" y="210064"/>
                      </a:cubicBezTo>
                      <a:cubicBezTo>
                        <a:pt x="79825" y="210064"/>
                        <a:pt x="31090" y="139483"/>
                        <a:pt x="27729" y="78984"/>
                      </a:cubicBezTo>
                      <a:cubicBezTo>
                        <a:pt x="24368" y="18486"/>
                        <a:pt x="-5882" y="6722"/>
                        <a:pt x="84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7" name=""/>
                <p:cNvSpPr/>
                <p:nvPr/>
              </p:nvSpPr>
              <p:spPr>
                <a:xfrm>
                  <a:off x="544827" y="5821758"/>
                  <a:ext cx="370344" cy="665064"/>
                </a:xfrm>
                <a:custGeom>
                  <a:avLst/>
                  <a:gdLst/>
                  <a:ahLst/>
                  <a:cxnLst/>
                  <a:pathLst>
                    <a:path w="370344" h="665064">
                      <a:moveTo>
                        <a:pt x="359631" y="0"/>
                      </a:moveTo>
                      <a:cubicBezTo>
                        <a:pt x="331062" y="21427"/>
                        <a:pt x="156288" y="297031"/>
                        <a:pt x="134442" y="352488"/>
                      </a:cubicBezTo>
                      <a:cubicBezTo>
                        <a:pt x="112595" y="407945"/>
                        <a:pt x="23527" y="539025"/>
                        <a:pt x="15125" y="586079"/>
                      </a:cubicBezTo>
                      <a:cubicBezTo>
                        <a:pt x="6722" y="633134"/>
                        <a:pt x="0" y="665064"/>
                        <a:pt x="0" y="665064"/>
                      </a:cubicBezTo>
                      <a:cubicBezTo>
                        <a:pt x="0" y="665064"/>
                        <a:pt x="33610" y="587760"/>
                        <a:pt x="48735" y="552469"/>
                      </a:cubicBezTo>
                      <a:cubicBezTo>
                        <a:pt x="63860" y="517178"/>
                        <a:pt x="136122" y="386098"/>
                        <a:pt x="146205" y="369293"/>
                      </a:cubicBezTo>
                      <a:cubicBezTo>
                        <a:pt x="156288" y="352488"/>
                        <a:pt x="183492" y="298711"/>
                        <a:pt x="193259" y="280226"/>
                      </a:cubicBezTo>
                      <a:cubicBezTo>
                        <a:pt x="203343" y="261740"/>
                        <a:pt x="304174" y="103772"/>
                        <a:pt x="309215" y="93689"/>
                      </a:cubicBezTo>
                      <a:cubicBezTo>
                        <a:pt x="314257" y="83606"/>
                        <a:pt x="399965" y="-5462"/>
                        <a:pt x="3596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8" name=""/>
                <p:cNvSpPr/>
                <p:nvPr/>
              </p:nvSpPr>
              <p:spPr>
                <a:xfrm>
                  <a:off x="719180" y="5836043"/>
                  <a:ext cx="169312" cy="19956"/>
                </a:xfrm>
                <a:custGeom>
                  <a:avLst/>
                  <a:gdLst/>
                  <a:ahLst/>
                  <a:cxnLst/>
                  <a:pathLst>
                    <a:path w="169312" h="19956">
                      <a:moveTo>
                        <a:pt x="156708" y="17225"/>
                      </a:moveTo>
                      <a:cubicBezTo>
                        <a:pt x="156708" y="17225"/>
                        <a:pt x="119737" y="10503"/>
                        <a:pt x="97890" y="13864"/>
                      </a:cubicBezTo>
                      <a:cubicBezTo>
                        <a:pt x="76044" y="17225"/>
                        <a:pt x="7142" y="23947"/>
                        <a:pt x="420" y="17225"/>
                      </a:cubicBezTo>
                      <a:cubicBezTo>
                        <a:pt x="-6302" y="10503"/>
                        <a:pt x="60079" y="7982"/>
                        <a:pt x="86967" y="2941"/>
                      </a:cubicBezTo>
                      <a:cubicBezTo>
                        <a:pt x="113855" y="-2101"/>
                        <a:pt x="160069" y="-1260"/>
                        <a:pt x="167632" y="6302"/>
                      </a:cubicBezTo>
                      <a:cubicBezTo>
                        <a:pt x="175194" y="13864"/>
                        <a:pt x="156708" y="22267"/>
                        <a:pt x="156708" y="1722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59" name=""/>
                <p:cNvSpPr/>
                <p:nvPr/>
              </p:nvSpPr>
              <p:spPr>
                <a:xfrm>
                  <a:off x="592932" y="5881836"/>
                  <a:ext cx="264472" cy="57768"/>
                </a:xfrm>
                <a:custGeom>
                  <a:avLst/>
                  <a:gdLst/>
                  <a:ahLst/>
                  <a:cxnLst/>
                  <a:pathLst>
                    <a:path w="264472" h="57768">
                      <a:moveTo>
                        <a:pt x="264472" y="13444"/>
                      </a:moveTo>
                      <a:cubicBezTo>
                        <a:pt x="264472" y="13444"/>
                        <a:pt x="155238" y="13444"/>
                        <a:pt x="133391" y="10083"/>
                      </a:cubicBezTo>
                      <a:cubicBezTo>
                        <a:pt x="111544" y="6722"/>
                        <a:pt x="51046" y="0"/>
                        <a:pt x="51046" y="0"/>
                      </a:cubicBezTo>
                      <a:cubicBezTo>
                        <a:pt x="51046" y="0"/>
                        <a:pt x="109864" y="20166"/>
                        <a:pt x="123308" y="20166"/>
                      </a:cubicBezTo>
                      <a:cubicBezTo>
                        <a:pt x="136752" y="20166"/>
                        <a:pt x="79615" y="38652"/>
                        <a:pt x="51046" y="43693"/>
                      </a:cubicBezTo>
                      <a:cubicBezTo>
                        <a:pt x="22477" y="48735"/>
                        <a:pt x="-5252" y="49575"/>
                        <a:pt x="630" y="55457"/>
                      </a:cubicBezTo>
                      <a:cubicBezTo>
                        <a:pt x="6512" y="61339"/>
                        <a:pt x="77934" y="55457"/>
                        <a:pt x="113225" y="40332"/>
                      </a:cubicBezTo>
                      <a:cubicBezTo>
                        <a:pt x="148516" y="25208"/>
                        <a:pt x="264472" y="20166"/>
                        <a:pt x="264472" y="1344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0" name=""/>
                <p:cNvSpPr/>
                <p:nvPr/>
              </p:nvSpPr>
              <p:spPr>
                <a:xfrm>
                  <a:off x="533063" y="5944015"/>
                  <a:ext cx="290730" cy="92428"/>
                </a:xfrm>
                <a:custGeom>
                  <a:avLst/>
                  <a:gdLst/>
                  <a:ahLst/>
                  <a:cxnLst/>
                  <a:pathLst>
                    <a:path w="290730" h="92428">
                      <a:moveTo>
                        <a:pt x="290730" y="0"/>
                      </a:moveTo>
                      <a:cubicBezTo>
                        <a:pt x="290730" y="0"/>
                        <a:pt x="164691" y="15125"/>
                        <a:pt x="154608" y="20166"/>
                      </a:cubicBezTo>
                      <a:cubicBezTo>
                        <a:pt x="144525" y="25208"/>
                        <a:pt x="85707" y="28569"/>
                        <a:pt x="63860" y="28569"/>
                      </a:cubicBezTo>
                      <a:cubicBezTo>
                        <a:pt x="42013" y="28569"/>
                        <a:pt x="0" y="42013"/>
                        <a:pt x="0" y="42013"/>
                      </a:cubicBezTo>
                      <a:lnTo>
                        <a:pt x="8403" y="50415"/>
                      </a:lnTo>
                      <a:cubicBezTo>
                        <a:pt x="8403" y="50415"/>
                        <a:pt x="70582" y="26888"/>
                        <a:pt x="82345" y="38652"/>
                      </a:cubicBezTo>
                      <a:cubicBezTo>
                        <a:pt x="94109" y="50415"/>
                        <a:pt x="30249" y="77304"/>
                        <a:pt x="15125" y="77304"/>
                      </a:cubicBezTo>
                      <a:cubicBezTo>
                        <a:pt x="0" y="77304"/>
                        <a:pt x="0" y="92428"/>
                        <a:pt x="0" y="92428"/>
                      </a:cubicBezTo>
                      <a:cubicBezTo>
                        <a:pt x="0" y="92428"/>
                        <a:pt x="52096" y="77304"/>
                        <a:pt x="77304" y="63860"/>
                      </a:cubicBezTo>
                      <a:cubicBezTo>
                        <a:pt x="102512" y="50415"/>
                        <a:pt x="120997" y="38652"/>
                        <a:pt x="120997" y="38652"/>
                      </a:cubicBezTo>
                      <a:cubicBezTo>
                        <a:pt x="120997" y="38652"/>
                        <a:pt x="173094" y="30249"/>
                        <a:pt x="183177" y="25208"/>
                      </a:cubicBezTo>
                      <a:cubicBezTo>
                        <a:pt x="193260" y="20166"/>
                        <a:pt x="257120" y="13444"/>
                        <a:pt x="263841" y="16805"/>
                      </a:cubicBezTo>
                      <a:cubicBezTo>
                        <a:pt x="270564" y="20166"/>
                        <a:pt x="280647" y="20166"/>
                        <a:pt x="280647" y="20166"/>
                      </a:cubicBezTo>
                      <a:cubicBezTo>
                        <a:pt x="280647" y="20166"/>
                        <a:pt x="290730" y="10083"/>
                        <a:pt x="29073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1" name=""/>
                <p:cNvSpPr/>
                <p:nvPr/>
              </p:nvSpPr>
              <p:spPr>
                <a:xfrm>
                  <a:off x="482227" y="6015437"/>
                  <a:ext cx="294932" cy="95789"/>
                </a:xfrm>
                <a:custGeom>
                  <a:avLst/>
                  <a:gdLst/>
                  <a:ahLst/>
                  <a:cxnLst/>
                  <a:pathLst>
                    <a:path w="294932" h="95789">
                      <a:moveTo>
                        <a:pt x="289470" y="0"/>
                      </a:moveTo>
                      <a:cubicBezTo>
                        <a:pt x="289470" y="0"/>
                        <a:pt x="180236" y="5042"/>
                        <a:pt x="146626" y="16805"/>
                      </a:cubicBezTo>
                      <a:cubicBezTo>
                        <a:pt x="113015" y="28569"/>
                        <a:pt x="28989" y="77304"/>
                        <a:pt x="17225" y="80665"/>
                      </a:cubicBezTo>
                      <a:cubicBezTo>
                        <a:pt x="5462" y="84026"/>
                        <a:pt x="-4621" y="95789"/>
                        <a:pt x="2101" y="95789"/>
                      </a:cubicBezTo>
                      <a:cubicBezTo>
                        <a:pt x="8823" y="95789"/>
                        <a:pt x="102092" y="61339"/>
                        <a:pt x="113015" y="50415"/>
                      </a:cubicBezTo>
                      <a:cubicBezTo>
                        <a:pt x="123939" y="39492"/>
                        <a:pt x="143265" y="30249"/>
                        <a:pt x="146626" y="30249"/>
                      </a:cubicBezTo>
                      <a:cubicBezTo>
                        <a:pt x="149987" y="30249"/>
                        <a:pt x="195361" y="25208"/>
                        <a:pt x="215527" y="16805"/>
                      </a:cubicBezTo>
                      <a:cubicBezTo>
                        <a:pt x="235693" y="8403"/>
                        <a:pt x="262582" y="10083"/>
                        <a:pt x="276026" y="13444"/>
                      </a:cubicBezTo>
                      <a:cubicBezTo>
                        <a:pt x="289470" y="16805"/>
                        <a:pt x="302916" y="0"/>
                        <a:pt x="28947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2" name=""/>
                <p:cNvSpPr/>
                <p:nvPr/>
              </p:nvSpPr>
              <p:spPr>
                <a:xfrm>
                  <a:off x="499663" y="6091901"/>
                  <a:ext cx="233382" cy="80665"/>
                </a:xfrm>
                <a:custGeom>
                  <a:avLst/>
                  <a:gdLst/>
                  <a:ahLst/>
                  <a:cxnLst/>
                  <a:pathLst>
                    <a:path w="233382" h="80665">
                      <a:moveTo>
                        <a:pt x="233382" y="0"/>
                      </a:moveTo>
                      <a:cubicBezTo>
                        <a:pt x="233382" y="0"/>
                        <a:pt x="127510" y="16805"/>
                        <a:pt x="110704" y="20166"/>
                      </a:cubicBezTo>
                      <a:cubicBezTo>
                        <a:pt x="93899" y="23527"/>
                        <a:pt x="48525" y="30249"/>
                        <a:pt x="36761" y="33610"/>
                      </a:cubicBezTo>
                      <a:cubicBezTo>
                        <a:pt x="24998" y="36971"/>
                        <a:pt x="4832" y="47054"/>
                        <a:pt x="1470" y="48735"/>
                      </a:cubicBezTo>
                      <a:cubicBezTo>
                        <a:pt x="-1891" y="50415"/>
                        <a:pt x="-1891" y="63860"/>
                        <a:pt x="24998" y="48735"/>
                      </a:cubicBezTo>
                      <a:cubicBezTo>
                        <a:pt x="51886" y="33610"/>
                        <a:pt x="78774" y="38652"/>
                        <a:pt x="78774" y="38652"/>
                      </a:cubicBezTo>
                      <a:cubicBezTo>
                        <a:pt x="78774" y="38652"/>
                        <a:pt x="40963" y="57978"/>
                        <a:pt x="31720" y="67221"/>
                      </a:cubicBezTo>
                      <a:cubicBezTo>
                        <a:pt x="22477" y="76463"/>
                        <a:pt x="21637" y="80665"/>
                        <a:pt x="24998" y="80665"/>
                      </a:cubicBezTo>
                      <a:cubicBezTo>
                        <a:pt x="28359" y="80665"/>
                        <a:pt x="90538" y="43693"/>
                        <a:pt x="107343" y="38652"/>
                      </a:cubicBezTo>
                      <a:cubicBezTo>
                        <a:pt x="124148" y="33610"/>
                        <a:pt x="140954" y="25208"/>
                        <a:pt x="169523" y="20166"/>
                      </a:cubicBezTo>
                      <a:cubicBezTo>
                        <a:pt x="198091" y="15125"/>
                        <a:pt x="223299" y="10083"/>
                        <a:pt x="23338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3" name=""/>
                <p:cNvSpPr/>
                <p:nvPr/>
              </p:nvSpPr>
              <p:spPr>
                <a:xfrm>
                  <a:off x="479286" y="6154080"/>
                  <a:ext cx="220148" cy="99571"/>
                </a:xfrm>
                <a:custGeom>
                  <a:avLst/>
                  <a:gdLst/>
                  <a:ahLst/>
                  <a:cxnLst/>
                  <a:pathLst>
                    <a:path w="220148" h="99571">
                      <a:moveTo>
                        <a:pt x="220148" y="0"/>
                      </a:moveTo>
                      <a:cubicBezTo>
                        <a:pt x="220148" y="0"/>
                        <a:pt x="152927" y="1681"/>
                        <a:pt x="95790" y="33610"/>
                      </a:cubicBezTo>
                      <a:cubicBezTo>
                        <a:pt x="38652" y="65540"/>
                        <a:pt x="0" y="89068"/>
                        <a:pt x="0" y="97470"/>
                      </a:cubicBezTo>
                      <a:cubicBezTo>
                        <a:pt x="0" y="105873"/>
                        <a:pt x="28569" y="89068"/>
                        <a:pt x="63860" y="72262"/>
                      </a:cubicBezTo>
                      <a:cubicBezTo>
                        <a:pt x="99151" y="55457"/>
                        <a:pt x="124359" y="30249"/>
                        <a:pt x="147886" y="23527"/>
                      </a:cubicBezTo>
                      <a:cubicBezTo>
                        <a:pt x="171413" y="16805"/>
                        <a:pt x="201663" y="25208"/>
                        <a:pt x="208385" y="20166"/>
                      </a:cubicBezTo>
                      <a:cubicBezTo>
                        <a:pt x="215107" y="15125"/>
                        <a:pt x="220148" y="0"/>
                        <a:pt x="2201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4" name=""/>
                <p:cNvSpPr/>
                <p:nvPr/>
              </p:nvSpPr>
              <p:spPr>
                <a:xfrm>
                  <a:off x="486638" y="6236425"/>
                  <a:ext cx="170993" cy="70582"/>
                </a:xfrm>
                <a:custGeom>
                  <a:avLst/>
                  <a:gdLst/>
                  <a:ahLst/>
                  <a:cxnLst/>
                  <a:pathLst>
                    <a:path w="170993" h="70582">
                      <a:moveTo>
                        <a:pt x="167422" y="0"/>
                      </a:moveTo>
                      <a:cubicBezTo>
                        <a:pt x="167422" y="0"/>
                        <a:pt x="130450" y="0"/>
                        <a:pt x="95160" y="15125"/>
                      </a:cubicBezTo>
                      <a:cubicBezTo>
                        <a:pt x="59869" y="30249"/>
                        <a:pt x="66591" y="53776"/>
                        <a:pt x="43063" y="53776"/>
                      </a:cubicBezTo>
                      <a:cubicBezTo>
                        <a:pt x="19536" y="53776"/>
                        <a:pt x="-5672" y="70582"/>
                        <a:pt x="1050" y="70582"/>
                      </a:cubicBezTo>
                      <a:cubicBezTo>
                        <a:pt x="7772" y="70582"/>
                        <a:pt x="43063" y="72262"/>
                        <a:pt x="63230" y="58818"/>
                      </a:cubicBezTo>
                      <a:cubicBezTo>
                        <a:pt x="83396" y="45374"/>
                        <a:pt x="74993" y="26888"/>
                        <a:pt x="101041" y="21006"/>
                      </a:cubicBezTo>
                      <a:cubicBezTo>
                        <a:pt x="127089" y="15125"/>
                        <a:pt x="157339" y="15125"/>
                        <a:pt x="162380" y="15125"/>
                      </a:cubicBezTo>
                      <a:cubicBezTo>
                        <a:pt x="167422" y="15125"/>
                        <a:pt x="175825" y="0"/>
                        <a:pt x="1674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5" name=""/>
                <p:cNvSpPr/>
                <p:nvPr/>
              </p:nvSpPr>
              <p:spPr>
                <a:xfrm>
                  <a:off x="516258" y="6301965"/>
                  <a:ext cx="102511" cy="62389"/>
                </a:xfrm>
                <a:custGeom>
                  <a:avLst/>
                  <a:gdLst/>
                  <a:ahLst/>
                  <a:cxnLst/>
                  <a:pathLst>
                    <a:path w="102511" h="62389">
                      <a:moveTo>
                        <a:pt x="102511" y="0"/>
                      </a:moveTo>
                      <a:cubicBezTo>
                        <a:pt x="102511" y="0"/>
                        <a:pt x="57138" y="11764"/>
                        <a:pt x="50415" y="18486"/>
                      </a:cubicBezTo>
                      <a:cubicBezTo>
                        <a:pt x="43693" y="25208"/>
                        <a:pt x="0" y="52096"/>
                        <a:pt x="0" y="60499"/>
                      </a:cubicBezTo>
                      <a:cubicBezTo>
                        <a:pt x="0" y="68901"/>
                        <a:pt x="42853" y="49575"/>
                        <a:pt x="53776" y="38652"/>
                      </a:cubicBezTo>
                      <a:cubicBezTo>
                        <a:pt x="64700" y="27728"/>
                        <a:pt x="78984" y="18486"/>
                        <a:pt x="90748" y="18486"/>
                      </a:cubicBezTo>
                      <a:cubicBezTo>
                        <a:pt x="102511" y="18486"/>
                        <a:pt x="102511" y="0"/>
                        <a:pt x="1025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6" name=""/>
                <p:cNvSpPr/>
                <p:nvPr/>
              </p:nvSpPr>
              <p:spPr>
                <a:xfrm>
                  <a:off x="515418" y="6379479"/>
                  <a:ext cx="63440" cy="33400"/>
                </a:xfrm>
                <a:custGeom>
                  <a:avLst/>
                  <a:gdLst/>
                  <a:ahLst/>
                  <a:cxnLst/>
                  <a:pathLst>
                    <a:path w="63440" h="33400">
                      <a:moveTo>
                        <a:pt x="57978" y="1470"/>
                      </a:moveTo>
                      <a:cubicBezTo>
                        <a:pt x="57978" y="1470"/>
                        <a:pt x="44534" y="-5252"/>
                        <a:pt x="29409" y="9873"/>
                      </a:cubicBezTo>
                      <a:cubicBezTo>
                        <a:pt x="14284" y="24998"/>
                        <a:pt x="-4201" y="33400"/>
                        <a:pt x="840" y="33400"/>
                      </a:cubicBezTo>
                      <a:cubicBezTo>
                        <a:pt x="5882" y="33400"/>
                        <a:pt x="24368" y="26678"/>
                        <a:pt x="32770" y="18276"/>
                      </a:cubicBezTo>
                      <a:cubicBezTo>
                        <a:pt x="41173" y="9873"/>
                        <a:pt x="56297" y="16595"/>
                        <a:pt x="61339" y="13234"/>
                      </a:cubicBezTo>
                      <a:cubicBezTo>
                        <a:pt x="66381" y="9873"/>
                        <a:pt x="61339" y="1470"/>
                        <a:pt x="57978" y="147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7" name=""/>
                <p:cNvSpPr/>
                <p:nvPr/>
              </p:nvSpPr>
              <p:spPr>
                <a:xfrm>
                  <a:off x="613728" y="6291041"/>
                  <a:ext cx="24578" cy="157128"/>
                </a:xfrm>
                <a:custGeom>
                  <a:avLst/>
                  <a:gdLst/>
                  <a:ahLst/>
                  <a:cxnLst/>
                  <a:pathLst>
                    <a:path w="24578" h="157128">
                      <a:moveTo>
                        <a:pt x="15965" y="0"/>
                      </a:moveTo>
                      <a:cubicBezTo>
                        <a:pt x="15965" y="0"/>
                        <a:pt x="20166" y="10923"/>
                        <a:pt x="23527" y="42853"/>
                      </a:cubicBezTo>
                      <a:cubicBezTo>
                        <a:pt x="26888" y="74783"/>
                        <a:pt x="21847" y="99991"/>
                        <a:pt x="15965" y="120157"/>
                      </a:cubicBezTo>
                      <a:cubicBezTo>
                        <a:pt x="10083" y="140323"/>
                        <a:pt x="0" y="157128"/>
                        <a:pt x="0" y="157128"/>
                      </a:cubicBezTo>
                      <a:cubicBezTo>
                        <a:pt x="0" y="157128"/>
                        <a:pt x="10083" y="106713"/>
                        <a:pt x="10083" y="81505"/>
                      </a:cubicBezTo>
                      <a:cubicBezTo>
                        <a:pt x="10083" y="56297"/>
                        <a:pt x="10083" y="37812"/>
                        <a:pt x="10083" y="29409"/>
                      </a:cubicBezTo>
                      <a:cubicBezTo>
                        <a:pt x="10083" y="21006"/>
                        <a:pt x="-3361" y="0"/>
                        <a:pt x="1596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8" name=""/>
                <p:cNvSpPr/>
                <p:nvPr/>
              </p:nvSpPr>
              <p:spPr>
                <a:xfrm>
                  <a:off x="662043" y="6197773"/>
                  <a:ext cx="32350" cy="210064"/>
                </a:xfrm>
                <a:custGeom>
                  <a:avLst/>
                  <a:gdLst/>
                  <a:ahLst/>
                  <a:cxnLst/>
                  <a:pathLst>
                    <a:path w="32350" h="210064">
                      <a:moveTo>
                        <a:pt x="420" y="23527"/>
                      </a:moveTo>
                      <a:cubicBezTo>
                        <a:pt x="420" y="23527"/>
                        <a:pt x="5462" y="30249"/>
                        <a:pt x="10503" y="80665"/>
                      </a:cubicBezTo>
                      <a:cubicBezTo>
                        <a:pt x="15545" y="131080"/>
                        <a:pt x="-2941" y="149566"/>
                        <a:pt x="420" y="168052"/>
                      </a:cubicBezTo>
                      <a:cubicBezTo>
                        <a:pt x="3781" y="186537"/>
                        <a:pt x="10503" y="210064"/>
                        <a:pt x="10503" y="210064"/>
                      </a:cubicBezTo>
                      <a:cubicBezTo>
                        <a:pt x="10503" y="210064"/>
                        <a:pt x="17225" y="166371"/>
                        <a:pt x="17225" y="146205"/>
                      </a:cubicBezTo>
                      <a:cubicBezTo>
                        <a:pt x="17225" y="126039"/>
                        <a:pt x="32350" y="94109"/>
                        <a:pt x="32350" y="80665"/>
                      </a:cubicBezTo>
                      <a:cubicBezTo>
                        <a:pt x="32350" y="67221"/>
                        <a:pt x="10503" y="0"/>
                        <a:pt x="10503" y="0"/>
                      </a:cubicBezTo>
                      <a:lnTo>
                        <a:pt x="420" y="23527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69" name=""/>
                <p:cNvSpPr/>
                <p:nvPr/>
              </p:nvSpPr>
              <p:spPr>
                <a:xfrm>
                  <a:off x="697124" y="6138955"/>
                  <a:ext cx="49365" cy="249347"/>
                </a:xfrm>
                <a:custGeom>
                  <a:avLst/>
                  <a:gdLst/>
                  <a:ahLst/>
                  <a:cxnLst/>
                  <a:pathLst>
                    <a:path w="49365" h="249347">
                      <a:moveTo>
                        <a:pt x="2311" y="18486"/>
                      </a:moveTo>
                      <a:cubicBezTo>
                        <a:pt x="2311" y="18486"/>
                        <a:pt x="34241" y="58818"/>
                        <a:pt x="30880" y="87387"/>
                      </a:cubicBezTo>
                      <a:cubicBezTo>
                        <a:pt x="27519" y="115956"/>
                        <a:pt x="25838" y="141163"/>
                        <a:pt x="25838" y="174774"/>
                      </a:cubicBezTo>
                      <a:cubicBezTo>
                        <a:pt x="25838" y="208384"/>
                        <a:pt x="25838" y="228550"/>
                        <a:pt x="30880" y="247036"/>
                      </a:cubicBezTo>
                      <a:cubicBezTo>
                        <a:pt x="35921" y="265522"/>
                        <a:pt x="30880" y="174774"/>
                        <a:pt x="35921" y="144524"/>
                      </a:cubicBezTo>
                      <a:cubicBezTo>
                        <a:pt x="40963" y="114275"/>
                        <a:pt x="57768" y="95789"/>
                        <a:pt x="44324" y="65540"/>
                      </a:cubicBezTo>
                      <a:cubicBezTo>
                        <a:pt x="30880" y="35291"/>
                        <a:pt x="10713" y="0"/>
                        <a:pt x="10713" y="0"/>
                      </a:cubicBezTo>
                      <a:cubicBezTo>
                        <a:pt x="10713" y="0"/>
                        <a:pt x="-6092" y="15125"/>
                        <a:pt x="2311" y="18486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0" name=""/>
                <p:cNvSpPr/>
                <p:nvPr/>
              </p:nvSpPr>
              <p:spPr>
                <a:xfrm>
                  <a:off x="733045" y="6076776"/>
                  <a:ext cx="87387" cy="289049"/>
                </a:xfrm>
                <a:custGeom>
                  <a:avLst/>
                  <a:gdLst/>
                  <a:ahLst/>
                  <a:cxnLst/>
                  <a:pathLst>
                    <a:path w="87387" h="289049">
                      <a:moveTo>
                        <a:pt x="0" y="3361"/>
                      </a:moveTo>
                      <a:cubicBezTo>
                        <a:pt x="0" y="3361"/>
                        <a:pt x="42013" y="70582"/>
                        <a:pt x="42013" y="100831"/>
                      </a:cubicBezTo>
                      <a:cubicBezTo>
                        <a:pt x="42013" y="131080"/>
                        <a:pt x="30249" y="188218"/>
                        <a:pt x="33610" y="206703"/>
                      </a:cubicBezTo>
                      <a:cubicBezTo>
                        <a:pt x="36972" y="225189"/>
                        <a:pt x="47055" y="289049"/>
                        <a:pt x="47055" y="289049"/>
                      </a:cubicBezTo>
                      <a:cubicBezTo>
                        <a:pt x="47055" y="289049"/>
                        <a:pt x="47055" y="231911"/>
                        <a:pt x="47055" y="199981"/>
                      </a:cubicBezTo>
                      <a:cubicBezTo>
                        <a:pt x="47055" y="168051"/>
                        <a:pt x="53777" y="149566"/>
                        <a:pt x="53777" y="149566"/>
                      </a:cubicBezTo>
                      <a:cubicBezTo>
                        <a:pt x="53777" y="149566"/>
                        <a:pt x="62179" y="213425"/>
                        <a:pt x="68902" y="233592"/>
                      </a:cubicBezTo>
                      <a:cubicBezTo>
                        <a:pt x="75624" y="253758"/>
                        <a:pt x="87387" y="267202"/>
                        <a:pt x="87387" y="267202"/>
                      </a:cubicBezTo>
                      <a:cubicBezTo>
                        <a:pt x="87387" y="267202"/>
                        <a:pt x="65541" y="179815"/>
                        <a:pt x="65541" y="154608"/>
                      </a:cubicBezTo>
                      <a:cubicBezTo>
                        <a:pt x="65541" y="129400"/>
                        <a:pt x="53777" y="87387"/>
                        <a:pt x="53777" y="72262"/>
                      </a:cubicBezTo>
                      <a:cubicBezTo>
                        <a:pt x="53777" y="57137"/>
                        <a:pt x="3361" y="-16805"/>
                        <a:pt x="0" y="336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1" name=""/>
                <p:cNvSpPr/>
                <p:nvPr/>
              </p:nvSpPr>
              <p:spPr>
                <a:xfrm>
                  <a:off x="790183" y="5980986"/>
                  <a:ext cx="73943" cy="331061"/>
                </a:xfrm>
                <a:custGeom>
                  <a:avLst/>
                  <a:gdLst/>
                  <a:ahLst/>
                  <a:cxnLst/>
                  <a:pathLst>
                    <a:path w="73943" h="331061">
                      <a:moveTo>
                        <a:pt x="0" y="21847"/>
                      </a:moveTo>
                      <a:cubicBezTo>
                        <a:pt x="0" y="21847"/>
                        <a:pt x="36971" y="95789"/>
                        <a:pt x="36971" y="129400"/>
                      </a:cubicBezTo>
                      <a:cubicBezTo>
                        <a:pt x="36971" y="163010"/>
                        <a:pt x="70582" y="280646"/>
                        <a:pt x="65540" y="285687"/>
                      </a:cubicBezTo>
                      <a:cubicBezTo>
                        <a:pt x="60499" y="290729"/>
                        <a:pt x="65540" y="331061"/>
                        <a:pt x="65540" y="331061"/>
                      </a:cubicBezTo>
                      <a:cubicBezTo>
                        <a:pt x="65540" y="331061"/>
                        <a:pt x="73943" y="265521"/>
                        <a:pt x="73943" y="243675"/>
                      </a:cubicBezTo>
                      <a:cubicBezTo>
                        <a:pt x="73943" y="221828"/>
                        <a:pt x="53777" y="163010"/>
                        <a:pt x="53777" y="146205"/>
                      </a:cubicBezTo>
                      <a:cubicBezTo>
                        <a:pt x="53777" y="129400"/>
                        <a:pt x="36971" y="68901"/>
                        <a:pt x="30249" y="43693"/>
                      </a:cubicBezTo>
                      <a:cubicBezTo>
                        <a:pt x="23527" y="18486"/>
                        <a:pt x="10083" y="0"/>
                        <a:pt x="10083" y="0"/>
                      </a:cubicBezTo>
                      <a:cubicBezTo>
                        <a:pt x="10083" y="0"/>
                        <a:pt x="0" y="8403"/>
                        <a:pt x="0" y="2184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2" name=""/>
                <p:cNvSpPr/>
                <p:nvPr/>
              </p:nvSpPr>
              <p:spPr>
                <a:xfrm>
                  <a:off x="813710" y="5945906"/>
                  <a:ext cx="105873" cy="307324"/>
                </a:xfrm>
                <a:custGeom>
                  <a:avLst/>
                  <a:gdLst/>
                  <a:ahLst/>
                  <a:cxnLst/>
                  <a:pathLst>
                    <a:path w="105873" h="307324">
                      <a:moveTo>
                        <a:pt x="0" y="8193"/>
                      </a:moveTo>
                      <a:cubicBezTo>
                        <a:pt x="0" y="8193"/>
                        <a:pt x="52096" y="72052"/>
                        <a:pt x="58818" y="135912"/>
                      </a:cubicBezTo>
                      <a:cubicBezTo>
                        <a:pt x="65540" y="199771"/>
                        <a:pt x="78984" y="250187"/>
                        <a:pt x="82345" y="263631"/>
                      </a:cubicBezTo>
                      <a:cubicBezTo>
                        <a:pt x="85707" y="277075"/>
                        <a:pt x="95790" y="297241"/>
                        <a:pt x="95790" y="297241"/>
                      </a:cubicBezTo>
                      <a:lnTo>
                        <a:pt x="105873" y="307324"/>
                      </a:lnTo>
                      <a:cubicBezTo>
                        <a:pt x="105873" y="307324"/>
                        <a:pt x="82345" y="243465"/>
                        <a:pt x="82345" y="201451"/>
                      </a:cubicBezTo>
                      <a:cubicBezTo>
                        <a:pt x="82345" y="159439"/>
                        <a:pt x="78984" y="110704"/>
                        <a:pt x="68901" y="88857"/>
                      </a:cubicBezTo>
                      <a:cubicBezTo>
                        <a:pt x="58818" y="67010"/>
                        <a:pt x="13444" y="-28779"/>
                        <a:pt x="0" y="819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3" name=""/>
                <p:cNvSpPr/>
                <p:nvPr/>
              </p:nvSpPr>
              <p:spPr>
                <a:xfrm>
                  <a:off x="842279" y="5900532"/>
                  <a:ext cx="128770" cy="275395"/>
                </a:xfrm>
                <a:custGeom>
                  <a:avLst/>
                  <a:gdLst/>
                  <a:ahLst/>
                  <a:cxnLst/>
                  <a:pathLst>
                    <a:path w="128770" h="275395">
                      <a:moveTo>
                        <a:pt x="0" y="4831"/>
                      </a:moveTo>
                      <a:cubicBezTo>
                        <a:pt x="0" y="4831"/>
                        <a:pt x="60499" y="67011"/>
                        <a:pt x="68901" y="122468"/>
                      </a:cubicBezTo>
                      <a:cubicBezTo>
                        <a:pt x="77304" y="177925"/>
                        <a:pt x="84026" y="223298"/>
                        <a:pt x="89067" y="241784"/>
                      </a:cubicBezTo>
                      <a:cubicBezTo>
                        <a:pt x="94109" y="260270"/>
                        <a:pt x="100831" y="272034"/>
                        <a:pt x="100831" y="275395"/>
                      </a:cubicBezTo>
                      <a:cubicBezTo>
                        <a:pt x="100831" y="278754"/>
                        <a:pt x="94109" y="198091"/>
                        <a:pt x="94109" y="186327"/>
                      </a:cubicBezTo>
                      <a:cubicBezTo>
                        <a:pt x="94109" y="174564"/>
                        <a:pt x="112595" y="223298"/>
                        <a:pt x="126039" y="230021"/>
                      </a:cubicBezTo>
                      <a:cubicBezTo>
                        <a:pt x="139483" y="236743"/>
                        <a:pt x="102512" y="186327"/>
                        <a:pt x="94109" y="162800"/>
                      </a:cubicBezTo>
                      <a:cubicBezTo>
                        <a:pt x="85706" y="139273"/>
                        <a:pt x="68901" y="83816"/>
                        <a:pt x="55457" y="51886"/>
                      </a:cubicBezTo>
                      <a:cubicBezTo>
                        <a:pt x="42013" y="19956"/>
                        <a:pt x="0" y="-13654"/>
                        <a:pt x="0" y="483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174" name=""/>
              <p:cNvGrpSpPr/>
              <p:nvPr/>
            </p:nvGrpSpPr>
            <p:grpSpPr>
              <a:xfrm rot="7200000" flipH="true" flipV="true">
                <a:off x="954318" y="5477451"/>
                <a:ext cx="383859" cy="503650"/>
                <a:chOff x="954318" y="5477451"/>
                <a:chExt cx="383859" cy="503650"/>
              </a:xfrm>
            </p:grpSpPr>
            <p:sp>
              <p:nvSpPr>
                <p:cNvPr id="2175" name=""/>
                <p:cNvSpPr/>
                <p:nvPr/>
              </p:nvSpPr>
              <p:spPr>
                <a:xfrm>
                  <a:off x="954318" y="5576383"/>
                  <a:ext cx="282555" cy="403719"/>
                </a:xfrm>
                <a:custGeom>
                  <a:avLst/>
                  <a:gdLst/>
                  <a:ahLst/>
                  <a:cxnLst/>
                  <a:pathLst>
                    <a:path w="282555" h="403719">
                      <a:moveTo>
                        <a:pt x="282555" y="9993"/>
                      </a:moveTo>
                      <a:cubicBezTo>
                        <a:pt x="282555" y="9993"/>
                        <a:pt x="200611" y="123914"/>
                        <a:pt x="159640" y="192866"/>
                      </a:cubicBezTo>
                      <a:cubicBezTo>
                        <a:pt x="126306" y="248964"/>
                        <a:pt x="75698" y="352755"/>
                        <a:pt x="71700" y="364746"/>
                      </a:cubicBezTo>
                      <a:cubicBezTo>
                        <a:pt x="67703" y="376738"/>
                        <a:pt x="62706" y="403719"/>
                        <a:pt x="62706" y="403719"/>
                      </a:cubicBezTo>
                      <a:cubicBezTo>
                        <a:pt x="62706" y="403719"/>
                        <a:pt x="28230" y="340264"/>
                        <a:pt x="18737" y="311783"/>
                      </a:cubicBezTo>
                      <a:cubicBezTo>
                        <a:pt x="9244" y="283303"/>
                        <a:pt x="-13241" y="260819"/>
                        <a:pt x="10743" y="183872"/>
                      </a:cubicBezTo>
                      <a:cubicBezTo>
                        <a:pt x="34726" y="106925"/>
                        <a:pt x="62706" y="85940"/>
                        <a:pt x="62706" y="85940"/>
                      </a:cubicBezTo>
                      <a:lnTo>
                        <a:pt x="66704" y="77946"/>
                      </a:lnTo>
                      <a:cubicBezTo>
                        <a:pt x="66704" y="77946"/>
                        <a:pt x="114671" y="38973"/>
                        <a:pt x="126662" y="31978"/>
                      </a:cubicBezTo>
                      <a:cubicBezTo>
                        <a:pt x="138654" y="24983"/>
                        <a:pt x="148647" y="16988"/>
                        <a:pt x="148647" y="16988"/>
                      </a:cubicBezTo>
                      <a:cubicBezTo>
                        <a:pt x="148647" y="16988"/>
                        <a:pt x="178626" y="0"/>
                        <a:pt x="227593" y="0"/>
                      </a:cubicBezTo>
                      <a:cubicBezTo>
                        <a:pt x="276559" y="0"/>
                        <a:pt x="282555" y="9993"/>
                        <a:pt x="282555" y="9993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6" name=""/>
                <p:cNvSpPr/>
                <p:nvPr/>
              </p:nvSpPr>
              <p:spPr>
                <a:xfrm>
                  <a:off x="1015026" y="5586376"/>
                  <a:ext cx="278932" cy="393726"/>
                </a:xfrm>
                <a:custGeom>
                  <a:avLst/>
                  <a:gdLst/>
                  <a:ahLst/>
                  <a:cxnLst/>
                  <a:pathLst>
                    <a:path w="278932" h="393726">
                      <a:moveTo>
                        <a:pt x="221846" y="0"/>
                      </a:moveTo>
                      <a:cubicBezTo>
                        <a:pt x="221846" y="0"/>
                        <a:pt x="266815" y="16988"/>
                        <a:pt x="274810" y="74948"/>
                      </a:cubicBezTo>
                      <a:cubicBezTo>
                        <a:pt x="282803" y="132908"/>
                        <a:pt x="281805" y="182873"/>
                        <a:pt x="251825" y="246829"/>
                      </a:cubicBezTo>
                      <a:cubicBezTo>
                        <a:pt x="221846" y="310784"/>
                        <a:pt x="189868" y="335767"/>
                        <a:pt x="140902" y="357751"/>
                      </a:cubicBezTo>
                      <a:cubicBezTo>
                        <a:pt x="91936" y="379736"/>
                        <a:pt x="79945" y="371742"/>
                        <a:pt x="69952" y="376738"/>
                      </a:cubicBezTo>
                      <a:cubicBezTo>
                        <a:pt x="59958" y="381735"/>
                        <a:pt x="40972" y="380735"/>
                        <a:pt x="40972" y="380735"/>
                      </a:cubicBezTo>
                      <a:lnTo>
                        <a:pt x="0" y="393726"/>
                      </a:lnTo>
                      <a:cubicBezTo>
                        <a:pt x="0" y="393726"/>
                        <a:pt x="8994" y="356752"/>
                        <a:pt x="8994" y="354753"/>
                      </a:cubicBezTo>
                      <a:cubicBezTo>
                        <a:pt x="8994" y="352755"/>
                        <a:pt x="103928" y="171881"/>
                        <a:pt x="103928" y="171881"/>
                      </a:cubicBezTo>
                      <a:cubicBezTo>
                        <a:pt x="103928" y="171881"/>
                        <a:pt x="211353" y="10493"/>
                        <a:pt x="22184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7" name=""/>
                <p:cNvSpPr/>
                <p:nvPr/>
              </p:nvSpPr>
              <p:spPr>
                <a:xfrm>
                  <a:off x="1222632" y="5477452"/>
                  <a:ext cx="115545" cy="120791"/>
                </a:xfrm>
                <a:custGeom>
                  <a:avLst/>
                  <a:gdLst/>
                  <a:ahLst/>
                  <a:cxnLst/>
                  <a:pathLst>
                    <a:path w="115545" h="120791">
                      <a:moveTo>
                        <a:pt x="5246" y="108175"/>
                      </a:moveTo>
                      <a:cubicBezTo>
                        <a:pt x="6839" y="106250"/>
                        <a:pt x="34226" y="88938"/>
                        <a:pt x="52214" y="55961"/>
                      </a:cubicBezTo>
                      <a:cubicBezTo>
                        <a:pt x="70201" y="22984"/>
                        <a:pt x="108175" y="0"/>
                        <a:pt x="108175" y="0"/>
                      </a:cubicBezTo>
                      <a:cubicBezTo>
                        <a:pt x="108175" y="0"/>
                        <a:pt x="120738" y="7852"/>
                        <a:pt x="113172" y="11992"/>
                      </a:cubicBezTo>
                      <a:cubicBezTo>
                        <a:pt x="113172" y="11992"/>
                        <a:pt x="64206" y="40971"/>
                        <a:pt x="58209" y="61957"/>
                      </a:cubicBezTo>
                      <a:cubicBezTo>
                        <a:pt x="52214" y="82942"/>
                        <a:pt x="8530" y="120059"/>
                        <a:pt x="8530" y="120059"/>
                      </a:cubicBezTo>
                      <a:cubicBezTo>
                        <a:pt x="8530" y="120059"/>
                        <a:pt x="-8458" y="124735"/>
                        <a:pt x="5246" y="10817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8" name=""/>
                <p:cNvSpPr/>
                <p:nvPr/>
              </p:nvSpPr>
              <p:spPr>
                <a:xfrm>
                  <a:off x="1225380" y="5599366"/>
                  <a:ext cx="47467" cy="124913"/>
                </a:xfrm>
                <a:custGeom>
                  <a:avLst/>
                  <a:gdLst/>
                  <a:ahLst/>
                  <a:cxnLst/>
                  <a:pathLst>
                    <a:path w="47467" h="124913">
                      <a:moveTo>
                        <a:pt x="500" y="0"/>
                      </a:moveTo>
                      <a:cubicBezTo>
                        <a:pt x="500" y="0"/>
                        <a:pt x="19487" y="1999"/>
                        <a:pt x="24483" y="48966"/>
                      </a:cubicBezTo>
                      <a:cubicBezTo>
                        <a:pt x="29480" y="95933"/>
                        <a:pt x="47467" y="124913"/>
                        <a:pt x="47467" y="124913"/>
                      </a:cubicBezTo>
                      <a:cubicBezTo>
                        <a:pt x="47467" y="124913"/>
                        <a:pt x="18487" y="82942"/>
                        <a:pt x="16489" y="46967"/>
                      </a:cubicBezTo>
                      <a:cubicBezTo>
                        <a:pt x="14490" y="10992"/>
                        <a:pt x="-3498" y="3997"/>
                        <a:pt x="50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79" name=""/>
                <p:cNvSpPr/>
                <p:nvPr/>
              </p:nvSpPr>
              <p:spPr>
                <a:xfrm>
                  <a:off x="1014027" y="5585626"/>
                  <a:ext cx="220222" cy="395475"/>
                </a:xfrm>
                <a:custGeom>
                  <a:avLst/>
                  <a:gdLst/>
                  <a:ahLst/>
                  <a:cxnLst/>
                  <a:pathLst>
                    <a:path w="220222" h="395475">
                      <a:moveTo>
                        <a:pt x="213852" y="0"/>
                      </a:moveTo>
                      <a:cubicBezTo>
                        <a:pt x="196864" y="12741"/>
                        <a:pt x="92936" y="176627"/>
                        <a:pt x="79945" y="209604"/>
                      </a:cubicBezTo>
                      <a:cubicBezTo>
                        <a:pt x="66954" y="242581"/>
                        <a:pt x="13990" y="320527"/>
                        <a:pt x="8994" y="348508"/>
                      </a:cubicBezTo>
                      <a:cubicBezTo>
                        <a:pt x="3997" y="376488"/>
                        <a:pt x="0" y="395475"/>
                        <a:pt x="0" y="395475"/>
                      </a:cubicBezTo>
                      <a:cubicBezTo>
                        <a:pt x="0" y="395475"/>
                        <a:pt x="19986" y="349507"/>
                        <a:pt x="28980" y="328522"/>
                      </a:cubicBezTo>
                      <a:cubicBezTo>
                        <a:pt x="37974" y="307536"/>
                        <a:pt x="80944" y="229590"/>
                        <a:pt x="86940" y="219597"/>
                      </a:cubicBezTo>
                      <a:cubicBezTo>
                        <a:pt x="92936" y="209604"/>
                        <a:pt x="109112" y="177626"/>
                        <a:pt x="114920" y="166634"/>
                      </a:cubicBezTo>
                      <a:cubicBezTo>
                        <a:pt x="120916" y="155642"/>
                        <a:pt x="180875" y="61707"/>
                        <a:pt x="183872" y="55711"/>
                      </a:cubicBezTo>
                      <a:cubicBezTo>
                        <a:pt x="186871" y="49716"/>
                        <a:pt x="237836" y="-3248"/>
                        <a:pt x="2138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0" name=""/>
                <p:cNvSpPr/>
                <p:nvPr/>
              </p:nvSpPr>
              <p:spPr>
                <a:xfrm>
                  <a:off x="1117705" y="5594120"/>
                  <a:ext cx="100680" cy="11867"/>
                </a:xfrm>
                <a:custGeom>
                  <a:avLst/>
                  <a:gdLst/>
                  <a:ahLst/>
                  <a:cxnLst/>
                  <a:pathLst>
                    <a:path w="100680" h="11867">
                      <a:moveTo>
                        <a:pt x="93185" y="10243"/>
                      </a:moveTo>
                      <a:cubicBezTo>
                        <a:pt x="93185" y="10243"/>
                        <a:pt x="71201" y="6246"/>
                        <a:pt x="58210" y="8244"/>
                      </a:cubicBezTo>
                      <a:cubicBezTo>
                        <a:pt x="45219" y="10243"/>
                        <a:pt x="4247" y="14240"/>
                        <a:pt x="250" y="10243"/>
                      </a:cubicBezTo>
                      <a:cubicBezTo>
                        <a:pt x="-3747" y="6246"/>
                        <a:pt x="35725" y="4747"/>
                        <a:pt x="51714" y="1749"/>
                      </a:cubicBezTo>
                      <a:cubicBezTo>
                        <a:pt x="67703" y="-1249"/>
                        <a:pt x="95184" y="-749"/>
                        <a:pt x="99681" y="3747"/>
                      </a:cubicBezTo>
                      <a:cubicBezTo>
                        <a:pt x="104178" y="8244"/>
                        <a:pt x="93185" y="13241"/>
                        <a:pt x="93185" y="1024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1" name=""/>
                <p:cNvSpPr/>
                <p:nvPr/>
              </p:nvSpPr>
              <p:spPr>
                <a:xfrm>
                  <a:off x="1042632" y="5621351"/>
                  <a:ext cx="157266" cy="34351"/>
                </a:xfrm>
                <a:custGeom>
                  <a:avLst/>
                  <a:gdLst/>
                  <a:ahLst/>
                  <a:cxnLst/>
                  <a:pathLst>
                    <a:path w="157266" h="34351">
                      <a:moveTo>
                        <a:pt x="157266" y="7994"/>
                      </a:moveTo>
                      <a:cubicBezTo>
                        <a:pt x="157266" y="7994"/>
                        <a:pt x="92311" y="7994"/>
                        <a:pt x="79320" y="5996"/>
                      </a:cubicBezTo>
                      <a:cubicBezTo>
                        <a:pt x="66329" y="3997"/>
                        <a:pt x="30354" y="0"/>
                        <a:pt x="30354" y="0"/>
                      </a:cubicBezTo>
                      <a:cubicBezTo>
                        <a:pt x="30354" y="0"/>
                        <a:pt x="65330" y="11992"/>
                        <a:pt x="73324" y="11992"/>
                      </a:cubicBezTo>
                      <a:cubicBezTo>
                        <a:pt x="81319" y="11992"/>
                        <a:pt x="47342" y="22984"/>
                        <a:pt x="30354" y="25982"/>
                      </a:cubicBezTo>
                      <a:cubicBezTo>
                        <a:pt x="13366" y="28980"/>
                        <a:pt x="-3123" y="29480"/>
                        <a:pt x="375" y="32977"/>
                      </a:cubicBezTo>
                      <a:cubicBezTo>
                        <a:pt x="3872" y="36475"/>
                        <a:pt x="46343" y="32977"/>
                        <a:pt x="67328" y="23983"/>
                      </a:cubicBezTo>
                      <a:cubicBezTo>
                        <a:pt x="88314" y="14990"/>
                        <a:pt x="157266" y="11992"/>
                        <a:pt x="157266" y="799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2" name=""/>
                <p:cNvSpPr/>
                <p:nvPr/>
              </p:nvSpPr>
              <p:spPr>
                <a:xfrm>
                  <a:off x="1007031" y="5658326"/>
                  <a:ext cx="172880" cy="54962"/>
                </a:xfrm>
                <a:custGeom>
                  <a:avLst/>
                  <a:gdLst/>
                  <a:ahLst/>
                  <a:cxnLst/>
                  <a:pathLst>
                    <a:path w="172880" h="54962">
                      <a:moveTo>
                        <a:pt x="172880" y="0"/>
                      </a:moveTo>
                      <a:cubicBezTo>
                        <a:pt x="172880" y="0"/>
                        <a:pt x="97932" y="8994"/>
                        <a:pt x="91936" y="11992"/>
                      </a:cubicBezTo>
                      <a:cubicBezTo>
                        <a:pt x="85940" y="14990"/>
                        <a:pt x="50965" y="16988"/>
                        <a:pt x="37974" y="16988"/>
                      </a:cubicBezTo>
                      <a:cubicBezTo>
                        <a:pt x="24983" y="16988"/>
                        <a:pt x="0" y="24983"/>
                        <a:pt x="0" y="24983"/>
                      </a:cubicBezTo>
                      <a:lnTo>
                        <a:pt x="4997" y="29979"/>
                      </a:lnTo>
                      <a:cubicBezTo>
                        <a:pt x="4997" y="29979"/>
                        <a:pt x="41971" y="15989"/>
                        <a:pt x="48966" y="22984"/>
                      </a:cubicBezTo>
                      <a:cubicBezTo>
                        <a:pt x="55961" y="29979"/>
                        <a:pt x="17987" y="45968"/>
                        <a:pt x="8994" y="45968"/>
                      </a:cubicBezTo>
                      <a:cubicBezTo>
                        <a:pt x="0" y="45968"/>
                        <a:pt x="0" y="54962"/>
                        <a:pt x="0" y="54962"/>
                      </a:cubicBezTo>
                      <a:cubicBezTo>
                        <a:pt x="0" y="54962"/>
                        <a:pt x="30979" y="45968"/>
                        <a:pt x="45968" y="37974"/>
                      </a:cubicBezTo>
                      <a:cubicBezTo>
                        <a:pt x="60958" y="29979"/>
                        <a:pt x="71950" y="22984"/>
                        <a:pt x="71950" y="22984"/>
                      </a:cubicBezTo>
                      <a:cubicBezTo>
                        <a:pt x="71950" y="22984"/>
                        <a:pt x="102929" y="17988"/>
                        <a:pt x="108925" y="14990"/>
                      </a:cubicBezTo>
                      <a:cubicBezTo>
                        <a:pt x="114920" y="11992"/>
                        <a:pt x="152894" y="7994"/>
                        <a:pt x="156891" y="9993"/>
                      </a:cubicBezTo>
                      <a:cubicBezTo>
                        <a:pt x="160889" y="11992"/>
                        <a:pt x="166884" y="11992"/>
                        <a:pt x="166884" y="11992"/>
                      </a:cubicBezTo>
                      <a:cubicBezTo>
                        <a:pt x="166884" y="11992"/>
                        <a:pt x="172880" y="5996"/>
                        <a:pt x="17288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3" name=""/>
                <p:cNvSpPr/>
                <p:nvPr/>
              </p:nvSpPr>
              <p:spPr>
                <a:xfrm>
                  <a:off x="976802" y="5700796"/>
                  <a:ext cx="175379" cy="56960"/>
                </a:xfrm>
                <a:custGeom>
                  <a:avLst/>
                  <a:gdLst/>
                  <a:ahLst/>
                  <a:cxnLst/>
                  <a:pathLst>
                    <a:path w="175379" h="56960">
                      <a:moveTo>
                        <a:pt x="172131" y="0"/>
                      </a:moveTo>
                      <a:cubicBezTo>
                        <a:pt x="172131" y="0"/>
                        <a:pt x="107176" y="2998"/>
                        <a:pt x="87190" y="9993"/>
                      </a:cubicBezTo>
                      <a:cubicBezTo>
                        <a:pt x="67204" y="16988"/>
                        <a:pt x="17238" y="45968"/>
                        <a:pt x="10243" y="47967"/>
                      </a:cubicBezTo>
                      <a:cubicBezTo>
                        <a:pt x="3248" y="49965"/>
                        <a:pt x="-2748" y="56960"/>
                        <a:pt x="1249" y="56960"/>
                      </a:cubicBezTo>
                      <a:cubicBezTo>
                        <a:pt x="5246" y="56960"/>
                        <a:pt x="60708" y="36475"/>
                        <a:pt x="67204" y="29979"/>
                      </a:cubicBezTo>
                      <a:cubicBezTo>
                        <a:pt x="73699" y="23484"/>
                        <a:pt x="85191" y="17987"/>
                        <a:pt x="87190" y="17987"/>
                      </a:cubicBezTo>
                      <a:cubicBezTo>
                        <a:pt x="89188" y="17987"/>
                        <a:pt x="116170" y="14990"/>
                        <a:pt x="128161" y="9993"/>
                      </a:cubicBezTo>
                      <a:cubicBezTo>
                        <a:pt x="140153" y="4997"/>
                        <a:pt x="156142" y="5996"/>
                        <a:pt x="164136" y="7994"/>
                      </a:cubicBezTo>
                      <a:cubicBezTo>
                        <a:pt x="172131" y="9993"/>
                        <a:pt x="180126" y="0"/>
                        <a:pt x="1721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4" name=""/>
                <p:cNvSpPr/>
                <p:nvPr/>
              </p:nvSpPr>
              <p:spPr>
                <a:xfrm>
                  <a:off x="987170" y="5746265"/>
                  <a:ext cx="138779" cy="47967"/>
                </a:xfrm>
                <a:custGeom>
                  <a:avLst/>
                  <a:gdLst/>
                  <a:ahLst/>
                  <a:cxnLst/>
                  <a:pathLst>
                    <a:path w="138779" h="47967">
                      <a:moveTo>
                        <a:pt x="138779" y="0"/>
                      </a:moveTo>
                      <a:cubicBezTo>
                        <a:pt x="138779" y="0"/>
                        <a:pt x="75823" y="9993"/>
                        <a:pt x="65829" y="11992"/>
                      </a:cubicBezTo>
                      <a:cubicBezTo>
                        <a:pt x="55836" y="13990"/>
                        <a:pt x="28855" y="17988"/>
                        <a:pt x="21860" y="19986"/>
                      </a:cubicBezTo>
                      <a:cubicBezTo>
                        <a:pt x="14865" y="21985"/>
                        <a:pt x="2873" y="27981"/>
                        <a:pt x="874" y="28980"/>
                      </a:cubicBezTo>
                      <a:cubicBezTo>
                        <a:pt x="-1124" y="29979"/>
                        <a:pt x="-1124" y="37974"/>
                        <a:pt x="14865" y="28980"/>
                      </a:cubicBezTo>
                      <a:cubicBezTo>
                        <a:pt x="30854" y="19986"/>
                        <a:pt x="46843" y="22984"/>
                        <a:pt x="46843" y="22984"/>
                      </a:cubicBezTo>
                      <a:cubicBezTo>
                        <a:pt x="46843" y="22984"/>
                        <a:pt x="24358" y="34476"/>
                        <a:pt x="18862" y="39972"/>
                      </a:cubicBezTo>
                      <a:cubicBezTo>
                        <a:pt x="13366" y="45468"/>
                        <a:pt x="12866" y="47967"/>
                        <a:pt x="14865" y="47967"/>
                      </a:cubicBezTo>
                      <a:cubicBezTo>
                        <a:pt x="16863" y="47967"/>
                        <a:pt x="53838" y="25982"/>
                        <a:pt x="63831" y="22984"/>
                      </a:cubicBezTo>
                      <a:cubicBezTo>
                        <a:pt x="73824" y="19986"/>
                        <a:pt x="83817" y="14990"/>
                        <a:pt x="100805" y="11992"/>
                      </a:cubicBezTo>
                      <a:cubicBezTo>
                        <a:pt x="117793" y="8994"/>
                        <a:pt x="132783" y="5996"/>
                        <a:pt x="1387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5" name=""/>
                <p:cNvSpPr/>
                <p:nvPr/>
              </p:nvSpPr>
              <p:spPr>
                <a:xfrm>
                  <a:off x="975053" y="5783239"/>
                  <a:ext cx="130909" cy="59209"/>
                </a:xfrm>
                <a:custGeom>
                  <a:avLst/>
                  <a:gdLst/>
                  <a:ahLst/>
                  <a:cxnLst/>
                  <a:pathLst>
                    <a:path w="130909" h="59209">
                      <a:moveTo>
                        <a:pt x="130909" y="0"/>
                      </a:moveTo>
                      <a:cubicBezTo>
                        <a:pt x="130909" y="0"/>
                        <a:pt x="90937" y="999"/>
                        <a:pt x="56961" y="19986"/>
                      </a:cubicBezTo>
                      <a:cubicBezTo>
                        <a:pt x="22984" y="38973"/>
                        <a:pt x="0" y="52963"/>
                        <a:pt x="0" y="57960"/>
                      </a:cubicBezTo>
                      <a:cubicBezTo>
                        <a:pt x="0" y="62956"/>
                        <a:pt x="16988" y="52963"/>
                        <a:pt x="37974" y="42970"/>
                      </a:cubicBezTo>
                      <a:cubicBezTo>
                        <a:pt x="58959" y="32977"/>
                        <a:pt x="73949" y="17988"/>
                        <a:pt x="87939" y="13990"/>
                      </a:cubicBezTo>
                      <a:cubicBezTo>
                        <a:pt x="101929" y="9993"/>
                        <a:pt x="119917" y="14990"/>
                        <a:pt x="123914" y="11992"/>
                      </a:cubicBezTo>
                      <a:cubicBezTo>
                        <a:pt x="127911" y="8994"/>
                        <a:pt x="130909" y="0"/>
                        <a:pt x="1309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6" name=""/>
                <p:cNvSpPr/>
                <p:nvPr/>
              </p:nvSpPr>
              <p:spPr>
                <a:xfrm>
                  <a:off x="979426" y="5832205"/>
                  <a:ext cx="101680" cy="41971"/>
                </a:xfrm>
                <a:custGeom>
                  <a:avLst/>
                  <a:gdLst/>
                  <a:ahLst/>
                  <a:cxnLst/>
                  <a:pathLst>
                    <a:path w="101680" h="41971">
                      <a:moveTo>
                        <a:pt x="99556" y="0"/>
                      </a:moveTo>
                      <a:cubicBezTo>
                        <a:pt x="99556" y="0"/>
                        <a:pt x="77571" y="0"/>
                        <a:pt x="56586" y="8994"/>
                      </a:cubicBezTo>
                      <a:cubicBezTo>
                        <a:pt x="35600" y="17987"/>
                        <a:pt x="39598" y="31978"/>
                        <a:pt x="25607" y="31978"/>
                      </a:cubicBezTo>
                      <a:cubicBezTo>
                        <a:pt x="11617" y="31978"/>
                        <a:pt x="-3373" y="41971"/>
                        <a:pt x="625" y="41971"/>
                      </a:cubicBezTo>
                      <a:cubicBezTo>
                        <a:pt x="4622" y="41971"/>
                        <a:pt x="25607" y="42970"/>
                        <a:pt x="37599" y="34976"/>
                      </a:cubicBezTo>
                      <a:cubicBezTo>
                        <a:pt x="49591" y="26981"/>
                        <a:pt x="44594" y="15989"/>
                        <a:pt x="60083" y="12491"/>
                      </a:cubicBezTo>
                      <a:cubicBezTo>
                        <a:pt x="75573" y="8994"/>
                        <a:pt x="93560" y="8994"/>
                        <a:pt x="96558" y="8994"/>
                      </a:cubicBezTo>
                      <a:cubicBezTo>
                        <a:pt x="99556" y="8994"/>
                        <a:pt x="104553" y="0"/>
                        <a:pt x="9955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7" name=""/>
                <p:cNvSpPr/>
                <p:nvPr/>
              </p:nvSpPr>
              <p:spPr>
                <a:xfrm>
                  <a:off x="997038" y="5871178"/>
                  <a:ext cx="60958" cy="37099"/>
                </a:xfrm>
                <a:custGeom>
                  <a:avLst/>
                  <a:gdLst/>
                  <a:ahLst/>
                  <a:cxnLst/>
                  <a:pathLst>
                    <a:path w="60958" h="37099">
                      <a:moveTo>
                        <a:pt x="60958" y="0"/>
                      </a:moveTo>
                      <a:cubicBezTo>
                        <a:pt x="60958" y="0"/>
                        <a:pt x="33976" y="6995"/>
                        <a:pt x="29979" y="10992"/>
                      </a:cubicBezTo>
                      <a:cubicBezTo>
                        <a:pt x="25982" y="14990"/>
                        <a:pt x="0" y="30978"/>
                        <a:pt x="0" y="35975"/>
                      </a:cubicBezTo>
                      <a:cubicBezTo>
                        <a:pt x="0" y="40972"/>
                        <a:pt x="25482" y="29480"/>
                        <a:pt x="31978" y="22984"/>
                      </a:cubicBezTo>
                      <a:cubicBezTo>
                        <a:pt x="38473" y="16489"/>
                        <a:pt x="46967" y="10992"/>
                        <a:pt x="53962" y="10992"/>
                      </a:cubicBezTo>
                      <a:cubicBezTo>
                        <a:pt x="60958" y="10992"/>
                        <a:pt x="60958" y="0"/>
                        <a:pt x="6095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8" name=""/>
                <p:cNvSpPr/>
                <p:nvPr/>
              </p:nvSpPr>
              <p:spPr>
                <a:xfrm>
                  <a:off x="996539" y="5917271"/>
                  <a:ext cx="37724" cy="19861"/>
                </a:xfrm>
                <a:custGeom>
                  <a:avLst/>
                  <a:gdLst/>
                  <a:ahLst/>
                  <a:cxnLst/>
                  <a:pathLst>
                    <a:path w="37724" h="19861">
                      <a:moveTo>
                        <a:pt x="34476" y="874"/>
                      </a:moveTo>
                      <a:cubicBezTo>
                        <a:pt x="34476" y="874"/>
                        <a:pt x="26482" y="-3123"/>
                        <a:pt x="17488" y="5871"/>
                      </a:cubicBezTo>
                      <a:cubicBezTo>
                        <a:pt x="8494" y="14865"/>
                        <a:pt x="-2498" y="19861"/>
                        <a:pt x="500" y="19861"/>
                      </a:cubicBezTo>
                      <a:cubicBezTo>
                        <a:pt x="3498" y="19861"/>
                        <a:pt x="14490" y="15864"/>
                        <a:pt x="19486" y="10867"/>
                      </a:cubicBezTo>
                      <a:cubicBezTo>
                        <a:pt x="24483" y="5871"/>
                        <a:pt x="33477" y="9868"/>
                        <a:pt x="36475" y="7870"/>
                      </a:cubicBezTo>
                      <a:cubicBezTo>
                        <a:pt x="39473" y="5871"/>
                        <a:pt x="36475" y="874"/>
                        <a:pt x="34476" y="87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89" name=""/>
                <p:cNvSpPr/>
                <p:nvPr/>
              </p:nvSpPr>
              <p:spPr>
                <a:xfrm>
                  <a:off x="1054998" y="5864682"/>
                  <a:ext cx="14615" cy="93435"/>
                </a:xfrm>
                <a:custGeom>
                  <a:avLst/>
                  <a:gdLst/>
                  <a:ahLst/>
                  <a:cxnLst/>
                  <a:pathLst>
                    <a:path w="14615" h="93435">
                      <a:moveTo>
                        <a:pt x="9493" y="0"/>
                      </a:moveTo>
                      <a:cubicBezTo>
                        <a:pt x="9493" y="0"/>
                        <a:pt x="11992" y="6495"/>
                        <a:pt x="13990" y="25482"/>
                      </a:cubicBezTo>
                      <a:cubicBezTo>
                        <a:pt x="15989" y="44469"/>
                        <a:pt x="12991" y="59459"/>
                        <a:pt x="9493" y="71450"/>
                      </a:cubicBezTo>
                      <a:cubicBezTo>
                        <a:pt x="5996" y="83442"/>
                        <a:pt x="0" y="93435"/>
                        <a:pt x="0" y="93435"/>
                      </a:cubicBezTo>
                      <a:cubicBezTo>
                        <a:pt x="0" y="93435"/>
                        <a:pt x="5996" y="63456"/>
                        <a:pt x="5996" y="48466"/>
                      </a:cubicBezTo>
                      <a:cubicBezTo>
                        <a:pt x="5996" y="33477"/>
                        <a:pt x="5996" y="22484"/>
                        <a:pt x="5996" y="17488"/>
                      </a:cubicBezTo>
                      <a:cubicBezTo>
                        <a:pt x="5996" y="12491"/>
                        <a:pt x="-1999" y="0"/>
                        <a:pt x="94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0" name=""/>
                <p:cNvSpPr/>
                <p:nvPr/>
              </p:nvSpPr>
              <p:spPr>
                <a:xfrm>
                  <a:off x="1083729" y="5809221"/>
                  <a:ext cx="19237" cy="124913"/>
                </a:xfrm>
                <a:custGeom>
                  <a:avLst/>
                  <a:gdLst/>
                  <a:ahLst/>
                  <a:cxnLst/>
                  <a:pathLst>
                    <a:path w="19237" h="124913">
                      <a:moveTo>
                        <a:pt x="250" y="13990"/>
                      </a:moveTo>
                      <a:cubicBezTo>
                        <a:pt x="250" y="13990"/>
                        <a:pt x="3248" y="17988"/>
                        <a:pt x="6246" y="47967"/>
                      </a:cubicBezTo>
                      <a:cubicBezTo>
                        <a:pt x="9244" y="77946"/>
                        <a:pt x="-1749" y="88938"/>
                        <a:pt x="250" y="99931"/>
                      </a:cubicBezTo>
                      <a:cubicBezTo>
                        <a:pt x="2248" y="110923"/>
                        <a:pt x="6246" y="124913"/>
                        <a:pt x="6246" y="124913"/>
                      </a:cubicBezTo>
                      <a:cubicBezTo>
                        <a:pt x="6246" y="124913"/>
                        <a:pt x="10243" y="98931"/>
                        <a:pt x="10243" y="86940"/>
                      </a:cubicBezTo>
                      <a:cubicBezTo>
                        <a:pt x="10243" y="74948"/>
                        <a:pt x="19237" y="55961"/>
                        <a:pt x="19237" y="47967"/>
                      </a:cubicBezTo>
                      <a:cubicBezTo>
                        <a:pt x="19237" y="39972"/>
                        <a:pt x="6246" y="0"/>
                        <a:pt x="6246" y="0"/>
                      </a:cubicBezTo>
                      <a:lnTo>
                        <a:pt x="250" y="1399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1" name=""/>
                <p:cNvSpPr/>
                <p:nvPr/>
              </p:nvSpPr>
              <p:spPr>
                <a:xfrm>
                  <a:off x="1104589" y="5774245"/>
                  <a:ext cx="29355" cy="148272"/>
                </a:xfrm>
                <a:custGeom>
                  <a:avLst/>
                  <a:gdLst/>
                  <a:ahLst/>
                  <a:cxnLst/>
                  <a:pathLst>
                    <a:path w="29355" h="148272">
                      <a:moveTo>
                        <a:pt x="1374" y="10992"/>
                      </a:moveTo>
                      <a:cubicBezTo>
                        <a:pt x="1374" y="10992"/>
                        <a:pt x="20361" y="34976"/>
                        <a:pt x="18362" y="51964"/>
                      </a:cubicBezTo>
                      <a:cubicBezTo>
                        <a:pt x="16364" y="68952"/>
                        <a:pt x="15364" y="83942"/>
                        <a:pt x="15364" y="103928"/>
                      </a:cubicBezTo>
                      <a:cubicBezTo>
                        <a:pt x="15364" y="123914"/>
                        <a:pt x="15364" y="135906"/>
                        <a:pt x="18362" y="146898"/>
                      </a:cubicBezTo>
                      <a:cubicBezTo>
                        <a:pt x="21360" y="157891"/>
                        <a:pt x="18362" y="103928"/>
                        <a:pt x="21360" y="85940"/>
                      </a:cubicBezTo>
                      <a:cubicBezTo>
                        <a:pt x="24358" y="67953"/>
                        <a:pt x="34351" y="56961"/>
                        <a:pt x="26357" y="38973"/>
                      </a:cubicBezTo>
                      <a:cubicBezTo>
                        <a:pt x="18362" y="20985"/>
                        <a:pt x="6371" y="0"/>
                        <a:pt x="6371" y="0"/>
                      </a:cubicBezTo>
                      <a:cubicBezTo>
                        <a:pt x="6371" y="0"/>
                        <a:pt x="-3622" y="8994"/>
                        <a:pt x="1374" y="1099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2" name=""/>
                <p:cNvSpPr/>
                <p:nvPr/>
              </p:nvSpPr>
              <p:spPr>
                <a:xfrm>
                  <a:off x="1125949" y="5737271"/>
                  <a:ext cx="51964" cy="171881"/>
                </a:xfrm>
                <a:custGeom>
                  <a:avLst/>
                  <a:gdLst/>
                  <a:ahLst/>
                  <a:cxnLst/>
                  <a:pathLst>
                    <a:path w="51964" h="171881">
                      <a:moveTo>
                        <a:pt x="0" y="1999"/>
                      </a:moveTo>
                      <a:cubicBezTo>
                        <a:pt x="0" y="1999"/>
                        <a:pt x="24983" y="41971"/>
                        <a:pt x="24983" y="59958"/>
                      </a:cubicBezTo>
                      <a:cubicBezTo>
                        <a:pt x="24983" y="77946"/>
                        <a:pt x="17988" y="111922"/>
                        <a:pt x="19986" y="122915"/>
                      </a:cubicBezTo>
                      <a:cubicBezTo>
                        <a:pt x="21985" y="133907"/>
                        <a:pt x="27981" y="171881"/>
                        <a:pt x="27981" y="171881"/>
                      </a:cubicBezTo>
                      <a:cubicBezTo>
                        <a:pt x="27981" y="171881"/>
                        <a:pt x="27981" y="137904"/>
                        <a:pt x="27981" y="118917"/>
                      </a:cubicBezTo>
                      <a:cubicBezTo>
                        <a:pt x="27981" y="99931"/>
                        <a:pt x="31978" y="88938"/>
                        <a:pt x="31978" y="88938"/>
                      </a:cubicBezTo>
                      <a:cubicBezTo>
                        <a:pt x="31978" y="88938"/>
                        <a:pt x="36974" y="126912"/>
                        <a:pt x="40972" y="138904"/>
                      </a:cubicBezTo>
                      <a:cubicBezTo>
                        <a:pt x="44969" y="150895"/>
                        <a:pt x="51964" y="158890"/>
                        <a:pt x="51964" y="158890"/>
                      </a:cubicBezTo>
                      <a:cubicBezTo>
                        <a:pt x="51964" y="158890"/>
                        <a:pt x="38973" y="106926"/>
                        <a:pt x="38973" y="91936"/>
                      </a:cubicBezTo>
                      <a:cubicBezTo>
                        <a:pt x="38973" y="76947"/>
                        <a:pt x="31978" y="51964"/>
                        <a:pt x="31978" y="42970"/>
                      </a:cubicBezTo>
                      <a:cubicBezTo>
                        <a:pt x="31978" y="33976"/>
                        <a:pt x="1999" y="-9993"/>
                        <a:pt x="0" y="199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3" name=""/>
                <p:cNvSpPr/>
                <p:nvPr/>
              </p:nvSpPr>
              <p:spPr>
                <a:xfrm>
                  <a:off x="1159926" y="5680310"/>
                  <a:ext cx="43970" cy="196863"/>
                </a:xfrm>
                <a:custGeom>
                  <a:avLst/>
                  <a:gdLst/>
                  <a:ahLst/>
                  <a:cxnLst/>
                  <a:pathLst>
                    <a:path w="43970" h="196863">
                      <a:moveTo>
                        <a:pt x="0" y="12991"/>
                      </a:moveTo>
                      <a:cubicBezTo>
                        <a:pt x="0" y="12991"/>
                        <a:pt x="21985" y="56960"/>
                        <a:pt x="21985" y="76947"/>
                      </a:cubicBezTo>
                      <a:cubicBezTo>
                        <a:pt x="21985" y="96933"/>
                        <a:pt x="41971" y="166884"/>
                        <a:pt x="38973" y="169882"/>
                      </a:cubicBezTo>
                      <a:cubicBezTo>
                        <a:pt x="35975" y="172880"/>
                        <a:pt x="38973" y="196863"/>
                        <a:pt x="38973" y="196863"/>
                      </a:cubicBezTo>
                      <a:cubicBezTo>
                        <a:pt x="38973" y="196863"/>
                        <a:pt x="43970" y="157890"/>
                        <a:pt x="43970" y="144899"/>
                      </a:cubicBezTo>
                      <a:cubicBezTo>
                        <a:pt x="43970" y="131908"/>
                        <a:pt x="31978" y="96933"/>
                        <a:pt x="31978" y="86940"/>
                      </a:cubicBezTo>
                      <a:cubicBezTo>
                        <a:pt x="31978" y="76947"/>
                        <a:pt x="21985" y="40972"/>
                        <a:pt x="17988" y="25982"/>
                      </a:cubicBezTo>
                      <a:cubicBezTo>
                        <a:pt x="13990" y="10992"/>
                        <a:pt x="5996" y="0"/>
                        <a:pt x="5996" y="0"/>
                      </a:cubicBezTo>
                      <a:cubicBezTo>
                        <a:pt x="5996" y="0"/>
                        <a:pt x="0" y="4997"/>
                        <a:pt x="0" y="1299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4" name=""/>
                <p:cNvSpPr/>
                <p:nvPr/>
              </p:nvSpPr>
              <p:spPr>
                <a:xfrm>
                  <a:off x="1173916" y="5659450"/>
                  <a:ext cx="62956" cy="182748"/>
                </a:xfrm>
                <a:custGeom>
                  <a:avLst/>
                  <a:gdLst/>
                  <a:ahLst/>
                  <a:cxnLst/>
                  <a:pathLst>
                    <a:path w="62956" h="182748">
                      <a:moveTo>
                        <a:pt x="0" y="4872"/>
                      </a:moveTo>
                      <a:cubicBezTo>
                        <a:pt x="0" y="4872"/>
                        <a:pt x="30978" y="42845"/>
                        <a:pt x="34976" y="80819"/>
                      </a:cubicBezTo>
                      <a:cubicBezTo>
                        <a:pt x="38973" y="118792"/>
                        <a:pt x="46967" y="148772"/>
                        <a:pt x="48966" y="156766"/>
                      </a:cubicBezTo>
                      <a:cubicBezTo>
                        <a:pt x="50965" y="164760"/>
                        <a:pt x="56961" y="176752"/>
                        <a:pt x="56961" y="176752"/>
                      </a:cubicBezTo>
                      <a:lnTo>
                        <a:pt x="62956" y="182748"/>
                      </a:lnTo>
                      <a:cubicBezTo>
                        <a:pt x="62956" y="182748"/>
                        <a:pt x="48966" y="144774"/>
                        <a:pt x="48966" y="119792"/>
                      </a:cubicBezTo>
                      <a:cubicBezTo>
                        <a:pt x="48966" y="94809"/>
                        <a:pt x="46967" y="65829"/>
                        <a:pt x="40972" y="52838"/>
                      </a:cubicBezTo>
                      <a:cubicBezTo>
                        <a:pt x="34976" y="39847"/>
                        <a:pt x="7994" y="-17113"/>
                        <a:pt x="0" y="487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5" name=""/>
                <p:cNvSpPr/>
                <p:nvPr/>
              </p:nvSpPr>
              <p:spPr>
                <a:xfrm>
                  <a:off x="1190904" y="5632469"/>
                  <a:ext cx="76572" cy="163761"/>
                </a:xfrm>
                <a:custGeom>
                  <a:avLst/>
                  <a:gdLst/>
                  <a:ahLst/>
                  <a:cxnLst/>
                  <a:pathLst>
                    <a:path w="76572" h="163761">
                      <a:moveTo>
                        <a:pt x="0" y="2873"/>
                      </a:moveTo>
                      <a:cubicBezTo>
                        <a:pt x="0" y="2873"/>
                        <a:pt x="35975" y="39847"/>
                        <a:pt x="40972" y="72825"/>
                      </a:cubicBezTo>
                      <a:cubicBezTo>
                        <a:pt x="45968" y="105802"/>
                        <a:pt x="49965" y="132783"/>
                        <a:pt x="52963" y="143775"/>
                      </a:cubicBezTo>
                      <a:cubicBezTo>
                        <a:pt x="55961" y="154768"/>
                        <a:pt x="59958" y="161763"/>
                        <a:pt x="59958" y="163761"/>
                      </a:cubicBezTo>
                      <a:cubicBezTo>
                        <a:pt x="59958" y="165759"/>
                        <a:pt x="55961" y="117793"/>
                        <a:pt x="55961" y="110798"/>
                      </a:cubicBezTo>
                      <a:cubicBezTo>
                        <a:pt x="55961" y="103803"/>
                        <a:pt x="66954" y="132783"/>
                        <a:pt x="74948" y="136780"/>
                      </a:cubicBezTo>
                      <a:cubicBezTo>
                        <a:pt x="82943" y="140777"/>
                        <a:pt x="60958" y="110798"/>
                        <a:pt x="55961" y="96808"/>
                      </a:cubicBezTo>
                      <a:cubicBezTo>
                        <a:pt x="50965" y="82818"/>
                        <a:pt x="40972" y="49840"/>
                        <a:pt x="32977" y="30854"/>
                      </a:cubicBezTo>
                      <a:cubicBezTo>
                        <a:pt x="24983" y="11867"/>
                        <a:pt x="0" y="-8119"/>
                        <a:pt x="0" y="287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196" name=""/>
              <p:cNvGrpSpPr/>
              <p:nvPr/>
            </p:nvGrpSpPr>
            <p:grpSpPr>
              <a:xfrm rot="-5400000" flipV="true">
                <a:off x="354389" y="5014829"/>
                <a:ext cx="440285" cy="577039"/>
                <a:chOff x="354389" y="5014829"/>
                <a:chExt cx="440285" cy="577039"/>
              </a:xfrm>
            </p:grpSpPr>
            <p:sp>
              <p:nvSpPr>
                <p:cNvPr id="2197" name=""/>
                <p:cNvSpPr/>
                <p:nvPr/>
              </p:nvSpPr>
              <p:spPr>
                <a:xfrm>
                  <a:off x="354389" y="5128176"/>
                  <a:ext cx="324089" cy="462547"/>
                </a:xfrm>
                <a:custGeom>
                  <a:avLst/>
                  <a:gdLst/>
                  <a:ahLst/>
                  <a:cxnLst/>
                  <a:pathLst>
                    <a:path w="324089" h="462547">
                      <a:moveTo>
                        <a:pt x="324089" y="11449"/>
                      </a:moveTo>
                      <a:cubicBezTo>
                        <a:pt x="324089" y="11449"/>
                        <a:pt x="230100" y="141970"/>
                        <a:pt x="183106" y="220969"/>
                      </a:cubicBezTo>
                      <a:cubicBezTo>
                        <a:pt x="144872" y="285241"/>
                        <a:pt x="86825" y="404156"/>
                        <a:pt x="82240" y="417895"/>
                      </a:cubicBezTo>
                      <a:cubicBezTo>
                        <a:pt x="77655" y="431634"/>
                        <a:pt x="71924" y="462547"/>
                        <a:pt x="71924" y="462547"/>
                      </a:cubicBezTo>
                      <a:cubicBezTo>
                        <a:pt x="71924" y="462547"/>
                        <a:pt x="32380" y="389845"/>
                        <a:pt x="21491" y="357214"/>
                      </a:cubicBezTo>
                      <a:cubicBezTo>
                        <a:pt x="10602" y="324584"/>
                        <a:pt x="-15187" y="298824"/>
                        <a:pt x="12322" y="210665"/>
                      </a:cubicBezTo>
                      <a:cubicBezTo>
                        <a:pt x="39831" y="122506"/>
                        <a:pt x="71924" y="98463"/>
                        <a:pt x="71924" y="98463"/>
                      </a:cubicBezTo>
                      <a:lnTo>
                        <a:pt x="76509" y="89303"/>
                      </a:lnTo>
                      <a:cubicBezTo>
                        <a:pt x="76509" y="89303"/>
                        <a:pt x="131527" y="44652"/>
                        <a:pt x="145281" y="36637"/>
                      </a:cubicBezTo>
                      <a:cubicBezTo>
                        <a:pt x="159036" y="28623"/>
                        <a:pt x="170498" y="19464"/>
                        <a:pt x="170498" y="19464"/>
                      </a:cubicBezTo>
                      <a:cubicBezTo>
                        <a:pt x="170498" y="19464"/>
                        <a:pt x="204884" y="0"/>
                        <a:pt x="261048" y="0"/>
                      </a:cubicBezTo>
                      <a:cubicBezTo>
                        <a:pt x="317212" y="0"/>
                        <a:pt x="324089" y="11449"/>
                        <a:pt x="324089" y="11449"/>
                      </a:cubicBezTo>
                      <a:close/>
                    </a:path>
                  </a:pathLst>
                </a:custGeom>
                <a:solidFill>
                  <a:srgbClr val="7FB80E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8" name=""/>
                <p:cNvSpPr/>
                <p:nvPr/>
              </p:nvSpPr>
              <p:spPr>
                <a:xfrm>
                  <a:off x="424021" y="5139625"/>
                  <a:ext cx="319933" cy="451098"/>
                </a:xfrm>
                <a:custGeom>
                  <a:avLst/>
                  <a:gdLst/>
                  <a:ahLst/>
                  <a:cxnLst/>
                  <a:pathLst>
                    <a:path w="319933" h="451098">
                      <a:moveTo>
                        <a:pt x="254457" y="0"/>
                      </a:moveTo>
                      <a:cubicBezTo>
                        <a:pt x="254457" y="0"/>
                        <a:pt x="306036" y="19464"/>
                        <a:pt x="315205" y="85869"/>
                      </a:cubicBezTo>
                      <a:cubicBezTo>
                        <a:pt x="324374" y="152274"/>
                        <a:pt x="323229" y="209520"/>
                        <a:pt x="288843" y="282795"/>
                      </a:cubicBezTo>
                      <a:cubicBezTo>
                        <a:pt x="254457" y="356069"/>
                        <a:pt x="217778" y="384693"/>
                        <a:pt x="161614" y="409880"/>
                      </a:cubicBezTo>
                      <a:cubicBezTo>
                        <a:pt x="105450" y="435069"/>
                        <a:pt x="91696" y="425909"/>
                        <a:pt x="80234" y="431634"/>
                      </a:cubicBezTo>
                      <a:cubicBezTo>
                        <a:pt x="68772" y="437359"/>
                        <a:pt x="46994" y="436214"/>
                        <a:pt x="46994" y="436214"/>
                      </a:cubicBezTo>
                      <a:lnTo>
                        <a:pt x="0" y="451098"/>
                      </a:lnTo>
                      <a:cubicBezTo>
                        <a:pt x="0" y="451098"/>
                        <a:pt x="10316" y="408736"/>
                        <a:pt x="10316" y="406446"/>
                      </a:cubicBezTo>
                      <a:cubicBezTo>
                        <a:pt x="10316" y="404156"/>
                        <a:pt x="119205" y="196926"/>
                        <a:pt x="119205" y="196926"/>
                      </a:cubicBezTo>
                      <a:cubicBezTo>
                        <a:pt x="119205" y="196926"/>
                        <a:pt x="242421" y="12022"/>
                        <a:pt x="2544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199" name=""/>
                <p:cNvSpPr/>
                <p:nvPr/>
              </p:nvSpPr>
              <p:spPr>
                <a:xfrm>
                  <a:off x="662144" y="5014830"/>
                  <a:ext cx="132530" cy="138392"/>
                </a:xfrm>
                <a:custGeom>
                  <a:avLst/>
                  <a:gdLst/>
                  <a:ahLst/>
                  <a:cxnLst/>
                  <a:pathLst>
                    <a:path w="132530" h="138392">
                      <a:moveTo>
                        <a:pt x="6018" y="123937"/>
                      </a:moveTo>
                      <a:cubicBezTo>
                        <a:pt x="7844" y="121732"/>
                        <a:pt x="39257" y="101898"/>
                        <a:pt x="59889" y="64115"/>
                      </a:cubicBezTo>
                      <a:cubicBezTo>
                        <a:pt x="80520" y="26333"/>
                        <a:pt x="124076" y="0"/>
                        <a:pt x="124076" y="0"/>
                      </a:cubicBezTo>
                      <a:cubicBezTo>
                        <a:pt x="124076" y="0"/>
                        <a:pt x="138486" y="8996"/>
                        <a:pt x="129807" y="13739"/>
                      </a:cubicBezTo>
                      <a:cubicBezTo>
                        <a:pt x="129807" y="13739"/>
                        <a:pt x="73644" y="46942"/>
                        <a:pt x="66766" y="70985"/>
                      </a:cubicBezTo>
                      <a:cubicBezTo>
                        <a:pt x="59889" y="95028"/>
                        <a:pt x="9784" y="137554"/>
                        <a:pt x="9784" y="137554"/>
                      </a:cubicBezTo>
                      <a:cubicBezTo>
                        <a:pt x="9784" y="137554"/>
                        <a:pt x="-9702" y="142910"/>
                        <a:pt x="6018" y="123937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0" name=""/>
                <p:cNvSpPr/>
                <p:nvPr/>
              </p:nvSpPr>
              <p:spPr>
                <a:xfrm>
                  <a:off x="665296" y="5154509"/>
                  <a:ext cx="54445" cy="143115"/>
                </a:xfrm>
                <a:custGeom>
                  <a:avLst/>
                  <a:gdLst/>
                  <a:ahLst/>
                  <a:cxnLst/>
                  <a:pathLst>
                    <a:path w="54445" h="143115">
                      <a:moveTo>
                        <a:pt x="573" y="0"/>
                      </a:moveTo>
                      <a:cubicBezTo>
                        <a:pt x="573" y="0"/>
                        <a:pt x="22351" y="2290"/>
                        <a:pt x="28082" y="56101"/>
                      </a:cubicBezTo>
                      <a:cubicBezTo>
                        <a:pt x="33813" y="109912"/>
                        <a:pt x="54445" y="143115"/>
                        <a:pt x="54445" y="143115"/>
                      </a:cubicBezTo>
                      <a:cubicBezTo>
                        <a:pt x="54445" y="143115"/>
                        <a:pt x="21205" y="95028"/>
                        <a:pt x="18912" y="53811"/>
                      </a:cubicBezTo>
                      <a:cubicBezTo>
                        <a:pt x="16620" y="12594"/>
                        <a:pt x="-4012" y="4580"/>
                        <a:pt x="5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1" name=""/>
                <p:cNvSpPr/>
                <p:nvPr/>
              </p:nvSpPr>
              <p:spPr>
                <a:xfrm>
                  <a:off x="422875" y="5138767"/>
                  <a:ext cx="252594" cy="453101"/>
                </a:xfrm>
                <a:custGeom>
                  <a:avLst/>
                  <a:gdLst/>
                  <a:ahLst/>
                  <a:cxnLst/>
                  <a:pathLst>
                    <a:path w="252594" h="453101">
                      <a:moveTo>
                        <a:pt x="245287" y="0"/>
                      </a:moveTo>
                      <a:cubicBezTo>
                        <a:pt x="225802" y="14598"/>
                        <a:pt x="106597" y="202364"/>
                        <a:pt x="91696" y="240146"/>
                      </a:cubicBezTo>
                      <a:cubicBezTo>
                        <a:pt x="76795" y="277929"/>
                        <a:pt x="16046" y="367232"/>
                        <a:pt x="10316" y="399290"/>
                      </a:cubicBezTo>
                      <a:cubicBezTo>
                        <a:pt x="4585" y="431348"/>
                        <a:pt x="0" y="453101"/>
                        <a:pt x="0" y="453101"/>
                      </a:cubicBezTo>
                      <a:cubicBezTo>
                        <a:pt x="0" y="453101"/>
                        <a:pt x="22924" y="400435"/>
                        <a:pt x="33240" y="376392"/>
                      </a:cubicBezTo>
                      <a:cubicBezTo>
                        <a:pt x="43556" y="352348"/>
                        <a:pt x="92842" y="263045"/>
                        <a:pt x="99720" y="251596"/>
                      </a:cubicBezTo>
                      <a:cubicBezTo>
                        <a:pt x="106597" y="240146"/>
                        <a:pt x="125151" y="203509"/>
                        <a:pt x="131813" y="190915"/>
                      </a:cubicBezTo>
                      <a:cubicBezTo>
                        <a:pt x="138690" y="178321"/>
                        <a:pt x="207462" y="70699"/>
                        <a:pt x="210901" y="63829"/>
                      </a:cubicBezTo>
                      <a:cubicBezTo>
                        <a:pt x="214340" y="56960"/>
                        <a:pt x="272796" y="-3721"/>
                        <a:pt x="2452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2" name=""/>
                <p:cNvSpPr/>
                <p:nvPr/>
              </p:nvSpPr>
              <p:spPr>
                <a:xfrm>
                  <a:off x="541793" y="5148499"/>
                  <a:ext cx="115480" cy="13596"/>
                </a:xfrm>
                <a:custGeom>
                  <a:avLst/>
                  <a:gdLst/>
                  <a:ahLst/>
                  <a:cxnLst/>
                  <a:pathLst>
                    <a:path w="115480" h="13596">
                      <a:moveTo>
                        <a:pt x="106883" y="11735"/>
                      </a:moveTo>
                      <a:cubicBezTo>
                        <a:pt x="106883" y="11735"/>
                        <a:pt x="81667" y="7156"/>
                        <a:pt x="66766" y="9446"/>
                      </a:cubicBezTo>
                      <a:cubicBezTo>
                        <a:pt x="51866" y="11735"/>
                        <a:pt x="4871" y="16315"/>
                        <a:pt x="287" y="11735"/>
                      </a:cubicBezTo>
                      <a:cubicBezTo>
                        <a:pt x="-4298" y="7156"/>
                        <a:pt x="40977" y="5438"/>
                        <a:pt x="59316" y="2004"/>
                      </a:cubicBezTo>
                      <a:cubicBezTo>
                        <a:pt x="77655" y="-1431"/>
                        <a:pt x="109175" y="-859"/>
                        <a:pt x="114333" y="4293"/>
                      </a:cubicBezTo>
                      <a:cubicBezTo>
                        <a:pt x="119491" y="9446"/>
                        <a:pt x="106883" y="15170"/>
                        <a:pt x="106883" y="1173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3" name=""/>
                <p:cNvSpPr/>
                <p:nvPr/>
              </p:nvSpPr>
              <p:spPr>
                <a:xfrm>
                  <a:off x="455685" y="5179697"/>
                  <a:ext cx="180383" cy="39357"/>
                </a:xfrm>
                <a:custGeom>
                  <a:avLst/>
                  <a:gdLst/>
                  <a:ahLst/>
                  <a:cxnLst/>
                  <a:pathLst>
                    <a:path w="180383" h="39357">
                      <a:moveTo>
                        <a:pt x="180383" y="9159"/>
                      </a:moveTo>
                      <a:cubicBezTo>
                        <a:pt x="180383" y="9159"/>
                        <a:pt x="105880" y="9159"/>
                        <a:pt x="90980" y="6869"/>
                      </a:cubicBezTo>
                      <a:cubicBezTo>
                        <a:pt x="76079" y="4580"/>
                        <a:pt x="34816" y="0"/>
                        <a:pt x="34816" y="0"/>
                      </a:cubicBezTo>
                      <a:cubicBezTo>
                        <a:pt x="34816" y="0"/>
                        <a:pt x="74933" y="13739"/>
                        <a:pt x="84102" y="13739"/>
                      </a:cubicBezTo>
                      <a:cubicBezTo>
                        <a:pt x="93272" y="13739"/>
                        <a:pt x="54301" y="26333"/>
                        <a:pt x="34816" y="29768"/>
                      </a:cubicBezTo>
                      <a:cubicBezTo>
                        <a:pt x="15330" y="33203"/>
                        <a:pt x="-3582" y="33775"/>
                        <a:pt x="430" y="37782"/>
                      </a:cubicBezTo>
                      <a:cubicBezTo>
                        <a:pt x="4442" y="41790"/>
                        <a:pt x="53155" y="37782"/>
                        <a:pt x="77225" y="27478"/>
                      </a:cubicBezTo>
                      <a:cubicBezTo>
                        <a:pt x="101296" y="17174"/>
                        <a:pt x="180383" y="13739"/>
                        <a:pt x="180383" y="9159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4" name=""/>
                <p:cNvSpPr/>
                <p:nvPr/>
              </p:nvSpPr>
              <p:spPr>
                <a:xfrm>
                  <a:off x="414851" y="5222059"/>
                  <a:ext cx="198293" cy="62971"/>
                </a:xfrm>
                <a:custGeom>
                  <a:avLst/>
                  <a:gdLst/>
                  <a:ahLst/>
                  <a:cxnLst/>
                  <a:pathLst>
                    <a:path w="198293" h="62971">
                      <a:moveTo>
                        <a:pt x="198293" y="0"/>
                      </a:moveTo>
                      <a:cubicBezTo>
                        <a:pt x="198293" y="0"/>
                        <a:pt x="112328" y="10304"/>
                        <a:pt x="105451" y="13739"/>
                      </a:cubicBezTo>
                      <a:cubicBezTo>
                        <a:pt x="98573" y="17174"/>
                        <a:pt x="58456" y="19464"/>
                        <a:pt x="43556" y="19464"/>
                      </a:cubicBezTo>
                      <a:cubicBezTo>
                        <a:pt x="28655" y="19464"/>
                        <a:pt x="0" y="28623"/>
                        <a:pt x="0" y="28623"/>
                      </a:cubicBezTo>
                      <a:lnTo>
                        <a:pt x="5731" y="34348"/>
                      </a:lnTo>
                      <a:cubicBezTo>
                        <a:pt x="5731" y="34348"/>
                        <a:pt x="48141" y="18319"/>
                        <a:pt x="56164" y="26333"/>
                      </a:cubicBezTo>
                      <a:cubicBezTo>
                        <a:pt x="64187" y="34348"/>
                        <a:pt x="20632" y="52666"/>
                        <a:pt x="10316" y="52666"/>
                      </a:cubicBezTo>
                      <a:cubicBezTo>
                        <a:pt x="0" y="52666"/>
                        <a:pt x="0" y="62971"/>
                        <a:pt x="0" y="62971"/>
                      </a:cubicBezTo>
                      <a:cubicBezTo>
                        <a:pt x="0" y="62971"/>
                        <a:pt x="35532" y="52666"/>
                        <a:pt x="52725" y="43507"/>
                      </a:cubicBezTo>
                      <a:cubicBezTo>
                        <a:pt x="69918" y="34348"/>
                        <a:pt x="82526" y="26333"/>
                        <a:pt x="82526" y="26333"/>
                      </a:cubicBezTo>
                      <a:cubicBezTo>
                        <a:pt x="82526" y="26333"/>
                        <a:pt x="118059" y="20609"/>
                        <a:pt x="124936" y="17174"/>
                      </a:cubicBezTo>
                      <a:cubicBezTo>
                        <a:pt x="131813" y="13739"/>
                        <a:pt x="175369" y="9159"/>
                        <a:pt x="179953" y="11449"/>
                      </a:cubicBezTo>
                      <a:cubicBezTo>
                        <a:pt x="184538" y="13739"/>
                        <a:pt x="191416" y="13739"/>
                        <a:pt x="191416" y="13739"/>
                      </a:cubicBezTo>
                      <a:cubicBezTo>
                        <a:pt x="191416" y="13739"/>
                        <a:pt x="198293" y="6870"/>
                        <a:pt x="1982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5" name=""/>
                <p:cNvSpPr/>
                <p:nvPr/>
              </p:nvSpPr>
              <p:spPr>
                <a:xfrm>
                  <a:off x="380178" y="5270718"/>
                  <a:ext cx="201159" cy="65260"/>
                </a:xfrm>
                <a:custGeom>
                  <a:avLst/>
                  <a:gdLst/>
                  <a:ahLst/>
                  <a:cxnLst/>
                  <a:pathLst>
                    <a:path w="201159" h="65260">
                      <a:moveTo>
                        <a:pt x="197433" y="0"/>
                      </a:moveTo>
                      <a:cubicBezTo>
                        <a:pt x="197433" y="0"/>
                        <a:pt x="122930" y="3435"/>
                        <a:pt x="100006" y="11449"/>
                      </a:cubicBezTo>
                      <a:cubicBezTo>
                        <a:pt x="77082" y="19464"/>
                        <a:pt x="19772" y="52666"/>
                        <a:pt x="11749" y="54956"/>
                      </a:cubicBezTo>
                      <a:cubicBezTo>
                        <a:pt x="3725" y="57246"/>
                        <a:pt x="-3152" y="65260"/>
                        <a:pt x="1433" y="65260"/>
                      </a:cubicBezTo>
                      <a:cubicBezTo>
                        <a:pt x="6018" y="65260"/>
                        <a:pt x="69632" y="41789"/>
                        <a:pt x="77082" y="34347"/>
                      </a:cubicBezTo>
                      <a:cubicBezTo>
                        <a:pt x="84532" y="26906"/>
                        <a:pt x="97714" y="20608"/>
                        <a:pt x="100006" y="20608"/>
                      </a:cubicBezTo>
                      <a:cubicBezTo>
                        <a:pt x="102299" y="20608"/>
                        <a:pt x="133246" y="17174"/>
                        <a:pt x="147000" y="11449"/>
                      </a:cubicBezTo>
                      <a:cubicBezTo>
                        <a:pt x="160755" y="5725"/>
                        <a:pt x="179094" y="6869"/>
                        <a:pt x="188264" y="9159"/>
                      </a:cubicBezTo>
                      <a:cubicBezTo>
                        <a:pt x="197433" y="11449"/>
                        <a:pt x="206604" y="0"/>
                        <a:pt x="19743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6" name=""/>
                <p:cNvSpPr/>
                <p:nvPr/>
              </p:nvSpPr>
              <p:spPr>
                <a:xfrm>
                  <a:off x="392070" y="5322812"/>
                  <a:ext cx="159179" cy="54956"/>
                </a:xfrm>
                <a:custGeom>
                  <a:avLst/>
                  <a:gdLst/>
                  <a:ahLst/>
                  <a:cxnLst/>
                  <a:pathLst>
                    <a:path w="159179" h="54956">
                      <a:moveTo>
                        <a:pt x="159179" y="0"/>
                      </a:moveTo>
                      <a:cubicBezTo>
                        <a:pt x="159179" y="0"/>
                        <a:pt x="86968" y="11449"/>
                        <a:pt x="75506" y="13739"/>
                      </a:cubicBezTo>
                      <a:cubicBezTo>
                        <a:pt x="64044" y="16029"/>
                        <a:pt x="33097" y="20609"/>
                        <a:pt x="25073" y="22898"/>
                      </a:cubicBezTo>
                      <a:cubicBezTo>
                        <a:pt x="17050" y="25188"/>
                        <a:pt x="3295" y="32058"/>
                        <a:pt x="1003" y="33203"/>
                      </a:cubicBezTo>
                      <a:cubicBezTo>
                        <a:pt x="-1289" y="34348"/>
                        <a:pt x="-1289" y="43507"/>
                        <a:pt x="17050" y="33203"/>
                      </a:cubicBezTo>
                      <a:cubicBezTo>
                        <a:pt x="35389" y="22898"/>
                        <a:pt x="53728" y="26333"/>
                        <a:pt x="53728" y="26333"/>
                      </a:cubicBezTo>
                      <a:cubicBezTo>
                        <a:pt x="53728" y="26333"/>
                        <a:pt x="27939" y="39500"/>
                        <a:pt x="21635" y="45797"/>
                      </a:cubicBezTo>
                      <a:cubicBezTo>
                        <a:pt x="15330" y="52094"/>
                        <a:pt x="14757" y="54956"/>
                        <a:pt x="17050" y="54956"/>
                      </a:cubicBezTo>
                      <a:cubicBezTo>
                        <a:pt x="19342" y="54956"/>
                        <a:pt x="61752" y="29768"/>
                        <a:pt x="73214" y="26333"/>
                      </a:cubicBezTo>
                      <a:cubicBezTo>
                        <a:pt x="84676" y="22898"/>
                        <a:pt x="96138" y="17174"/>
                        <a:pt x="115623" y="13739"/>
                      </a:cubicBezTo>
                      <a:cubicBezTo>
                        <a:pt x="135109" y="10304"/>
                        <a:pt x="152302" y="6870"/>
                        <a:pt x="159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7" name=""/>
                <p:cNvSpPr/>
                <p:nvPr/>
              </p:nvSpPr>
              <p:spPr>
                <a:xfrm>
                  <a:off x="378172" y="5365174"/>
                  <a:ext cx="150153" cy="67837"/>
                </a:xfrm>
                <a:custGeom>
                  <a:avLst/>
                  <a:gdLst/>
                  <a:ahLst/>
                  <a:cxnLst/>
                  <a:pathLst>
                    <a:path w="150153" h="67837">
                      <a:moveTo>
                        <a:pt x="150153" y="0"/>
                      </a:moveTo>
                      <a:cubicBezTo>
                        <a:pt x="150153" y="0"/>
                        <a:pt x="104304" y="1145"/>
                        <a:pt x="65334" y="22898"/>
                      </a:cubicBezTo>
                      <a:cubicBezTo>
                        <a:pt x="26363" y="44652"/>
                        <a:pt x="0" y="60681"/>
                        <a:pt x="0" y="66406"/>
                      </a:cubicBezTo>
                      <a:cubicBezTo>
                        <a:pt x="0" y="72130"/>
                        <a:pt x="19485" y="60681"/>
                        <a:pt x="43556" y="49232"/>
                      </a:cubicBezTo>
                      <a:cubicBezTo>
                        <a:pt x="67626" y="37782"/>
                        <a:pt x="84819" y="20609"/>
                        <a:pt x="100866" y="16029"/>
                      </a:cubicBezTo>
                      <a:cubicBezTo>
                        <a:pt x="116913" y="11449"/>
                        <a:pt x="137544" y="17174"/>
                        <a:pt x="142129" y="13739"/>
                      </a:cubicBezTo>
                      <a:cubicBezTo>
                        <a:pt x="146714" y="10304"/>
                        <a:pt x="150153" y="0"/>
                        <a:pt x="15015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8" name=""/>
                <p:cNvSpPr/>
                <p:nvPr/>
              </p:nvSpPr>
              <p:spPr>
                <a:xfrm>
                  <a:off x="383187" y="5421275"/>
                  <a:ext cx="116626" cy="48087"/>
                </a:xfrm>
                <a:custGeom>
                  <a:avLst/>
                  <a:gdLst/>
                  <a:ahLst/>
                  <a:cxnLst/>
                  <a:pathLst>
                    <a:path w="116626" h="48087">
                      <a:moveTo>
                        <a:pt x="114190" y="0"/>
                      </a:moveTo>
                      <a:cubicBezTo>
                        <a:pt x="114190" y="0"/>
                        <a:pt x="88974" y="0"/>
                        <a:pt x="64904" y="10304"/>
                      </a:cubicBezTo>
                      <a:cubicBezTo>
                        <a:pt x="40833" y="20608"/>
                        <a:pt x="45418" y="36637"/>
                        <a:pt x="29371" y="36637"/>
                      </a:cubicBezTo>
                      <a:cubicBezTo>
                        <a:pt x="13325" y="36637"/>
                        <a:pt x="-3868" y="48087"/>
                        <a:pt x="716" y="48087"/>
                      </a:cubicBezTo>
                      <a:cubicBezTo>
                        <a:pt x="5301" y="48087"/>
                        <a:pt x="29371" y="49231"/>
                        <a:pt x="43126" y="40072"/>
                      </a:cubicBezTo>
                      <a:cubicBezTo>
                        <a:pt x="56880" y="30913"/>
                        <a:pt x="51149" y="18319"/>
                        <a:pt x="68915" y="14311"/>
                      </a:cubicBezTo>
                      <a:cubicBezTo>
                        <a:pt x="86682" y="10304"/>
                        <a:pt x="107313" y="10304"/>
                        <a:pt x="110752" y="10304"/>
                      </a:cubicBezTo>
                      <a:cubicBezTo>
                        <a:pt x="114190" y="10304"/>
                        <a:pt x="119922" y="0"/>
                        <a:pt x="1141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09" name=""/>
                <p:cNvSpPr/>
                <p:nvPr/>
              </p:nvSpPr>
              <p:spPr>
                <a:xfrm>
                  <a:off x="403389" y="5465927"/>
                  <a:ext cx="69918" cy="42505"/>
                </a:xfrm>
                <a:custGeom>
                  <a:avLst/>
                  <a:gdLst/>
                  <a:ahLst/>
                  <a:cxnLst/>
                  <a:pathLst>
                    <a:path w="69918" h="42505">
                      <a:moveTo>
                        <a:pt x="69918" y="0"/>
                      </a:moveTo>
                      <a:cubicBezTo>
                        <a:pt x="69918" y="0"/>
                        <a:pt x="38971" y="8014"/>
                        <a:pt x="34386" y="12594"/>
                      </a:cubicBezTo>
                      <a:cubicBezTo>
                        <a:pt x="29801" y="17174"/>
                        <a:pt x="0" y="35492"/>
                        <a:pt x="0" y="41217"/>
                      </a:cubicBezTo>
                      <a:cubicBezTo>
                        <a:pt x="0" y="46942"/>
                        <a:pt x="29228" y="33775"/>
                        <a:pt x="36678" y="26333"/>
                      </a:cubicBezTo>
                      <a:cubicBezTo>
                        <a:pt x="44129" y="18891"/>
                        <a:pt x="53871" y="12594"/>
                        <a:pt x="61895" y="12594"/>
                      </a:cubicBezTo>
                      <a:cubicBezTo>
                        <a:pt x="69918" y="12594"/>
                        <a:pt x="69918" y="0"/>
                        <a:pt x="699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0" name=""/>
                <p:cNvSpPr/>
                <p:nvPr/>
              </p:nvSpPr>
              <p:spPr>
                <a:xfrm>
                  <a:off x="402816" y="5518736"/>
                  <a:ext cx="43269" cy="22755"/>
                </a:xfrm>
                <a:custGeom>
                  <a:avLst/>
                  <a:gdLst/>
                  <a:ahLst/>
                  <a:cxnLst/>
                  <a:pathLst>
                    <a:path w="43269" h="22755">
                      <a:moveTo>
                        <a:pt x="39544" y="1002"/>
                      </a:moveTo>
                      <a:cubicBezTo>
                        <a:pt x="39544" y="1002"/>
                        <a:pt x="30374" y="-3578"/>
                        <a:pt x="20059" y="6726"/>
                      </a:cubicBezTo>
                      <a:cubicBezTo>
                        <a:pt x="9743" y="17031"/>
                        <a:pt x="-2866" y="22755"/>
                        <a:pt x="573" y="22755"/>
                      </a:cubicBezTo>
                      <a:cubicBezTo>
                        <a:pt x="4012" y="22755"/>
                        <a:pt x="16620" y="18176"/>
                        <a:pt x="22351" y="12451"/>
                      </a:cubicBezTo>
                      <a:cubicBezTo>
                        <a:pt x="28082" y="6726"/>
                        <a:pt x="38398" y="11306"/>
                        <a:pt x="41836" y="9016"/>
                      </a:cubicBezTo>
                      <a:cubicBezTo>
                        <a:pt x="45275" y="6726"/>
                        <a:pt x="41836" y="1002"/>
                        <a:pt x="39544" y="100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1" name=""/>
                <p:cNvSpPr/>
                <p:nvPr/>
              </p:nvSpPr>
              <p:spPr>
                <a:xfrm>
                  <a:off x="469869" y="5458485"/>
                  <a:ext cx="16763" cy="107050"/>
                </a:xfrm>
                <a:custGeom>
                  <a:avLst/>
                  <a:gdLst/>
                  <a:ahLst/>
                  <a:cxnLst/>
                  <a:pathLst>
                    <a:path w="16763" h="107050">
                      <a:moveTo>
                        <a:pt x="10889" y="0"/>
                      </a:moveTo>
                      <a:cubicBezTo>
                        <a:pt x="10889" y="0"/>
                        <a:pt x="13754" y="7442"/>
                        <a:pt x="16047" y="29195"/>
                      </a:cubicBezTo>
                      <a:cubicBezTo>
                        <a:pt x="18339" y="50949"/>
                        <a:pt x="14901" y="68123"/>
                        <a:pt x="10889" y="81862"/>
                      </a:cubicBezTo>
                      <a:cubicBezTo>
                        <a:pt x="6877" y="95601"/>
                        <a:pt x="0" y="107050"/>
                        <a:pt x="0" y="107050"/>
                      </a:cubicBezTo>
                      <a:cubicBezTo>
                        <a:pt x="0" y="107050"/>
                        <a:pt x="6877" y="72702"/>
                        <a:pt x="6877" y="55529"/>
                      </a:cubicBezTo>
                      <a:cubicBezTo>
                        <a:pt x="6877" y="38355"/>
                        <a:pt x="6877" y="25761"/>
                        <a:pt x="6877" y="20036"/>
                      </a:cubicBezTo>
                      <a:cubicBezTo>
                        <a:pt x="6877" y="14312"/>
                        <a:pt x="-2292" y="0"/>
                        <a:pt x="1088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2" name=""/>
                <p:cNvSpPr/>
                <p:nvPr/>
              </p:nvSpPr>
              <p:spPr>
                <a:xfrm>
                  <a:off x="502822" y="5394942"/>
                  <a:ext cx="22064" cy="143115"/>
                </a:xfrm>
                <a:custGeom>
                  <a:avLst/>
                  <a:gdLst/>
                  <a:ahLst/>
                  <a:cxnLst/>
                  <a:pathLst>
                    <a:path w="22064" h="143115">
                      <a:moveTo>
                        <a:pt x="287" y="16029"/>
                      </a:moveTo>
                      <a:cubicBezTo>
                        <a:pt x="287" y="16029"/>
                        <a:pt x="3725" y="20609"/>
                        <a:pt x="7164" y="54956"/>
                      </a:cubicBezTo>
                      <a:cubicBezTo>
                        <a:pt x="10602" y="89304"/>
                        <a:pt x="-2006" y="101898"/>
                        <a:pt x="287" y="114492"/>
                      </a:cubicBezTo>
                      <a:cubicBezTo>
                        <a:pt x="2579" y="127086"/>
                        <a:pt x="7164" y="143115"/>
                        <a:pt x="7164" y="143115"/>
                      </a:cubicBezTo>
                      <a:cubicBezTo>
                        <a:pt x="7164" y="143115"/>
                        <a:pt x="11749" y="113347"/>
                        <a:pt x="11749" y="99608"/>
                      </a:cubicBezTo>
                      <a:cubicBezTo>
                        <a:pt x="11749" y="85869"/>
                        <a:pt x="22064" y="64115"/>
                        <a:pt x="22064" y="54956"/>
                      </a:cubicBezTo>
                      <a:cubicBezTo>
                        <a:pt x="22064" y="45797"/>
                        <a:pt x="7164" y="0"/>
                        <a:pt x="7164" y="0"/>
                      </a:cubicBezTo>
                      <a:lnTo>
                        <a:pt x="287" y="16029"/>
                      </a:ln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3" name=""/>
                <p:cNvSpPr/>
                <p:nvPr/>
              </p:nvSpPr>
              <p:spPr>
                <a:xfrm>
                  <a:off x="526749" y="5354870"/>
                  <a:ext cx="33670" cy="169877"/>
                </a:xfrm>
                <a:custGeom>
                  <a:avLst/>
                  <a:gdLst/>
                  <a:ahLst/>
                  <a:cxnLst/>
                  <a:pathLst>
                    <a:path w="33670" h="169877">
                      <a:moveTo>
                        <a:pt x="1576" y="12594"/>
                      </a:moveTo>
                      <a:cubicBezTo>
                        <a:pt x="1576" y="12594"/>
                        <a:pt x="23354" y="40072"/>
                        <a:pt x="21061" y="59536"/>
                      </a:cubicBezTo>
                      <a:cubicBezTo>
                        <a:pt x="18769" y="78999"/>
                        <a:pt x="17623" y="96173"/>
                        <a:pt x="17623" y="119072"/>
                      </a:cubicBezTo>
                      <a:cubicBezTo>
                        <a:pt x="17623" y="141970"/>
                        <a:pt x="17623" y="155709"/>
                        <a:pt x="21061" y="168303"/>
                      </a:cubicBezTo>
                      <a:cubicBezTo>
                        <a:pt x="24500" y="180897"/>
                        <a:pt x="21061" y="119072"/>
                        <a:pt x="24500" y="98463"/>
                      </a:cubicBezTo>
                      <a:cubicBezTo>
                        <a:pt x="27939" y="77854"/>
                        <a:pt x="39401" y="65260"/>
                        <a:pt x="30231" y="44652"/>
                      </a:cubicBezTo>
                      <a:cubicBezTo>
                        <a:pt x="21061" y="24043"/>
                        <a:pt x="7307" y="0"/>
                        <a:pt x="7307" y="0"/>
                      </a:cubicBezTo>
                      <a:cubicBezTo>
                        <a:pt x="7307" y="0"/>
                        <a:pt x="-4155" y="10304"/>
                        <a:pt x="1576" y="1259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4" name=""/>
                <p:cNvSpPr/>
                <p:nvPr/>
              </p:nvSpPr>
              <p:spPr>
                <a:xfrm>
                  <a:off x="551249" y="5312508"/>
                  <a:ext cx="59603" cy="196926"/>
                </a:xfrm>
                <a:custGeom>
                  <a:avLst/>
                  <a:gdLst/>
                  <a:ahLst/>
                  <a:cxnLst/>
                  <a:pathLst>
                    <a:path w="59603" h="196926">
                      <a:moveTo>
                        <a:pt x="0" y="2290"/>
                      </a:moveTo>
                      <a:cubicBezTo>
                        <a:pt x="0" y="2290"/>
                        <a:pt x="28655" y="48087"/>
                        <a:pt x="28655" y="68695"/>
                      </a:cubicBezTo>
                      <a:cubicBezTo>
                        <a:pt x="28655" y="89304"/>
                        <a:pt x="20632" y="128231"/>
                        <a:pt x="22924" y="140825"/>
                      </a:cubicBezTo>
                      <a:cubicBezTo>
                        <a:pt x="25217" y="153419"/>
                        <a:pt x="32094" y="196926"/>
                        <a:pt x="32094" y="196926"/>
                      </a:cubicBezTo>
                      <a:cubicBezTo>
                        <a:pt x="32094" y="196926"/>
                        <a:pt x="32094" y="157999"/>
                        <a:pt x="32094" y="136245"/>
                      </a:cubicBezTo>
                      <a:cubicBezTo>
                        <a:pt x="32094" y="114492"/>
                        <a:pt x="36679" y="101898"/>
                        <a:pt x="36679" y="101898"/>
                      </a:cubicBezTo>
                      <a:cubicBezTo>
                        <a:pt x="36679" y="101898"/>
                        <a:pt x="42410" y="145405"/>
                        <a:pt x="46994" y="159144"/>
                      </a:cubicBezTo>
                      <a:cubicBezTo>
                        <a:pt x="51579" y="172883"/>
                        <a:pt x="59603" y="182042"/>
                        <a:pt x="59603" y="182042"/>
                      </a:cubicBezTo>
                      <a:cubicBezTo>
                        <a:pt x="59603" y="182042"/>
                        <a:pt x="44702" y="122506"/>
                        <a:pt x="44702" y="105333"/>
                      </a:cubicBezTo>
                      <a:cubicBezTo>
                        <a:pt x="44702" y="88159"/>
                        <a:pt x="36679" y="59536"/>
                        <a:pt x="36679" y="49232"/>
                      </a:cubicBezTo>
                      <a:cubicBezTo>
                        <a:pt x="36679" y="38927"/>
                        <a:pt x="2292" y="-11449"/>
                        <a:pt x="0" y="229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5" name=""/>
                <p:cNvSpPr/>
                <p:nvPr/>
              </p:nvSpPr>
              <p:spPr>
                <a:xfrm>
                  <a:off x="590220" y="5247248"/>
                  <a:ext cx="50433" cy="225549"/>
                </a:xfrm>
                <a:custGeom>
                  <a:avLst/>
                  <a:gdLst/>
                  <a:ahLst/>
                  <a:cxnLst/>
                  <a:pathLst>
                    <a:path w="50433" h="225549">
                      <a:moveTo>
                        <a:pt x="0" y="14884"/>
                      </a:moveTo>
                      <a:cubicBezTo>
                        <a:pt x="0" y="14884"/>
                        <a:pt x="25216" y="65260"/>
                        <a:pt x="25216" y="88159"/>
                      </a:cubicBezTo>
                      <a:cubicBezTo>
                        <a:pt x="25216" y="111057"/>
                        <a:pt x="48140" y="191201"/>
                        <a:pt x="44702" y="194636"/>
                      </a:cubicBezTo>
                      <a:cubicBezTo>
                        <a:pt x="41263" y="198071"/>
                        <a:pt x="44702" y="225549"/>
                        <a:pt x="44702" y="225549"/>
                      </a:cubicBezTo>
                      <a:cubicBezTo>
                        <a:pt x="44702" y="225549"/>
                        <a:pt x="50433" y="180897"/>
                        <a:pt x="50433" y="166013"/>
                      </a:cubicBezTo>
                      <a:cubicBezTo>
                        <a:pt x="50433" y="151129"/>
                        <a:pt x="36678" y="111057"/>
                        <a:pt x="36678" y="99608"/>
                      </a:cubicBezTo>
                      <a:cubicBezTo>
                        <a:pt x="36678" y="88159"/>
                        <a:pt x="25216" y="46942"/>
                        <a:pt x="20632" y="29768"/>
                      </a:cubicBezTo>
                      <a:cubicBezTo>
                        <a:pt x="16047" y="12594"/>
                        <a:pt x="6877" y="0"/>
                        <a:pt x="6877" y="0"/>
                      </a:cubicBezTo>
                      <a:cubicBezTo>
                        <a:pt x="6877" y="0"/>
                        <a:pt x="0" y="5725"/>
                        <a:pt x="0" y="14884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6" name=""/>
                <p:cNvSpPr/>
                <p:nvPr/>
              </p:nvSpPr>
              <p:spPr>
                <a:xfrm>
                  <a:off x="606267" y="5223348"/>
                  <a:ext cx="72211" cy="209377"/>
                </a:xfrm>
                <a:custGeom>
                  <a:avLst/>
                  <a:gdLst/>
                  <a:ahLst/>
                  <a:cxnLst/>
                  <a:pathLst>
                    <a:path w="72211" h="209377">
                      <a:moveTo>
                        <a:pt x="0" y="5581"/>
                      </a:moveTo>
                      <a:cubicBezTo>
                        <a:pt x="0" y="5581"/>
                        <a:pt x="35532" y="49088"/>
                        <a:pt x="40117" y="92595"/>
                      </a:cubicBezTo>
                      <a:cubicBezTo>
                        <a:pt x="44702" y="136102"/>
                        <a:pt x="53871" y="170450"/>
                        <a:pt x="56164" y="179609"/>
                      </a:cubicBezTo>
                      <a:cubicBezTo>
                        <a:pt x="58456" y="188768"/>
                        <a:pt x="65333" y="202507"/>
                        <a:pt x="65333" y="202507"/>
                      </a:cubicBezTo>
                      <a:lnTo>
                        <a:pt x="72211" y="209377"/>
                      </a:lnTo>
                      <a:cubicBezTo>
                        <a:pt x="72211" y="209377"/>
                        <a:pt x="56164" y="165870"/>
                        <a:pt x="56164" y="137247"/>
                      </a:cubicBezTo>
                      <a:cubicBezTo>
                        <a:pt x="56164" y="108624"/>
                        <a:pt x="53871" y="75421"/>
                        <a:pt x="46994" y="60538"/>
                      </a:cubicBezTo>
                      <a:cubicBezTo>
                        <a:pt x="40117" y="45654"/>
                        <a:pt x="9170" y="-19607"/>
                        <a:pt x="0" y="5581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17" name=""/>
                <p:cNvSpPr/>
                <p:nvPr/>
              </p:nvSpPr>
              <p:spPr>
                <a:xfrm>
                  <a:off x="625752" y="5192435"/>
                  <a:ext cx="87828" cy="187624"/>
                </a:xfrm>
                <a:custGeom>
                  <a:avLst/>
                  <a:gdLst/>
                  <a:ahLst/>
                  <a:cxnLst/>
                  <a:pathLst>
                    <a:path w="87828" h="187624">
                      <a:moveTo>
                        <a:pt x="0" y="3292"/>
                      </a:moveTo>
                      <a:cubicBezTo>
                        <a:pt x="0" y="3292"/>
                        <a:pt x="41263" y="45654"/>
                        <a:pt x="46994" y="83436"/>
                      </a:cubicBezTo>
                      <a:cubicBezTo>
                        <a:pt x="52725" y="121218"/>
                        <a:pt x="57310" y="152131"/>
                        <a:pt x="60749" y="164725"/>
                      </a:cubicBezTo>
                      <a:cubicBezTo>
                        <a:pt x="64187" y="177319"/>
                        <a:pt x="68772" y="185334"/>
                        <a:pt x="68772" y="187624"/>
                      </a:cubicBezTo>
                      <a:cubicBezTo>
                        <a:pt x="68772" y="189913"/>
                        <a:pt x="64187" y="134957"/>
                        <a:pt x="64187" y="126943"/>
                      </a:cubicBezTo>
                      <a:cubicBezTo>
                        <a:pt x="64187" y="118928"/>
                        <a:pt x="76795" y="152131"/>
                        <a:pt x="85965" y="156711"/>
                      </a:cubicBezTo>
                      <a:cubicBezTo>
                        <a:pt x="95135" y="161290"/>
                        <a:pt x="69918" y="126943"/>
                        <a:pt x="64187" y="110914"/>
                      </a:cubicBezTo>
                      <a:cubicBezTo>
                        <a:pt x="58456" y="94885"/>
                        <a:pt x="46994" y="57103"/>
                        <a:pt x="37825" y="35349"/>
                      </a:cubicBezTo>
                      <a:cubicBezTo>
                        <a:pt x="28655" y="13596"/>
                        <a:pt x="0" y="-9302"/>
                        <a:pt x="0" y="3292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218" name=""/>
              <p:cNvGrpSpPr/>
              <p:nvPr/>
            </p:nvGrpSpPr>
            <p:grpSpPr>
              <a:xfrm rot="-3000000" flipV="true">
                <a:off x="8489704" y="5258891"/>
                <a:ext cx="433043" cy="568074"/>
                <a:chOff x="8489704" y="5258891"/>
                <a:chExt cx="433043" cy="568074"/>
              </a:xfrm>
            </p:grpSpPr>
            <p:sp>
              <p:nvSpPr>
                <p:cNvPr id="2219" name=""/>
                <p:cNvSpPr/>
                <p:nvPr/>
              </p:nvSpPr>
              <p:spPr>
                <a:xfrm>
                  <a:off x="8489704" y="5370477"/>
                  <a:ext cx="318758" cy="455361"/>
                </a:xfrm>
                <a:custGeom>
                  <a:avLst/>
                  <a:gdLst/>
                  <a:ahLst/>
                  <a:cxnLst/>
                  <a:pathLst>
                    <a:path w="318758" h="455361">
                      <a:moveTo>
                        <a:pt x="318758" y="11271"/>
                      </a:moveTo>
                      <a:cubicBezTo>
                        <a:pt x="318758" y="11271"/>
                        <a:pt x="226315" y="139764"/>
                        <a:pt x="180094" y="217536"/>
                      </a:cubicBezTo>
                      <a:cubicBezTo>
                        <a:pt x="142489" y="280809"/>
                        <a:pt x="85397" y="397877"/>
                        <a:pt x="80887" y="411402"/>
                      </a:cubicBezTo>
                      <a:cubicBezTo>
                        <a:pt x="76378" y="424928"/>
                        <a:pt x="70741" y="455361"/>
                        <a:pt x="70741" y="455361"/>
                      </a:cubicBezTo>
                      <a:cubicBezTo>
                        <a:pt x="70741" y="455361"/>
                        <a:pt x="31848" y="383788"/>
                        <a:pt x="21138" y="351664"/>
                      </a:cubicBezTo>
                      <a:cubicBezTo>
                        <a:pt x="10428" y="319542"/>
                        <a:pt x="-14938" y="294181"/>
                        <a:pt x="12119" y="207392"/>
                      </a:cubicBezTo>
                      <a:cubicBezTo>
                        <a:pt x="39175" y="120603"/>
                        <a:pt x="70741" y="96933"/>
                        <a:pt x="70741" y="96933"/>
                      </a:cubicBezTo>
                      <a:lnTo>
                        <a:pt x="75250" y="87916"/>
                      </a:lnTo>
                      <a:cubicBezTo>
                        <a:pt x="75250" y="87916"/>
                        <a:pt x="129363" y="43958"/>
                        <a:pt x="142891" y="36068"/>
                      </a:cubicBezTo>
                      <a:cubicBezTo>
                        <a:pt x="156420" y="28178"/>
                        <a:pt x="167693" y="19161"/>
                        <a:pt x="167693" y="19161"/>
                      </a:cubicBezTo>
                      <a:cubicBezTo>
                        <a:pt x="167693" y="19161"/>
                        <a:pt x="201514" y="0"/>
                        <a:pt x="256754" y="0"/>
                      </a:cubicBezTo>
                      <a:cubicBezTo>
                        <a:pt x="311994" y="0"/>
                        <a:pt x="318758" y="11271"/>
                        <a:pt x="318758" y="11271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0" name=""/>
                <p:cNvSpPr/>
                <p:nvPr/>
              </p:nvSpPr>
              <p:spPr>
                <a:xfrm>
                  <a:off x="8558190" y="5381748"/>
                  <a:ext cx="314671" cy="444089"/>
                </a:xfrm>
                <a:custGeom>
                  <a:avLst/>
                  <a:gdLst/>
                  <a:ahLst/>
                  <a:cxnLst/>
                  <a:pathLst>
                    <a:path w="314671" h="444089">
                      <a:moveTo>
                        <a:pt x="250271" y="0"/>
                      </a:moveTo>
                      <a:cubicBezTo>
                        <a:pt x="250271" y="0"/>
                        <a:pt x="301002" y="19161"/>
                        <a:pt x="310021" y="84535"/>
                      </a:cubicBezTo>
                      <a:cubicBezTo>
                        <a:pt x="319038" y="149908"/>
                        <a:pt x="317912" y="206265"/>
                        <a:pt x="284091" y="278401"/>
                      </a:cubicBezTo>
                      <a:cubicBezTo>
                        <a:pt x="250271" y="350538"/>
                        <a:pt x="214196" y="378716"/>
                        <a:pt x="158956" y="403513"/>
                      </a:cubicBezTo>
                      <a:cubicBezTo>
                        <a:pt x="103716" y="428310"/>
                        <a:pt x="90188" y="419292"/>
                        <a:pt x="78914" y="424928"/>
                      </a:cubicBezTo>
                      <a:cubicBezTo>
                        <a:pt x="67641" y="430564"/>
                        <a:pt x="46221" y="429437"/>
                        <a:pt x="46221" y="429437"/>
                      </a:cubicBezTo>
                      <a:lnTo>
                        <a:pt x="0" y="444089"/>
                      </a:lnTo>
                      <a:cubicBezTo>
                        <a:pt x="0" y="444089"/>
                        <a:pt x="10146" y="402385"/>
                        <a:pt x="10146" y="400131"/>
                      </a:cubicBezTo>
                      <a:cubicBezTo>
                        <a:pt x="10146" y="397877"/>
                        <a:pt x="117244" y="193866"/>
                        <a:pt x="117244" y="193866"/>
                      </a:cubicBezTo>
                      <a:cubicBezTo>
                        <a:pt x="117244" y="193866"/>
                        <a:pt x="238434" y="11835"/>
                        <a:pt x="25027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1" name=""/>
                <p:cNvSpPr/>
                <p:nvPr/>
              </p:nvSpPr>
              <p:spPr>
                <a:xfrm>
                  <a:off x="8792397" y="5258891"/>
                  <a:ext cx="130350" cy="136242"/>
                </a:xfrm>
                <a:custGeom>
                  <a:avLst/>
                  <a:gdLst/>
                  <a:ahLst/>
                  <a:cxnLst/>
                  <a:pathLst>
                    <a:path w="130350" h="136242">
                      <a:moveTo>
                        <a:pt x="5919" y="122012"/>
                      </a:moveTo>
                      <a:cubicBezTo>
                        <a:pt x="7715" y="119841"/>
                        <a:pt x="38612" y="100314"/>
                        <a:pt x="58904" y="63119"/>
                      </a:cubicBezTo>
                      <a:cubicBezTo>
                        <a:pt x="79196" y="25924"/>
                        <a:pt x="122035" y="0"/>
                        <a:pt x="122035" y="0"/>
                      </a:cubicBezTo>
                      <a:cubicBezTo>
                        <a:pt x="122035" y="0"/>
                        <a:pt x="136208" y="8856"/>
                        <a:pt x="127672" y="13526"/>
                      </a:cubicBezTo>
                      <a:cubicBezTo>
                        <a:pt x="127672" y="13526"/>
                        <a:pt x="72432" y="46212"/>
                        <a:pt x="65668" y="69882"/>
                      </a:cubicBezTo>
                      <a:cubicBezTo>
                        <a:pt x="58904" y="93552"/>
                        <a:pt x="9623" y="135416"/>
                        <a:pt x="9623" y="135416"/>
                      </a:cubicBezTo>
                      <a:cubicBezTo>
                        <a:pt x="9623" y="135416"/>
                        <a:pt x="-9542" y="140690"/>
                        <a:pt x="5919" y="12201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2" name=""/>
                <p:cNvSpPr/>
                <p:nvPr/>
              </p:nvSpPr>
              <p:spPr>
                <a:xfrm>
                  <a:off x="8795497" y="5396400"/>
                  <a:ext cx="53549" cy="140891"/>
                </a:xfrm>
                <a:custGeom>
                  <a:avLst/>
                  <a:gdLst/>
                  <a:ahLst/>
                  <a:cxnLst/>
                  <a:pathLst>
                    <a:path w="53549" h="140891">
                      <a:moveTo>
                        <a:pt x="564" y="0"/>
                      </a:moveTo>
                      <a:cubicBezTo>
                        <a:pt x="564" y="0"/>
                        <a:pt x="21983" y="2254"/>
                        <a:pt x="27620" y="55229"/>
                      </a:cubicBezTo>
                      <a:cubicBezTo>
                        <a:pt x="33257" y="108205"/>
                        <a:pt x="53549" y="140891"/>
                        <a:pt x="53549" y="140891"/>
                      </a:cubicBezTo>
                      <a:cubicBezTo>
                        <a:pt x="53549" y="140891"/>
                        <a:pt x="20856" y="93552"/>
                        <a:pt x="18601" y="52975"/>
                      </a:cubicBezTo>
                      <a:cubicBezTo>
                        <a:pt x="16347" y="12398"/>
                        <a:pt x="-3946" y="4509"/>
                        <a:pt x="56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3" name=""/>
                <p:cNvSpPr/>
                <p:nvPr/>
              </p:nvSpPr>
              <p:spPr>
                <a:xfrm>
                  <a:off x="8557063" y="5380903"/>
                  <a:ext cx="248439" cy="446062"/>
                </a:xfrm>
                <a:custGeom>
                  <a:avLst/>
                  <a:gdLst/>
                  <a:ahLst/>
                  <a:cxnLst/>
                  <a:pathLst>
                    <a:path w="248439" h="446062">
                      <a:moveTo>
                        <a:pt x="241252" y="0"/>
                      </a:moveTo>
                      <a:cubicBezTo>
                        <a:pt x="222087" y="14371"/>
                        <a:pt x="104843" y="199220"/>
                        <a:pt x="90188" y="236415"/>
                      </a:cubicBezTo>
                      <a:cubicBezTo>
                        <a:pt x="75532" y="273611"/>
                        <a:pt x="15782" y="361527"/>
                        <a:pt x="10146" y="393087"/>
                      </a:cubicBezTo>
                      <a:cubicBezTo>
                        <a:pt x="4509" y="424646"/>
                        <a:pt x="0" y="446062"/>
                        <a:pt x="0" y="446062"/>
                      </a:cubicBezTo>
                      <a:cubicBezTo>
                        <a:pt x="0" y="446062"/>
                        <a:pt x="22547" y="394214"/>
                        <a:pt x="32693" y="370544"/>
                      </a:cubicBezTo>
                      <a:cubicBezTo>
                        <a:pt x="42839" y="346874"/>
                        <a:pt x="91315" y="258958"/>
                        <a:pt x="98079" y="247687"/>
                      </a:cubicBezTo>
                      <a:cubicBezTo>
                        <a:pt x="104843" y="236415"/>
                        <a:pt x="123092" y="200347"/>
                        <a:pt x="129645" y="187949"/>
                      </a:cubicBezTo>
                      <a:cubicBezTo>
                        <a:pt x="136409" y="175551"/>
                        <a:pt x="204050" y="69600"/>
                        <a:pt x="207432" y="62838"/>
                      </a:cubicBezTo>
                      <a:cubicBezTo>
                        <a:pt x="210814" y="56075"/>
                        <a:pt x="268309" y="-3663"/>
                        <a:pt x="2412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4" name=""/>
                <p:cNvSpPr/>
                <p:nvPr/>
              </p:nvSpPr>
              <p:spPr>
                <a:xfrm>
                  <a:off x="8674025" y="5390483"/>
                  <a:ext cx="113580" cy="13385"/>
                </a:xfrm>
                <a:custGeom>
                  <a:avLst/>
                  <a:gdLst/>
                  <a:ahLst/>
                  <a:cxnLst/>
                  <a:pathLst>
                    <a:path w="113580" h="13385">
                      <a:moveTo>
                        <a:pt x="105125" y="11553"/>
                      </a:moveTo>
                      <a:cubicBezTo>
                        <a:pt x="105125" y="11553"/>
                        <a:pt x="80323" y="7045"/>
                        <a:pt x="65668" y="9299"/>
                      </a:cubicBezTo>
                      <a:cubicBezTo>
                        <a:pt x="51012" y="11553"/>
                        <a:pt x="4791" y="16062"/>
                        <a:pt x="282" y="11553"/>
                      </a:cubicBezTo>
                      <a:cubicBezTo>
                        <a:pt x="-4228" y="7045"/>
                        <a:pt x="40303" y="5354"/>
                        <a:pt x="58340" y="1972"/>
                      </a:cubicBezTo>
                      <a:cubicBezTo>
                        <a:pt x="76378" y="-1409"/>
                        <a:pt x="107380" y="-845"/>
                        <a:pt x="112453" y="4227"/>
                      </a:cubicBezTo>
                      <a:cubicBezTo>
                        <a:pt x="117526" y="9299"/>
                        <a:pt x="105125" y="14934"/>
                        <a:pt x="105125" y="115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5" name=""/>
                <p:cNvSpPr/>
                <p:nvPr/>
              </p:nvSpPr>
              <p:spPr>
                <a:xfrm>
                  <a:off x="8589333" y="5421197"/>
                  <a:ext cx="177416" cy="38745"/>
                </a:xfrm>
                <a:custGeom>
                  <a:avLst/>
                  <a:gdLst/>
                  <a:ahLst/>
                  <a:cxnLst/>
                  <a:pathLst>
                    <a:path w="177416" h="38745">
                      <a:moveTo>
                        <a:pt x="177416" y="9017"/>
                      </a:moveTo>
                      <a:cubicBezTo>
                        <a:pt x="177416" y="9017"/>
                        <a:pt x="104139" y="9017"/>
                        <a:pt x="89483" y="6763"/>
                      </a:cubicBezTo>
                      <a:cubicBezTo>
                        <a:pt x="74828" y="4509"/>
                        <a:pt x="34243" y="0"/>
                        <a:pt x="34243" y="0"/>
                      </a:cubicBezTo>
                      <a:cubicBezTo>
                        <a:pt x="34243" y="0"/>
                        <a:pt x="73700" y="13526"/>
                        <a:pt x="82719" y="13526"/>
                      </a:cubicBezTo>
                      <a:cubicBezTo>
                        <a:pt x="91738" y="13526"/>
                        <a:pt x="53408" y="25924"/>
                        <a:pt x="34243" y="29305"/>
                      </a:cubicBezTo>
                      <a:cubicBezTo>
                        <a:pt x="15078" y="32687"/>
                        <a:pt x="-3523" y="33250"/>
                        <a:pt x="423" y="37195"/>
                      </a:cubicBezTo>
                      <a:cubicBezTo>
                        <a:pt x="4368" y="41140"/>
                        <a:pt x="52281" y="37195"/>
                        <a:pt x="75955" y="27051"/>
                      </a:cubicBezTo>
                      <a:cubicBezTo>
                        <a:pt x="99629" y="16907"/>
                        <a:pt x="177416" y="13526"/>
                        <a:pt x="177416" y="901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6" name=""/>
                <p:cNvSpPr/>
                <p:nvPr/>
              </p:nvSpPr>
              <p:spPr>
                <a:xfrm>
                  <a:off x="8549172" y="5462901"/>
                  <a:ext cx="195031" cy="61992"/>
                </a:xfrm>
                <a:custGeom>
                  <a:avLst/>
                  <a:gdLst/>
                  <a:ahLst/>
                  <a:cxnLst/>
                  <a:pathLst>
                    <a:path w="195031" h="61992">
                      <a:moveTo>
                        <a:pt x="195031" y="0"/>
                      </a:moveTo>
                      <a:cubicBezTo>
                        <a:pt x="195031" y="0"/>
                        <a:pt x="110480" y="10144"/>
                        <a:pt x="103716" y="13526"/>
                      </a:cubicBezTo>
                      <a:cubicBezTo>
                        <a:pt x="96952" y="16907"/>
                        <a:pt x="57495" y="19161"/>
                        <a:pt x="42839" y="19161"/>
                      </a:cubicBezTo>
                      <a:cubicBezTo>
                        <a:pt x="28184" y="19161"/>
                        <a:pt x="0" y="28178"/>
                        <a:pt x="0" y="28178"/>
                      </a:cubicBezTo>
                      <a:lnTo>
                        <a:pt x="5637" y="33814"/>
                      </a:lnTo>
                      <a:cubicBezTo>
                        <a:pt x="5637" y="33814"/>
                        <a:pt x="47349" y="18034"/>
                        <a:pt x="55240" y="25924"/>
                      </a:cubicBezTo>
                      <a:cubicBezTo>
                        <a:pt x="63131" y="33814"/>
                        <a:pt x="20292" y="51848"/>
                        <a:pt x="10146" y="51848"/>
                      </a:cubicBezTo>
                      <a:cubicBezTo>
                        <a:pt x="0" y="51848"/>
                        <a:pt x="0" y="61992"/>
                        <a:pt x="0" y="61992"/>
                      </a:cubicBezTo>
                      <a:cubicBezTo>
                        <a:pt x="0" y="61992"/>
                        <a:pt x="34948" y="51848"/>
                        <a:pt x="51858" y="42831"/>
                      </a:cubicBezTo>
                      <a:cubicBezTo>
                        <a:pt x="68768" y="33814"/>
                        <a:pt x="81169" y="25924"/>
                        <a:pt x="81169" y="25924"/>
                      </a:cubicBezTo>
                      <a:cubicBezTo>
                        <a:pt x="81169" y="25924"/>
                        <a:pt x="116117" y="20288"/>
                        <a:pt x="122881" y="16907"/>
                      </a:cubicBezTo>
                      <a:cubicBezTo>
                        <a:pt x="129645" y="13526"/>
                        <a:pt x="172484" y="9017"/>
                        <a:pt x="176993" y="11271"/>
                      </a:cubicBezTo>
                      <a:cubicBezTo>
                        <a:pt x="181503" y="13526"/>
                        <a:pt x="188267" y="13526"/>
                        <a:pt x="188267" y="13526"/>
                      </a:cubicBezTo>
                      <a:cubicBezTo>
                        <a:pt x="188267" y="13526"/>
                        <a:pt x="195031" y="6763"/>
                        <a:pt x="1950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7" name=""/>
                <p:cNvSpPr/>
                <p:nvPr/>
              </p:nvSpPr>
              <p:spPr>
                <a:xfrm>
                  <a:off x="8515069" y="5510804"/>
                  <a:ext cx="197850" cy="64246"/>
                </a:xfrm>
                <a:custGeom>
                  <a:avLst/>
                  <a:gdLst/>
                  <a:ahLst/>
                  <a:cxnLst/>
                  <a:pathLst>
                    <a:path w="197850" h="64246">
                      <a:moveTo>
                        <a:pt x="194186" y="0"/>
                      </a:moveTo>
                      <a:cubicBezTo>
                        <a:pt x="194186" y="0"/>
                        <a:pt x="120908" y="3381"/>
                        <a:pt x="98361" y="11271"/>
                      </a:cubicBezTo>
                      <a:cubicBezTo>
                        <a:pt x="75814" y="19161"/>
                        <a:pt x="19447" y="51848"/>
                        <a:pt x="11555" y="54102"/>
                      </a:cubicBezTo>
                      <a:cubicBezTo>
                        <a:pt x="3664" y="56356"/>
                        <a:pt x="-3100" y="64246"/>
                        <a:pt x="1409" y="64246"/>
                      </a:cubicBezTo>
                      <a:cubicBezTo>
                        <a:pt x="5919" y="64246"/>
                        <a:pt x="68486" y="41140"/>
                        <a:pt x="75814" y="33814"/>
                      </a:cubicBezTo>
                      <a:cubicBezTo>
                        <a:pt x="83142" y="26488"/>
                        <a:pt x="96107" y="20288"/>
                        <a:pt x="98361" y="20288"/>
                      </a:cubicBezTo>
                      <a:cubicBezTo>
                        <a:pt x="100616" y="20288"/>
                        <a:pt x="131054" y="16907"/>
                        <a:pt x="144582" y="11271"/>
                      </a:cubicBezTo>
                      <a:cubicBezTo>
                        <a:pt x="158111" y="5636"/>
                        <a:pt x="176148" y="6763"/>
                        <a:pt x="185167" y="9017"/>
                      </a:cubicBezTo>
                      <a:cubicBezTo>
                        <a:pt x="194186" y="11271"/>
                        <a:pt x="203206" y="0"/>
                        <a:pt x="19418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8" name=""/>
                <p:cNvSpPr/>
                <p:nvPr/>
              </p:nvSpPr>
              <p:spPr>
                <a:xfrm>
                  <a:off x="8526765" y="5562089"/>
                  <a:ext cx="156560" cy="54102"/>
                </a:xfrm>
                <a:custGeom>
                  <a:avLst/>
                  <a:gdLst/>
                  <a:ahLst/>
                  <a:cxnLst/>
                  <a:pathLst>
                    <a:path w="156560" h="54102">
                      <a:moveTo>
                        <a:pt x="156560" y="0"/>
                      </a:moveTo>
                      <a:cubicBezTo>
                        <a:pt x="156560" y="0"/>
                        <a:pt x="85538" y="11271"/>
                        <a:pt x="74264" y="13526"/>
                      </a:cubicBezTo>
                      <a:cubicBezTo>
                        <a:pt x="62991" y="15780"/>
                        <a:pt x="32552" y="20288"/>
                        <a:pt x="24661" y="22543"/>
                      </a:cubicBezTo>
                      <a:cubicBezTo>
                        <a:pt x="16769" y="24797"/>
                        <a:pt x="3241" y="31560"/>
                        <a:pt x="986" y="32687"/>
                      </a:cubicBezTo>
                      <a:cubicBezTo>
                        <a:pt x="-1268" y="33814"/>
                        <a:pt x="-1268" y="42831"/>
                        <a:pt x="16769" y="32687"/>
                      </a:cubicBezTo>
                      <a:cubicBezTo>
                        <a:pt x="34807" y="22543"/>
                        <a:pt x="52844" y="25924"/>
                        <a:pt x="52844" y="25924"/>
                      </a:cubicBezTo>
                      <a:cubicBezTo>
                        <a:pt x="52844" y="25924"/>
                        <a:pt x="27479" y="38886"/>
                        <a:pt x="21279" y="45085"/>
                      </a:cubicBezTo>
                      <a:cubicBezTo>
                        <a:pt x="15078" y="51284"/>
                        <a:pt x="14515" y="54102"/>
                        <a:pt x="16769" y="54102"/>
                      </a:cubicBezTo>
                      <a:cubicBezTo>
                        <a:pt x="19024" y="54102"/>
                        <a:pt x="60736" y="29305"/>
                        <a:pt x="72009" y="25924"/>
                      </a:cubicBezTo>
                      <a:cubicBezTo>
                        <a:pt x="83283" y="22543"/>
                        <a:pt x="94556" y="16907"/>
                        <a:pt x="113721" y="13526"/>
                      </a:cubicBezTo>
                      <a:cubicBezTo>
                        <a:pt x="132886" y="10144"/>
                        <a:pt x="149796" y="6763"/>
                        <a:pt x="1565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29" name=""/>
                <p:cNvSpPr/>
                <p:nvPr/>
              </p:nvSpPr>
              <p:spPr>
                <a:xfrm>
                  <a:off x="8513096" y="5603793"/>
                  <a:ext cx="147683" cy="66783"/>
                </a:xfrm>
                <a:custGeom>
                  <a:avLst/>
                  <a:gdLst/>
                  <a:ahLst/>
                  <a:cxnLst/>
                  <a:pathLst>
                    <a:path w="147683" h="66783">
                      <a:moveTo>
                        <a:pt x="147683" y="0"/>
                      </a:moveTo>
                      <a:cubicBezTo>
                        <a:pt x="147683" y="0"/>
                        <a:pt x="102589" y="1127"/>
                        <a:pt x="64259" y="22543"/>
                      </a:cubicBezTo>
                      <a:cubicBezTo>
                        <a:pt x="25929" y="43958"/>
                        <a:pt x="0" y="59738"/>
                        <a:pt x="0" y="65374"/>
                      </a:cubicBezTo>
                      <a:cubicBezTo>
                        <a:pt x="0" y="71009"/>
                        <a:pt x="19165" y="59738"/>
                        <a:pt x="42839" y="48467"/>
                      </a:cubicBezTo>
                      <a:cubicBezTo>
                        <a:pt x="66514" y="37195"/>
                        <a:pt x="83424" y="20288"/>
                        <a:pt x="99207" y="15780"/>
                      </a:cubicBezTo>
                      <a:cubicBezTo>
                        <a:pt x="114990" y="11271"/>
                        <a:pt x="135282" y="16907"/>
                        <a:pt x="139791" y="13526"/>
                      </a:cubicBezTo>
                      <a:cubicBezTo>
                        <a:pt x="144301" y="10144"/>
                        <a:pt x="147683" y="0"/>
                        <a:pt x="14768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0" name=""/>
                <p:cNvSpPr/>
                <p:nvPr/>
              </p:nvSpPr>
              <p:spPr>
                <a:xfrm>
                  <a:off x="8518028" y="5659022"/>
                  <a:ext cx="114708" cy="47339"/>
                </a:xfrm>
                <a:custGeom>
                  <a:avLst/>
                  <a:gdLst/>
                  <a:ahLst/>
                  <a:cxnLst/>
                  <a:pathLst>
                    <a:path w="114708" h="47339">
                      <a:moveTo>
                        <a:pt x="112312" y="0"/>
                      </a:moveTo>
                      <a:cubicBezTo>
                        <a:pt x="112312" y="0"/>
                        <a:pt x="87510" y="0"/>
                        <a:pt x="63836" y="10144"/>
                      </a:cubicBezTo>
                      <a:cubicBezTo>
                        <a:pt x="40162" y="20288"/>
                        <a:pt x="44671" y="36068"/>
                        <a:pt x="28888" y="36068"/>
                      </a:cubicBezTo>
                      <a:cubicBezTo>
                        <a:pt x="13105" y="36068"/>
                        <a:pt x="-3805" y="47339"/>
                        <a:pt x="705" y="47339"/>
                      </a:cubicBezTo>
                      <a:cubicBezTo>
                        <a:pt x="5214" y="47339"/>
                        <a:pt x="28888" y="48467"/>
                        <a:pt x="42417" y="39450"/>
                      </a:cubicBezTo>
                      <a:cubicBezTo>
                        <a:pt x="55945" y="30433"/>
                        <a:pt x="50308" y="18034"/>
                        <a:pt x="67782" y="14089"/>
                      </a:cubicBezTo>
                      <a:cubicBezTo>
                        <a:pt x="85256" y="10144"/>
                        <a:pt x="105548" y="10144"/>
                        <a:pt x="108930" y="10144"/>
                      </a:cubicBezTo>
                      <a:cubicBezTo>
                        <a:pt x="112312" y="10144"/>
                        <a:pt x="117949" y="0"/>
                        <a:pt x="11231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1" name=""/>
                <p:cNvSpPr/>
                <p:nvPr/>
              </p:nvSpPr>
              <p:spPr>
                <a:xfrm>
                  <a:off x="8537898" y="5702980"/>
                  <a:ext cx="68768" cy="41845"/>
                </a:xfrm>
                <a:custGeom>
                  <a:avLst/>
                  <a:gdLst/>
                  <a:ahLst/>
                  <a:cxnLst/>
                  <a:pathLst>
                    <a:path w="68768" h="41845">
                      <a:moveTo>
                        <a:pt x="68768" y="0"/>
                      </a:moveTo>
                      <a:cubicBezTo>
                        <a:pt x="68768" y="0"/>
                        <a:pt x="38330" y="7890"/>
                        <a:pt x="33820" y="12398"/>
                      </a:cubicBezTo>
                      <a:cubicBezTo>
                        <a:pt x="29311" y="16907"/>
                        <a:pt x="0" y="34941"/>
                        <a:pt x="0" y="40577"/>
                      </a:cubicBezTo>
                      <a:cubicBezTo>
                        <a:pt x="0" y="46212"/>
                        <a:pt x="28747" y="33250"/>
                        <a:pt x="36075" y="25924"/>
                      </a:cubicBezTo>
                      <a:cubicBezTo>
                        <a:pt x="43403" y="18598"/>
                        <a:pt x="52985" y="12398"/>
                        <a:pt x="60877" y="12398"/>
                      </a:cubicBezTo>
                      <a:cubicBezTo>
                        <a:pt x="68768" y="12398"/>
                        <a:pt x="68768" y="0"/>
                        <a:pt x="6876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2" name=""/>
                <p:cNvSpPr/>
                <p:nvPr/>
              </p:nvSpPr>
              <p:spPr>
                <a:xfrm>
                  <a:off x="8537335" y="5754969"/>
                  <a:ext cx="42557" cy="22402"/>
                </a:xfrm>
                <a:custGeom>
                  <a:avLst/>
                  <a:gdLst/>
                  <a:ahLst/>
                  <a:cxnLst/>
                  <a:pathLst>
                    <a:path w="42557" h="22402">
                      <a:moveTo>
                        <a:pt x="38893" y="986"/>
                      </a:moveTo>
                      <a:cubicBezTo>
                        <a:pt x="38893" y="986"/>
                        <a:pt x="29875" y="-3522"/>
                        <a:pt x="19729" y="6622"/>
                      </a:cubicBezTo>
                      <a:cubicBezTo>
                        <a:pt x="9582" y="16766"/>
                        <a:pt x="-2818" y="22402"/>
                        <a:pt x="564" y="22402"/>
                      </a:cubicBezTo>
                      <a:cubicBezTo>
                        <a:pt x="3946" y="22402"/>
                        <a:pt x="16347" y="17893"/>
                        <a:pt x="21983" y="12258"/>
                      </a:cubicBezTo>
                      <a:cubicBezTo>
                        <a:pt x="27620" y="6622"/>
                        <a:pt x="37766" y="11130"/>
                        <a:pt x="41148" y="8876"/>
                      </a:cubicBezTo>
                      <a:cubicBezTo>
                        <a:pt x="44530" y="6622"/>
                        <a:pt x="41148" y="986"/>
                        <a:pt x="38893" y="98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3" name=""/>
                <p:cNvSpPr/>
                <p:nvPr/>
              </p:nvSpPr>
              <p:spPr>
                <a:xfrm>
                  <a:off x="8603284" y="5695654"/>
                  <a:ext cx="16487" cy="105387"/>
                </a:xfrm>
                <a:custGeom>
                  <a:avLst/>
                  <a:gdLst/>
                  <a:ahLst/>
                  <a:cxnLst/>
                  <a:pathLst>
                    <a:path w="16487" h="105387">
                      <a:moveTo>
                        <a:pt x="10710" y="0"/>
                      </a:moveTo>
                      <a:cubicBezTo>
                        <a:pt x="10710" y="0"/>
                        <a:pt x="13528" y="7326"/>
                        <a:pt x="15783" y="28742"/>
                      </a:cubicBezTo>
                      <a:cubicBezTo>
                        <a:pt x="18038" y="50157"/>
                        <a:pt x="14656" y="67064"/>
                        <a:pt x="10710" y="80590"/>
                      </a:cubicBezTo>
                      <a:cubicBezTo>
                        <a:pt x="6764" y="94115"/>
                        <a:pt x="0" y="105387"/>
                        <a:pt x="0" y="105387"/>
                      </a:cubicBezTo>
                      <a:cubicBezTo>
                        <a:pt x="0" y="105387"/>
                        <a:pt x="6764" y="71573"/>
                        <a:pt x="6764" y="54666"/>
                      </a:cubicBezTo>
                      <a:cubicBezTo>
                        <a:pt x="6764" y="37759"/>
                        <a:pt x="6764" y="25360"/>
                        <a:pt x="6764" y="19725"/>
                      </a:cubicBezTo>
                      <a:cubicBezTo>
                        <a:pt x="6764" y="14089"/>
                        <a:pt x="-2255" y="0"/>
                        <a:pt x="1071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4" name=""/>
                <p:cNvSpPr/>
                <p:nvPr/>
              </p:nvSpPr>
              <p:spPr>
                <a:xfrm>
                  <a:off x="8635696" y="5633098"/>
                  <a:ext cx="21701" cy="140891"/>
                </a:xfrm>
                <a:custGeom>
                  <a:avLst/>
                  <a:gdLst/>
                  <a:ahLst/>
                  <a:cxnLst/>
                  <a:pathLst>
                    <a:path w="21701" h="140891">
                      <a:moveTo>
                        <a:pt x="282" y="15780"/>
                      </a:moveTo>
                      <a:cubicBezTo>
                        <a:pt x="282" y="15780"/>
                        <a:pt x="3664" y="20288"/>
                        <a:pt x="7046" y="54102"/>
                      </a:cubicBezTo>
                      <a:cubicBezTo>
                        <a:pt x="10428" y="87916"/>
                        <a:pt x="-1973" y="100315"/>
                        <a:pt x="282" y="112713"/>
                      </a:cubicBezTo>
                      <a:cubicBezTo>
                        <a:pt x="2537" y="125112"/>
                        <a:pt x="7046" y="140891"/>
                        <a:pt x="7046" y="140891"/>
                      </a:cubicBezTo>
                      <a:cubicBezTo>
                        <a:pt x="7046" y="140891"/>
                        <a:pt x="11555" y="111586"/>
                        <a:pt x="11555" y="98060"/>
                      </a:cubicBezTo>
                      <a:cubicBezTo>
                        <a:pt x="11555" y="84535"/>
                        <a:pt x="21701" y="63119"/>
                        <a:pt x="21701" y="54102"/>
                      </a:cubicBezTo>
                      <a:cubicBezTo>
                        <a:pt x="21701" y="45085"/>
                        <a:pt x="7046" y="0"/>
                        <a:pt x="7046" y="0"/>
                      </a:cubicBezTo>
                      <a:lnTo>
                        <a:pt x="282" y="15780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5" name=""/>
                <p:cNvSpPr/>
                <p:nvPr/>
              </p:nvSpPr>
              <p:spPr>
                <a:xfrm>
                  <a:off x="8659229" y="5593648"/>
                  <a:ext cx="33116" cy="167238"/>
                </a:xfrm>
                <a:custGeom>
                  <a:avLst/>
                  <a:gdLst/>
                  <a:ahLst/>
                  <a:cxnLst/>
                  <a:pathLst>
                    <a:path w="33116" h="167238">
                      <a:moveTo>
                        <a:pt x="1550" y="12398"/>
                      </a:moveTo>
                      <a:cubicBezTo>
                        <a:pt x="1550" y="12398"/>
                        <a:pt x="22970" y="39450"/>
                        <a:pt x="20715" y="58611"/>
                      </a:cubicBezTo>
                      <a:cubicBezTo>
                        <a:pt x="18460" y="77772"/>
                        <a:pt x="17333" y="94679"/>
                        <a:pt x="17333" y="117222"/>
                      </a:cubicBezTo>
                      <a:cubicBezTo>
                        <a:pt x="17333" y="139764"/>
                        <a:pt x="17333" y="153290"/>
                        <a:pt x="20715" y="165688"/>
                      </a:cubicBezTo>
                      <a:cubicBezTo>
                        <a:pt x="24097" y="178087"/>
                        <a:pt x="20715" y="117222"/>
                        <a:pt x="24097" y="96933"/>
                      </a:cubicBezTo>
                      <a:cubicBezTo>
                        <a:pt x="27479" y="76645"/>
                        <a:pt x="38752" y="64247"/>
                        <a:pt x="29734" y="43958"/>
                      </a:cubicBezTo>
                      <a:cubicBezTo>
                        <a:pt x="20715" y="23670"/>
                        <a:pt x="7187" y="0"/>
                        <a:pt x="7187" y="0"/>
                      </a:cubicBezTo>
                      <a:cubicBezTo>
                        <a:pt x="7187" y="0"/>
                        <a:pt x="-4087" y="10144"/>
                        <a:pt x="1550" y="1239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6" name=""/>
                <p:cNvSpPr/>
                <p:nvPr/>
              </p:nvSpPr>
              <p:spPr>
                <a:xfrm>
                  <a:off x="8683326" y="5551945"/>
                  <a:ext cx="58622" cy="193867"/>
                </a:xfrm>
                <a:custGeom>
                  <a:avLst/>
                  <a:gdLst/>
                  <a:ahLst/>
                  <a:cxnLst/>
                  <a:pathLst>
                    <a:path w="58622" h="193867">
                      <a:moveTo>
                        <a:pt x="0" y="2254"/>
                      </a:moveTo>
                      <a:cubicBezTo>
                        <a:pt x="0" y="2254"/>
                        <a:pt x="28184" y="47339"/>
                        <a:pt x="28184" y="67628"/>
                      </a:cubicBezTo>
                      <a:cubicBezTo>
                        <a:pt x="28184" y="87916"/>
                        <a:pt x="20292" y="126239"/>
                        <a:pt x="22547" y="138637"/>
                      </a:cubicBezTo>
                      <a:cubicBezTo>
                        <a:pt x="24802" y="151036"/>
                        <a:pt x="31566" y="193867"/>
                        <a:pt x="31566" y="193867"/>
                      </a:cubicBezTo>
                      <a:cubicBezTo>
                        <a:pt x="31566" y="193867"/>
                        <a:pt x="31566" y="155544"/>
                        <a:pt x="31566" y="134129"/>
                      </a:cubicBezTo>
                      <a:cubicBezTo>
                        <a:pt x="31566" y="112713"/>
                        <a:pt x="36075" y="100315"/>
                        <a:pt x="36075" y="100315"/>
                      </a:cubicBezTo>
                      <a:cubicBezTo>
                        <a:pt x="36075" y="100315"/>
                        <a:pt x="41712" y="143146"/>
                        <a:pt x="46221" y="156671"/>
                      </a:cubicBezTo>
                      <a:cubicBezTo>
                        <a:pt x="50731" y="170197"/>
                        <a:pt x="58622" y="179214"/>
                        <a:pt x="58622" y="179214"/>
                      </a:cubicBezTo>
                      <a:cubicBezTo>
                        <a:pt x="58622" y="179214"/>
                        <a:pt x="43967" y="120603"/>
                        <a:pt x="43967" y="103696"/>
                      </a:cubicBezTo>
                      <a:cubicBezTo>
                        <a:pt x="43967" y="86789"/>
                        <a:pt x="36075" y="58611"/>
                        <a:pt x="36075" y="48467"/>
                      </a:cubicBezTo>
                      <a:cubicBezTo>
                        <a:pt x="36075" y="38322"/>
                        <a:pt x="2255" y="-11271"/>
                        <a:pt x="0" y="22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7" name=""/>
                <p:cNvSpPr/>
                <p:nvPr/>
              </p:nvSpPr>
              <p:spPr>
                <a:xfrm>
                  <a:off x="8721656" y="5487698"/>
                  <a:ext cx="49603" cy="222045"/>
                </a:xfrm>
                <a:custGeom>
                  <a:avLst/>
                  <a:gdLst/>
                  <a:ahLst/>
                  <a:cxnLst/>
                  <a:pathLst>
                    <a:path w="49603" h="222045">
                      <a:moveTo>
                        <a:pt x="0" y="14653"/>
                      </a:moveTo>
                      <a:cubicBezTo>
                        <a:pt x="0" y="14653"/>
                        <a:pt x="24802" y="64246"/>
                        <a:pt x="24802" y="86789"/>
                      </a:cubicBezTo>
                      <a:cubicBezTo>
                        <a:pt x="24802" y="109332"/>
                        <a:pt x="47349" y="188231"/>
                        <a:pt x="43967" y="191612"/>
                      </a:cubicBezTo>
                      <a:cubicBezTo>
                        <a:pt x="40585" y="194994"/>
                        <a:pt x="43967" y="222045"/>
                        <a:pt x="43967" y="222045"/>
                      </a:cubicBezTo>
                      <a:cubicBezTo>
                        <a:pt x="43967" y="222045"/>
                        <a:pt x="49603" y="178087"/>
                        <a:pt x="49603" y="163434"/>
                      </a:cubicBezTo>
                      <a:cubicBezTo>
                        <a:pt x="49603" y="148781"/>
                        <a:pt x="36075" y="109332"/>
                        <a:pt x="36075" y="98060"/>
                      </a:cubicBezTo>
                      <a:cubicBezTo>
                        <a:pt x="36075" y="86789"/>
                        <a:pt x="24802" y="46212"/>
                        <a:pt x="20292" y="29305"/>
                      </a:cubicBezTo>
                      <a:cubicBezTo>
                        <a:pt x="15783" y="12398"/>
                        <a:pt x="6764" y="0"/>
                        <a:pt x="6764" y="0"/>
                      </a:cubicBezTo>
                      <a:cubicBezTo>
                        <a:pt x="6764" y="0"/>
                        <a:pt x="0" y="5636"/>
                        <a:pt x="0" y="1465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8" name=""/>
                <p:cNvSpPr/>
                <p:nvPr/>
              </p:nvSpPr>
              <p:spPr>
                <a:xfrm>
                  <a:off x="8737439" y="5464169"/>
                  <a:ext cx="71023" cy="206124"/>
                </a:xfrm>
                <a:custGeom>
                  <a:avLst/>
                  <a:gdLst/>
                  <a:ahLst/>
                  <a:cxnLst/>
                  <a:pathLst>
                    <a:path w="71023" h="206124">
                      <a:moveTo>
                        <a:pt x="0" y="5495"/>
                      </a:moveTo>
                      <a:cubicBezTo>
                        <a:pt x="0" y="5495"/>
                        <a:pt x="34948" y="48326"/>
                        <a:pt x="39457" y="91157"/>
                      </a:cubicBezTo>
                      <a:cubicBezTo>
                        <a:pt x="43967" y="133988"/>
                        <a:pt x="52985" y="167802"/>
                        <a:pt x="55240" y="176818"/>
                      </a:cubicBezTo>
                      <a:cubicBezTo>
                        <a:pt x="57495" y="185836"/>
                        <a:pt x="64259" y="199361"/>
                        <a:pt x="64259" y="199361"/>
                      </a:cubicBezTo>
                      <a:lnTo>
                        <a:pt x="71023" y="206124"/>
                      </a:lnTo>
                      <a:cubicBezTo>
                        <a:pt x="71023" y="206124"/>
                        <a:pt x="55240" y="163293"/>
                        <a:pt x="55240" y="135115"/>
                      </a:cubicBezTo>
                      <a:cubicBezTo>
                        <a:pt x="55240" y="106936"/>
                        <a:pt x="52985" y="74250"/>
                        <a:pt x="46221" y="59597"/>
                      </a:cubicBezTo>
                      <a:cubicBezTo>
                        <a:pt x="39457" y="44944"/>
                        <a:pt x="9019" y="-19302"/>
                        <a:pt x="0" y="549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39" name=""/>
                <p:cNvSpPr/>
                <p:nvPr/>
              </p:nvSpPr>
              <p:spPr>
                <a:xfrm>
                  <a:off x="8756604" y="5433737"/>
                  <a:ext cx="86383" cy="184709"/>
                </a:xfrm>
                <a:custGeom>
                  <a:avLst/>
                  <a:gdLst/>
                  <a:ahLst/>
                  <a:cxnLst/>
                  <a:pathLst>
                    <a:path w="86383" h="184709">
                      <a:moveTo>
                        <a:pt x="0" y="3241"/>
                      </a:moveTo>
                      <a:cubicBezTo>
                        <a:pt x="0" y="3241"/>
                        <a:pt x="40584" y="44944"/>
                        <a:pt x="46221" y="82140"/>
                      </a:cubicBezTo>
                      <a:cubicBezTo>
                        <a:pt x="51858" y="119335"/>
                        <a:pt x="56367" y="149767"/>
                        <a:pt x="59749" y="162166"/>
                      </a:cubicBezTo>
                      <a:cubicBezTo>
                        <a:pt x="63131" y="174564"/>
                        <a:pt x="67641" y="182454"/>
                        <a:pt x="67641" y="184709"/>
                      </a:cubicBezTo>
                      <a:cubicBezTo>
                        <a:pt x="67641" y="186962"/>
                        <a:pt x="63131" y="132861"/>
                        <a:pt x="63131" y="124971"/>
                      </a:cubicBezTo>
                      <a:cubicBezTo>
                        <a:pt x="63131" y="117081"/>
                        <a:pt x="75532" y="149767"/>
                        <a:pt x="84551" y="154276"/>
                      </a:cubicBezTo>
                      <a:cubicBezTo>
                        <a:pt x="93570" y="158785"/>
                        <a:pt x="68768" y="124971"/>
                        <a:pt x="63131" y="109191"/>
                      </a:cubicBezTo>
                      <a:cubicBezTo>
                        <a:pt x="57495" y="93411"/>
                        <a:pt x="46221" y="56216"/>
                        <a:pt x="37202" y="34800"/>
                      </a:cubicBezTo>
                      <a:cubicBezTo>
                        <a:pt x="28184" y="13385"/>
                        <a:pt x="0" y="-9158"/>
                        <a:pt x="0" y="324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240" name=""/>
              <p:cNvGrpSpPr/>
              <p:nvPr/>
            </p:nvGrpSpPr>
            <p:grpSpPr>
              <a:xfrm rot="1800000">
                <a:off x="7168815" y="5912988"/>
                <a:ext cx="576459" cy="756773"/>
                <a:chOff x="7168815" y="5912988"/>
                <a:chExt cx="576459" cy="756773"/>
              </a:xfrm>
            </p:grpSpPr>
            <p:sp>
              <p:nvSpPr>
                <p:cNvPr id="2241" name=""/>
                <p:cNvSpPr/>
                <p:nvPr/>
              </p:nvSpPr>
              <p:spPr>
                <a:xfrm>
                  <a:off x="7168815" y="6061640"/>
                  <a:ext cx="424325" cy="606619"/>
                </a:xfrm>
                <a:custGeom>
                  <a:avLst/>
                  <a:gdLst/>
                  <a:ahLst/>
                  <a:cxnLst/>
                  <a:pathLst>
                    <a:path w="424325" h="606619">
                      <a:moveTo>
                        <a:pt x="424325" y="15015"/>
                      </a:moveTo>
                      <a:cubicBezTo>
                        <a:pt x="424325" y="15015"/>
                        <a:pt x="301267" y="186190"/>
                        <a:pt x="239738" y="289796"/>
                      </a:cubicBezTo>
                      <a:cubicBezTo>
                        <a:pt x="189679" y="374087"/>
                        <a:pt x="113679" y="530041"/>
                        <a:pt x="107676" y="548059"/>
                      </a:cubicBezTo>
                      <a:cubicBezTo>
                        <a:pt x="101673" y="566078"/>
                        <a:pt x="94169" y="606619"/>
                        <a:pt x="94169" y="606619"/>
                      </a:cubicBezTo>
                      <a:cubicBezTo>
                        <a:pt x="94169" y="606619"/>
                        <a:pt x="42395" y="511272"/>
                        <a:pt x="28138" y="468478"/>
                      </a:cubicBezTo>
                      <a:cubicBezTo>
                        <a:pt x="13882" y="425685"/>
                        <a:pt x="-19885" y="391900"/>
                        <a:pt x="16133" y="276282"/>
                      </a:cubicBezTo>
                      <a:cubicBezTo>
                        <a:pt x="52150" y="160664"/>
                        <a:pt x="94169" y="129132"/>
                        <a:pt x="94169" y="129132"/>
                      </a:cubicBezTo>
                      <a:lnTo>
                        <a:pt x="100172" y="117119"/>
                      </a:lnTo>
                      <a:cubicBezTo>
                        <a:pt x="100172" y="117119"/>
                        <a:pt x="172206" y="58560"/>
                        <a:pt x="190215" y="48049"/>
                      </a:cubicBezTo>
                      <a:cubicBezTo>
                        <a:pt x="208223" y="37538"/>
                        <a:pt x="223230" y="25526"/>
                        <a:pt x="223230" y="25526"/>
                      </a:cubicBezTo>
                      <a:cubicBezTo>
                        <a:pt x="223230" y="25526"/>
                        <a:pt x="268251" y="0"/>
                        <a:pt x="341786" y="0"/>
                      </a:cubicBezTo>
                      <a:cubicBezTo>
                        <a:pt x="415321" y="0"/>
                        <a:pt x="424325" y="15015"/>
                        <a:pt x="424325" y="15015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2" name=""/>
                <p:cNvSpPr/>
                <p:nvPr/>
              </p:nvSpPr>
              <p:spPr>
                <a:xfrm>
                  <a:off x="7259983" y="6076656"/>
                  <a:ext cx="418884" cy="591604"/>
                </a:xfrm>
                <a:custGeom>
                  <a:avLst/>
                  <a:gdLst/>
                  <a:ahLst/>
                  <a:cxnLst/>
                  <a:pathLst>
                    <a:path w="418884" h="591604">
                      <a:moveTo>
                        <a:pt x="333157" y="0"/>
                      </a:moveTo>
                      <a:cubicBezTo>
                        <a:pt x="333157" y="0"/>
                        <a:pt x="400688" y="25526"/>
                        <a:pt x="412694" y="112615"/>
                      </a:cubicBezTo>
                      <a:cubicBezTo>
                        <a:pt x="424698" y="199704"/>
                        <a:pt x="423199" y="274781"/>
                        <a:pt x="378178" y="370879"/>
                      </a:cubicBezTo>
                      <a:cubicBezTo>
                        <a:pt x="333157" y="466977"/>
                        <a:pt x="285134" y="504515"/>
                        <a:pt x="211599" y="537549"/>
                      </a:cubicBezTo>
                      <a:cubicBezTo>
                        <a:pt x="138065" y="570583"/>
                        <a:pt x="120056" y="558570"/>
                        <a:pt x="105049" y="566078"/>
                      </a:cubicBezTo>
                      <a:cubicBezTo>
                        <a:pt x="90042" y="573586"/>
                        <a:pt x="61529" y="572084"/>
                        <a:pt x="61529" y="572084"/>
                      </a:cubicBezTo>
                      <a:lnTo>
                        <a:pt x="0" y="591604"/>
                      </a:lnTo>
                      <a:cubicBezTo>
                        <a:pt x="0" y="591604"/>
                        <a:pt x="13506" y="536047"/>
                        <a:pt x="13506" y="533044"/>
                      </a:cubicBezTo>
                      <a:cubicBezTo>
                        <a:pt x="13506" y="530041"/>
                        <a:pt x="156073" y="258264"/>
                        <a:pt x="156073" y="258264"/>
                      </a:cubicBezTo>
                      <a:cubicBezTo>
                        <a:pt x="156073" y="258264"/>
                        <a:pt x="317399" y="15766"/>
                        <a:pt x="3331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3" name=""/>
                <p:cNvSpPr/>
                <p:nvPr/>
              </p:nvSpPr>
              <p:spPr>
                <a:xfrm>
                  <a:off x="7571755" y="5912989"/>
                  <a:ext cx="173519" cy="181498"/>
                </a:xfrm>
                <a:custGeom>
                  <a:avLst/>
                  <a:gdLst/>
                  <a:ahLst/>
                  <a:cxnLst/>
                  <a:pathLst>
                    <a:path w="173519" h="181498">
                      <a:moveTo>
                        <a:pt x="7879" y="162541"/>
                      </a:moveTo>
                      <a:cubicBezTo>
                        <a:pt x="10270" y="159649"/>
                        <a:pt x="51399" y="133636"/>
                        <a:pt x="78412" y="84086"/>
                      </a:cubicBezTo>
                      <a:cubicBezTo>
                        <a:pt x="105424" y="34535"/>
                        <a:pt x="162452" y="0"/>
                        <a:pt x="162452" y="0"/>
                      </a:cubicBezTo>
                      <a:cubicBezTo>
                        <a:pt x="162452" y="0"/>
                        <a:pt x="181317" y="11798"/>
                        <a:pt x="169955" y="18018"/>
                      </a:cubicBezTo>
                      <a:cubicBezTo>
                        <a:pt x="169955" y="18018"/>
                        <a:pt x="96420" y="61563"/>
                        <a:pt x="87416" y="93095"/>
                      </a:cubicBezTo>
                      <a:cubicBezTo>
                        <a:pt x="78412" y="124627"/>
                        <a:pt x="12810" y="180398"/>
                        <a:pt x="12810" y="180398"/>
                      </a:cubicBezTo>
                      <a:cubicBezTo>
                        <a:pt x="12810" y="180398"/>
                        <a:pt x="-12703" y="187423"/>
                        <a:pt x="7879" y="16254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4" name=""/>
                <p:cNvSpPr/>
                <p:nvPr/>
              </p:nvSpPr>
              <p:spPr>
                <a:xfrm>
                  <a:off x="7575881" y="6096175"/>
                  <a:ext cx="71284" cy="187692"/>
                </a:xfrm>
                <a:custGeom>
                  <a:avLst/>
                  <a:gdLst/>
                  <a:ahLst/>
                  <a:cxnLst/>
                  <a:pathLst>
                    <a:path w="71284" h="187692">
                      <a:moveTo>
                        <a:pt x="750" y="0"/>
                      </a:moveTo>
                      <a:cubicBezTo>
                        <a:pt x="750" y="0"/>
                        <a:pt x="29264" y="3003"/>
                        <a:pt x="36767" y="73575"/>
                      </a:cubicBezTo>
                      <a:cubicBezTo>
                        <a:pt x="44271" y="144147"/>
                        <a:pt x="71284" y="187692"/>
                        <a:pt x="71284" y="187692"/>
                      </a:cubicBezTo>
                      <a:cubicBezTo>
                        <a:pt x="71284" y="187692"/>
                        <a:pt x="27763" y="124627"/>
                        <a:pt x="24762" y="70572"/>
                      </a:cubicBezTo>
                      <a:cubicBezTo>
                        <a:pt x="21760" y="16517"/>
                        <a:pt x="-5252" y="6006"/>
                        <a:pt x="75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5" name=""/>
                <p:cNvSpPr/>
                <p:nvPr/>
              </p:nvSpPr>
              <p:spPr>
                <a:xfrm>
                  <a:off x="7258482" y="6075530"/>
                  <a:ext cx="330718" cy="594232"/>
                </a:xfrm>
                <a:custGeom>
                  <a:avLst/>
                  <a:gdLst/>
                  <a:ahLst/>
                  <a:cxnLst/>
                  <a:pathLst>
                    <a:path w="330718" h="594232">
                      <a:moveTo>
                        <a:pt x="321151" y="0"/>
                      </a:moveTo>
                      <a:cubicBezTo>
                        <a:pt x="295639" y="19145"/>
                        <a:pt x="139566" y="265396"/>
                        <a:pt x="120057" y="314946"/>
                      </a:cubicBezTo>
                      <a:cubicBezTo>
                        <a:pt x="100547" y="364497"/>
                        <a:pt x="21009" y="481616"/>
                        <a:pt x="13506" y="523659"/>
                      </a:cubicBezTo>
                      <a:cubicBezTo>
                        <a:pt x="6003" y="565703"/>
                        <a:pt x="0" y="594232"/>
                        <a:pt x="0" y="594232"/>
                      </a:cubicBezTo>
                      <a:cubicBezTo>
                        <a:pt x="0" y="594232"/>
                        <a:pt x="30014" y="525161"/>
                        <a:pt x="43520" y="493629"/>
                      </a:cubicBezTo>
                      <a:cubicBezTo>
                        <a:pt x="57027" y="462097"/>
                        <a:pt x="121557" y="344977"/>
                        <a:pt x="130561" y="329962"/>
                      </a:cubicBezTo>
                      <a:cubicBezTo>
                        <a:pt x="139566" y="314946"/>
                        <a:pt x="163858" y="266897"/>
                        <a:pt x="172581" y="250381"/>
                      </a:cubicBezTo>
                      <a:cubicBezTo>
                        <a:pt x="181585" y="233864"/>
                        <a:pt x="271627" y="92720"/>
                        <a:pt x="276130" y="83711"/>
                      </a:cubicBezTo>
                      <a:cubicBezTo>
                        <a:pt x="280632" y="74701"/>
                        <a:pt x="357169" y="-4880"/>
                        <a:pt x="3211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6" name=""/>
                <p:cNvSpPr/>
                <p:nvPr/>
              </p:nvSpPr>
              <p:spPr>
                <a:xfrm>
                  <a:off x="7414180" y="6088293"/>
                  <a:ext cx="151196" cy="17831"/>
                </a:xfrm>
                <a:custGeom>
                  <a:avLst/>
                  <a:gdLst/>
                  <a:ahLst/>
                  <a:cxnLst/>
                  <a:pathLst>
                    <a:path w="151196" h="17831">
                      <a:moveTo>
                        <a:pt x="139941" y="15391"/>
                      </a:moveTo>
                      <a:cubicBezTo>
                        <a:pt x="139941" y="15391"/>
                        <a:pt x="106925" y="9385"/>
                        <a:pt x="87416" y="12388"/>
                      </a:cubicBezTo>
                      <a:cubicBezTo>
                        <a:pt x="67907" y="15391"/>
                        <a:pt x="6378" y="21397"/>
                        <a:pt x="375" y="15391"/>
                      </a:cubicBezTo>
                      <a:cubicBezTo>
                        <a:pt x="-5628" y="9385"/>
                        <a:pt x="53650" y="7132"/>
                        <a:pt x="77661" y="2628"/>
                      </a:cubicBezTo>
                      <a:cubicBezTo>
                        <a:pt x="101673" y="-1877"/>
                        <a:pt x="142942" y="-1126"/>
                        <a:pt x="149695" y="5631"/>
                      </a:cubicBezTo>
                      <a:cubicBezTo>
                        <a:pt x="156448" y="12388"/>
                        <a:pt x="139941" y="19895"/>
                        <a:pt x="139941" y="1539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7" name=""/>
                <p:cNvSpPr/>
                <p:nvPr/>
              </p:nvSpPr>
              <p:spPr>
                <a:xfrm>
                  <a:off x="7301440" y="6129209"/>
                  <a:ext cx="236173" cy="51615"/>
                </a:xfrm>
                <a:custGeom>
                  <a:avLst/>
                  <a:gdLst/>
                  <a:ahLst/>
                  <a:cxnLst/>
                  <a:pathLst>
                    <a:path w="236173" h="51615">
                      <a:moveTo>
                        <a:pt x="236173" y="12012"/>
                      </a:moveTo>
                      <a:cubicBezTo>
                        <a:pt x="236173" y="12012"/>
                        <a:pt x="138628" y="12012"/>
                        <a:pt x="119119" y="9009"/>
                      </a:cubicBezTo>
                      <a:cubicBezTo>
                        <a:pt x="99609" y="6006"/>
                        <a:pt x="45584" y="0"/>
                        <a:pt x="45584" y="0"/>
                      </a:cubicBezTo>
                      <a:cubicBezTo>
                        <a:pt x="45584" y="0"/>
                        <a:pt x="98109" y="18018"/>
                        <a:pt x="110114" y="18018"/>
                      </a:cubicBezTo>
                      <a:cubicBezTo>
                        <a:pt x="122120" y="18018"/>
                        <a:pt x="71096" y="34535"/>
                        <a:pt x="45584" y="39040"/>
                      </a:cubicBezTo>
                      <a:cubicBezTo>
                        <a:pt x="20072" y="43544"/>
                        <a:pt x="-4690" y="44295"/>
                        <a:pt x="563" y="49551"/>
                      </a:cubicBezTo>
                      <a:cubicBezTo>
                        <a:pt x="5815" y="54806"/>
                        <a:pt x="69595" y="49551"/>
                        <a:pt x="101110" y="36037"/>
                      </a:cubicBezTo>
                      <a:cubicBezTo>
                        <a:pt x="132625" y="22523"/>
                        <a:pt x="236173" y="18018"/>
                        <a:pt x="236173" y="1201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8" name=""/>
                <p:cNvSpPr/>
                <p:nvPr/>
              </p:nvSpPr>
              <p:spPr>
                <a:xfrm>
                  <a:off x="7247977" y="6184765"/>
                  <a:ext cx="259622" cy="82584"/>
                </a:xfrm>
                <a:custGeom>
                  <a:avLst/>
                  <a:gdLst/>
                  <a:ahLst/>
                  <a:cxnLst/>
                  <a:pathLst>
                    <a:path w="259622" h="82584">
                      <a:moveTo>
                        <a:pt x="259622" y="0"/>
                      </a:moveTo>
                      <a:cubicBezTo>
                        <a:pt x="259622" y="0"/>
                        <a:pt x="147069" y="13514"/>
                        <a:pt x="138065" y="18018"/>
                      </a:cubicBezTo>
                      <a:cubicBezTo>
                        <a:pt x="129061" y="22523"/>
                        <a:pt x="76536" y="25526"/>
                        <a:pt x="57027" y="25526"/>
                      </a:cubicBezTo>
                      <a:cubicBezTo>
                        <a:pt x="37518" y="25526"/>
                        <a:pt x="0" y="37538"/>
                        <a:pt x="0" y="37538"/>
                      </a:cubicBezTo>
                      <a:lnTo>
                        <a:pt x="7504" y="45046"/>
                      </a:lnTo>
                      <a:cubicBezTo>
                        <a:pt x="7504" y="45046"/>
                        <a:pt x="63030" y="24025"/>
                        <a:pt x="73535" y="34535"/>
                      </a:cubicBezTo>
                      <a:cubicBezTo>
                        <a:pt x="84039" y="45046"/>
                        <a:pt x="27013" y="69071"/>
                        <a:pt x="13506" y="69071"/>
                      </a:cubicBezTo>
                      <a:cubicBezTo>
                        <a:pt x="0" y="69071"/>
                        <a:pt x="0" y="82584"/>
                        <a:pt x="0" y="82584"/>
                      </a:cubicBezTo>
                      <a:cubicBezTo>
                        <a:pt x="0" y="82584"/>
                        <a:pt x="46522" y="69071"/>
                        <a:pt x="69032" y="57058"/>
                      </a:cubicBezTo>
                      <a:cubicBezTo>
                        <a:pt x="91543" y="45046"/>
                        <a:pt x="108051" y="34535"/>
                        <a:pt x="108051" y="34535"/>
                      </a:cubicBezTo>
                      <a:cubicBezTo>
                        <a:pt x="108051" y="34535"/>
                        <a:pt x="154573" y="27028"/>
                        <a:pt x="163577" y="22523"/>
                      </a:cubicBezTo>
                      <a:cubicBezTo>
                        <a:pt x="172581" y="18018"/>
                        <a:pt x="229608" y="12012"/>
                        <a:pt x="235611" y="15015"/>
                      </a:cubicBezTo>
                      <a:cubicBezTo>
                        <a:pt x="241614" y="18018"/>
                        <a:pt x="250618" y="18018"/>
                        <a:pt x="250618" y="18018"/>
                      </a:cubicBezTo>
                      <a:cubicBezTo>
                        <a:pt x="250618" y="18018"/>
                        <a:pt x="259622" y="9009"/>
                        <a:pt x="25962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49" name=""/>
                <p:cNvSpPr/>
                <p:nvPr/>
              </p:nvSpPr>
              <p:spPr>
                <a:xfrm>
                  <a:off x="7202581" y="6248581"/>
                  <a:ext cx="263374" cy="85587"/>
                </a:xfrm>
                <a:custGeom>
                  <a:avLst/>
                  <a:gdLst/>
                  <a:ahLst/>
                  <a:cxnLst/>
                  <a:pathLst>
                    <a:path w="263374" h="85587">
                      <a:moveTo>
                        <a:pt x="258497" y="0"/>
                      </a:moveTo>
                      <a:cubicBezTo>
                        <a:pt x="258497" y="0"/>
                        <a:pt x="160951" y="4505"/>
                        <a:pt x="130937" y="15015"/>
                      </a:cubicBezTo>
                      <a:cubicBezTo>
                        <a:pt x="100923" y="25526"/>
                        <a:pt x="25887" y="69070"/>
                        <a:pt x="15382" y="72073"/>
                      </a:cubicBezTo>
                      <a:cubicBezTo>
                        <a:pt x="4877" y="75077"/>
                        <a:pt x="-4127" y="85587"/>
                        <a:pt x="1876" y="85587"/>
                      </a:cubicBezTo>
                      <a:cubicBezTo>
                        <a:pt x="7879" y="85587"/>
                        <a:pt x="91168" y="54806"/>
                        <a:pt x="100923" y="45046"/>
                      </a:cubicBezTo>
                      <a:cubicBezTo>
                        <a:pt x="110677" y="35286"/>
                        <a:pt x="127935" y="27028"/>
                        <a:pt x="130937" y="27028"/>
                      </a:cubicBezTo>
                      <a:cubicBezTo>
                        <a:pt x="133938" y="27028"/>
                        <a:pt x="174457" y="22523"/>
                        <a:pt x="192466" y="15015"/>
                      </a:cubicBezTo>
                      <a:cubicBezTo>
                        <a:pt x="210474" y="7508"/>
                        <a:pt x="234485" y="9009"/>
                        <a:pt x="246491" y="12012"/>
                      </a:cubicBezTo>
                      <a:cubicBezTo>
                        <a:pt x="258497" y="15015"/>
                        <a:pt x="270504" y="0"/>
                        <a:pt x="25849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0" name=""/>
                <p:cNvSpPr/>
                <p:nvPr/>
              </p:nvSpPr>
              <p:spPr>
                <a:xfrm>
                  <a:off x="7218151" y="6316901"/>
                  <a:ext cx="208411" cy="72074"/>
                </a:xfrm>
                <a:custGeom>
                  <a:avLst/>
                  <a:gdLst/>
                  <a:ahLst/>
                  <a:cxnLst/>
                  <a:pathLst>
                    <a:path w="208411" h="72074">
                      <a:moveTo>
                        <a:pt x="208411" y="0"/>
                      </a:moveTo>
                      <a:cubicBezTo>
                        <a:pt x="208411" y="0"/>
                        <a:pt x="113866" y="15015"/>
                        <a:pt x="98859" y="18018"/>
                      </a:cubicBezTo>
                      <a:cubicBezTo>
                        <a:pt x="83852" y="21021"/>
                        <a:pt x="43333" y="27028"/>
                        <a:pt x="32828" y="30031"/>
                      </a:cubicBezTo>
                      <a:cubicBezTo>
                        <a:pt x="22323" y="33034"/>
                        <a:pt x="4315" y="42043"/>
                        <a:pt x="1313" y="43544"/>
                      </a:cubicBezTo>
                      <a:cubicBezTo>
                        <a:pt x="-1688" y="45046"/>
                        <a:pt x="-1688" y="57058"/>
                        <a:pt x="22323" y="43544"/>
                      </a:cubicBezTo>
                      <a:cubicBezTo>
                        <a:pt x="46334" y="30031"/>
                        <a:pt x="70346" y="34535"/>
                        <a:pt x="70346" y="34535"/>
                      </a:cubicBezTo>
                      <a:cubicBezTo>
                        <a:pt x="70346" y="34535"/>
                        <a:pt x="36580" y="51803"/>
                        <a:pt x="28326" y="60061"/>
                      </a:cubicBezTo>
                      <a:cubicBezTo>
                        <a:pt x="20072" y="68320"/>
                        <a:pt x="19322" y="72074"/>
                        <a:pt x="22323" y="72074"/>
                      </a:cubicBezTo>
                      <a:cubicBezTo>
                        <a:pt x="25324" y="72074"/>
                        <a:pt x="80851" y="39040"/>
                        <a:pt x="95858" y="34535"/>
                      </a:cubicBezTo>
                      <a:cubicBezTo>
                        <a:pt x="110865" y="30031"/>
                        <a:pt x="125872" y="22523"/>
                        <a:pt x="151384" y="18018"/>
                      </a:cubicBezTo>
                      <a:cubicBezTo>
                        <a:pt x="176896" y="13514"/>
                        <a:pt x="199406" y="9009"/>
                        <a:pt x="20841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1" name=""/>
                <p:cNvSpPr/>
                <p:nvPr/>
              </p:nvSpPr>
              <p:spPr>
                <a:xfrm>
                  <a:off x="7199954" y="6372458"/>
                  <a:ext cx="196593" cy="88966"/>
                </a:xfrm>
                <a:custGeom>
                  <a:avLst/>
                  <a:gdLst/>
                  <a:ahLst/>
                  <a:cxnLst/>
                  <a:pathLst>
                    <a:path w="196593" h="88966">
                      <a:moveTo>
                        <a:pt x="196593" y="0"/>
                      </a:moveTo>
                      <a:cubicBezTo>
                        <a:pt x="196593" y="0"/>
                        <a:pt x="136564" y="1502"/>
                        <a:pt x="85540" y="30031"/>
                      </a:cubicBezTo>
                      <a:cubicBezTo>
                        <a:pt x="34516" y="58560"/>
                        <a:pt x="0" y="79582"/>
                        <a:pt x="0" y="87089"/>
                      </a:cubicBezTo>
                      <a:cubicBezTo>
                        <a:pt x="0" y="94597"/>
                        <a:pt x="25512" y="79582"/>
                        <a:pt x="57027" y="64566"/>
                      </a:cubicBezTo>
                      <a:cubicBezTo>
                        <a:pt x="88542" y="49551"/>
                        <a:pt x="111052" y="27028"/>
                        <a:pt x="132062" y="21022"/>
                      </a:cubicBezTo>
                      <a:cubicBezTo>
                        <a:pt x="153072" y="15015"/>
                        <a:pt x="180085" y="22523"/>
                        <a:pt x="186088" y="18018"/>
                      </a:cubicBezTo>
                      <a:cubicBezTo>
                        <a:pt x="192090" y="13514"/>
                        <a:pt x="196593" y="0"/>
                        <a:pt x="1965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2" name=""/>
                <p:cNvSpPr/>
                <p:nvPr/>
              </p:nvSpPr>
              <p:spPr>
                <a:xfrm>
                  <a:off x="7206520" y="6446033"/>
                  <a:ext cx="152697" cy="63064"/>
                </a:xfrm>
                <a:custGeom>
                  <a:avLst/>
                  <a:gdLst/>
                  <a:ahLst/>
                  <a:cxnLst/>
                  <a:pathLst>
                    <a:path w="152697" h="63064">
                      <a:moveTo>
                        <a:pt x="149508" y="0"/>
                      </a:moveTo>
                      <a:cubicBezTo>
                        <a:pt x="149508" y="0"/>
                        <a:pt x="116492" y="0"/>
                        <a:pt x="84978" y="13514"/>
                      </a:cubicBezTo>
                      <a:cubicBezTo>
                        <a:pt x="53463" y="27028"/>
                        <a:pt x="59466" y="48049"/>
                        <a:pt x="38456" y="48049"/>
                      </a:cubicBezTo>
                      <a:cubicBezTo>
                        <a:pt x="17446" y="48049"/>
                        <a:pt x="-5065" y="63064"/>
                        <a:pt x="938" y="63064"/>
                      </a:cubicBezTo>
                      <a:cubicBezTo>
                        <a:pt x="6941" y="63064"/>
                        <a:pt x="38456" y="64566"/>
                        <a:pt x="56464" y="52554"/>
                      </a:cubicBezTo>
                      <a:cubicBezTo>
                        <a:pt x="74473" y="40541"/>
                        <a:pt x="66969" y="24025"/>
                        <a:pt x="90230" y="18769"/>
                      </a:cubicBezTo>
                      <a:cubicBezTo>
                        <a:pt x="113491" y="13514"/>
                        <a:pt x="140504" y="13514"/>
                        <a:pt x="145006" y="13514"/>
                      </a:cubicBezTo>
                      <a:cubicBezTo>
                        <a:pt x="149508" y="13514"/>
                        <a:pt x="157012" y="0"/>
                        <a:pt x="14950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3" name=""/>
                <p:cNvSpPr/>
                <p:nvPr/>
              </p:nvSpPr>
              <p:spPr>
                <a:xfrm>
                  <a:off x="7232970" y="6504592"/>
                  <a:ext cx="91543" cy="55744"/>
                </a:xfrm>
                <a:custGeom>
                  <a:avLst/>
                  <a:gdLst/>
                  <a:ahLst/>
                  <a:cxnLst/>
                  <a:pathLst>
                    <a:path w="91543" h="55744">
                      <a:moveTo>
                        <a:pt x="91543" y="0"/>
                      </a:moveTo>
                      <a:cubicBezTo>
                        <a:pt x="91543" y="0"/>
                        <a:pt x="51024" y="10511"/>
                        <a:pt x="45021" y="16517"/>
                      </a:cubicBezTo>
                      <a:cubicBezTo>
                        <a:pt x="39018" y="22523"/>
                        <a:pt x="0" y="46548"/>
                        <a:pt x="0" y="54055"/>
                      </a:cubicBezTo>
                      <a:cubicBezTo>
                        <a:pt x="0" y="61563"/>
                        <a:pt x="38268" y="44295"/>
                        <a:pt x="48022" y="34535"/>
                      </a:cubicBezTo>
                      <a:cubicBezTo>
                        <a:pt x="57777" y="24775"/>
                        <a:pt x="70533" y="16517"/>
                        <a:pt x="81038" y="16517"/>
                      </a:cubicBezTo>
                      <a:cubicBezTo>
                        <a:pt x="91543" y="16517"/>
                        <a:pt x="91543" y="0"/>
                        <a:pt x="9154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4" name=""/>
                <p:cNvSpPr/>
                <p:nvPr/>
              </p:nvSpPr>
              <p:spPr>
                <a:xfrm>
                  <a:off x="7232220" y="6573851"/>
                  <a:ext cx="56652" cy="29843"/>
                </a:xfrm>
                <a:custGeom>
                  <a:avLst/>
                  <a:gdLst/>
                  <a:ahLst/>
                  <a:cxnLst/>
                  <a:pathLst>
                    <a:path w="56652" h="29843">
                      <a:moveTo>
                        <a:pt x="51774" y="1314"/>
                      </a:moveTo>
                      <a:cubicBezTo>
                        <a:pt x="51774" y="1314"/>
                        <a:pt x="39769" y="-4692"/>
                        <a:pt x="26262" y="8821"/>
                      </a:cubicBezTo>
                      <a:cubicBezTo>
                        <a:pt x="12756" y="22335"/>
                        <a:pt x="-3752" y="29843"/>
                        <a:pt x="750" y="29843"/>
                      </a:cubicBezTo>
                      <a:cubicBezTo>
                        <a:pt x="5252" y="29843"/>
                        <a:pt x="21760" y="23837"/>
                        <a:pt x="29264" y="16329"/>
                      </a:cubicBezTo>
                      <a:cubicBezTo>
                        <a:pt x="36767" y="8821"/>
                        <a:pt x="50274" y="14828"/>
                        <a:pt x="54776" y="11825"/>
                      </a:cubicBezTo>
                      <a:cubicBezTo>
                        <a:pt x="59278" y="8821"/>
                        <a:pt x="54776" y="1314"/>
                        <a:pt x="51774" y="131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5" name=""/>
                <p:cNvSpPr/>
                <p:nvPr/>
              </p:nvSpPr>
              <p:spPr>
                <a:xfrm>
                  <a:off x="7320011" y="6494832"/>
                  <a:ext cx="21948" cy="140393"/>
                </a:xfrm>
                <a:custGeom>
                  <a:avLst/>
                  <a:gdLst/>
                  <a:ahLst/>
                  <a:cxnLst/>
                  <a:pathLst>
                    <a:path w="21948" h="140393">
                      <a:moveTo>
                        <a:pt x="14257" y="0"/>
                      </a:moveTo>
                      <a:cubicBezTo>
                        <a:pt x="14257" y="0"/>
                        <a:pt x="18008" y="9760"/>
                        <a:pt x="21010" y="38289"/>
                      </a:cubicBezTo>
                      <a:cubicBezTo>
                        <a:pt x="24011" y="66818"/>
                        <a:pt x="19509" y="89341"/>
                        <a:pt x="14257" y="107360"/>
                      </a:cubicBezTo>
                      <a:cubicBezTo>
                        <a:pt x="9004" y="125378"/>
                        <a:pt x="0" y="140393"/>
                        <a:pt x="0" y="140393"/>
                      </a:cubicBezTo>
                      <a:cubicBezTo>
                        <a:pt x="0" y="140393"/>
                        <a:pt x="9004" y="95347"/>
                        <a:pt x="9004" y="72824"/>
                      </a:cubicBezTo>
                      <a:cubicBezTo>
                        <a:pt x="9004" y="50301"/>
                        <a:pt x="9004" y="33785"/>
                        <a:pt x="9004" y="26277"/>
                      </a:cubicBezTo>
                      <a:cubicBezTo>
                        <a:pt x="9004" y="18769"/>
                        <a:pt x="-3001" y="0"/>
                        <a:pt x="1425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6" name=""/>
                <p:cNvSpPr/>
                <p:nvPr/>
              </p:nvSpPr>
              <p:spPr>
                <a:xfrm>
                  <a:off x="7363156" y="6411497"/>
                  <a:ext cx="28889" cy="187692"/>
                </a:xfrm>
                <a:custGeom>
                  <a:avLst/>
                  <a:gdLst/>
                  <a:ahLst/>
                  <a:cxnLst/>
                  <a:pathLst>
                    <a:path w="28889" h="187692">
                      <a:moveTo>
                        <a:pt x="375" y="21021"/>
                      </a:moveTo>
                      <a:cubicBezTo>
                        <a:pt x="375" y="21021"/>
                        <a:pt x="4877" y="27028"/>
                        <a:pt x="9379" y="72074"/>
                      </a:cubicBezTo>
                      <a:cubicBezTo>
                        <a:pt x="13882" y="117120"/>
                        <a:pt x="-2626" y="133637"/>
                        <a:pt x="375" y="150153"/>
                      </a:cubicBezTo>
                      <a:cubicBezTo>
                        <a:pt x="3377" y="166670"/>
                        <a:pt x="9379" y="187692"/>
                        <a:pt x="9379" y="187692"/>
                      </a:cubicBezTo>
                      <a:cubicBezTo>
                        <a:pt x="9379" y="187692"/>
                        <a:pt x="15382" y="148652"/>
                        <a:pt x="15382" y="130633"/>
                      </a:cubicBezTo>
                      <a:cubicBezTo>
                        <a:pt x="15382" y="112615"/>
                        <a:pt x="28889" y="84086"/>
                        <a:pt x="28889" y="72074"/>
                      </a:cubicBezTo>
                      <a:cubicBezTo>
                        <a:pt x="28889" y="60061"/>
                        <a:pt x="9379" y="0"/>
                        <a:pt x="9379" y="0"/>
                      </a:cubicBezTo>
                      <a:lnTo>
                        <a:pt x="375" y="21021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7" name=""/>
                <p:cNvSpPr/>
                <p:nvPr/>
              </p:nvSpPr>
              <p:spPr>
                <a:xfrm>
                  <a:off x="7394484" y="6358944"/>
                  <a:ext cx="44083" cy="222790"/>
                </a:xfrm>
                <a:custGeom>
                  <a:avLst/>
                  <a:gdLst/>
                  <a:ahLst/>
                  <a:cxnLst/>
                  <a:pathLst>
                    <a:path w="44083" h="222790">
                      <a:moveTo>
                        <a:pt x="2063" y="16517"/>
                      </a:moveTo>
                      <a:cubicBezTo>
                        <a:pt x="2063" y="16517"/>
                        <a:pt x="30577" y="52554"/>
                        <a:pt x="27575" y="78080"/>
                      </a:cubicBezTo>
                      <a:cubicBezTo>
                        <a:pt x="24574" y="103606"/>
                        <a:pt x="23073" y="126129"/>
                        <a:pt x="23073" y="156160"/>
                      </a:cubicBezTo>
                      <a:cubicBezTo>
                        <a:pt x="23073" y="186190"/>
                        <a:pt x="23073" y="204209"/>
                        <a:pt x="27575" y="220726"/>
                      </a:cubicBezTo>
                      <a:cubicBezTo>
                        <a:pt x="32078" y="237243"/>
                        <a:pt x="27575" y="156160"/>
                        <a:pt x="32078" y="129132"/>
                      </a:cubicBezTo>
                      <a:cubicBezTo>
                        <a:pt x="36580" y="102104"/>
                        <a:pt x="51587" y="85588"/>
                        <a:pt x="39581" y="58560"/>
                      </a:cubicBezTo>
                      <a:cubicBezTo>
                        <a:pt x="27575" y="31532"/>
                        <a:pt x="9567" y="0"/>
                        <a:pt x="9567" y="0"/>
                      </a:cubicBezTo>
                      <a:cubicBezTo>
                        <a:pt x="9567" y="0"/>
                        <a:pt x="-5440" y="13514"/>
                        <a:pt x="2063" y="165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8" name=""/>
                <p:cNvSpPr/>
                <p:nvPr/>
              </p:nvSpPr>
              <p:spPr>
                <a:xfrm>
                  <a:off x="7426561" y="6303387"/>
                  <a:ext cx="78037" cy="258264"/>
                </a:xfrm>
                <a:custGeom>
                  <a:avLst/>
                  <a:gdLst/>
                  <a:ahLst/>
                  <a:cxnLst/>
                  <a:pathLst>
                    <a:path w="78037" h="258264">
                      <a:moveTo>
                        <a:pt x="0" y="3003"/>
                      </a:moveTo>
                      <a:cubicBezTo>
                        <a:pt x="0" y="3003"/>
                        <a:pt x="37518" y="63064"/>
                        <a:pt x="37518" y="90092"/>
                      </a:cubicBezTo>
                      <a:cubicBezTo>
                        <a:pt x="37518" y="117120"/>
                        <a:pt x="27013" y="168172"/>
                        <a:pt x="30014" y="184689"/>
                      </a:cubicBezTo>
                      <a:cubicBezTo>
                        <a:pt x="33016" y="201206"/>
                        <a:pt x="42020" y="258264"/>
                        <a:pt x="42020" y="258264"/>
                      </a:cubicBezTo>
                      <a:cubicBezTo>
                        <a:pt x="42020" y="258264"/>
                        <a:pt x="42020" y="207212"/>
                        <a:pt x="42020" y="178682"/>
                      </a:cubicBezTo>
                      <a:cubicBezTo>
                        <a:pt x="42020" y="150153"/>
                        <a:pt x="48023" y="133637"/>
                        <a:pt x="48023" y="133637"/>
                      </a:cubicBezTo>
                      <a:cubicBezTo>
                        <a:pt x="48023" y="133637"/>
                        <a:pt x="55526" y="190695"/>
                        <a:pt x="61529" y="208713"/>
                      </a:cubicBezTo>
                      <a:cubicBezTo>
                        <a:pt x="67532" y="226732"/>
                        <a:pt x="78037" y="238744"/>
                        <a:pt x="78037" y="238744"/>
                      </a:cubicBezTo>
                      <a:cubicBezTo>
                        <a:pt x="78037" y="238744"/>
                        <a:pt x="58528" y="160664"/>
                        <a:pt x="58528" y="138141"/>
                      </a:cubicBezTo>
                      <a:cubicBezTo>
                        <a:pt x="58528" y="115618"/>
                        <a:pt x="48023" y="78080"/>
                        <a:pt x="48023" y="64566"/>
                      </a:cubicBezTo>
                      <a:cubicBezTo>
                        <a:pt x="48023" y="51052"/>
                        <a:pt x="3001" y="-15015"/>
                        <a:pt x="0" y="300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59" name=""/>
                <p:cNvSpPr/>
                <p:nvPr/>
              </p:nvSpPr>
              <p:spPr>
                <a:xfrm>
                  <a:off x="7477585" y="6217799"/>
                  <a:ext cx="66031" cy="295802"/>
                </a:xfrm>
                <a:custGeom>
                  <a:avLst/>
                  <a:gdLst/>
                  <a:ahLst/>
                  <a:cxnLst/>
                  <a:pathLst>
                    <a:path w="66031" h="295802">
                      <a:moveTo>
                        <a:pt x="0" y="19520"/>
                      </a:moveTo>
                      <a:cubicBezTo>
                        <a:pt x="0" y="19520"/>
                        <a:pt x="33016" y="85587"/>
                        <a:pt x="33016" y="115618"/>
                      </a:cubicBezTo>
                      <a:cubicBezTo>
                        <a:pt x="33016" y="145649"/>
                        <a:pt x="63030" y="250756"/>
                        <a:pt x="58528" y="255261"/>
                      </a:cubicBezTo>
                      <a:cubicBezTo>
                        <a:pt x="54025" y="259765"/>
                        <a:pt x="58528" y="295802"/>
                        <a:pt x="58528" y="295802"/>
                      </a:cubicBezTo>
                      <a:cubicBezTo>
                        <a:pt x="58528" y="295802"/>
                        <a:pt x="66031" y="237242"/>
                        <a:pt x="66031" y="217722"/>
                      </a:cubicBezTo>
                      <a:cubicBezTo>
                        <a:pt x="66031" y="198202"/>
                        <a:pt x="48023" y="145649"/>
                        <a:pt x="48023" y="130633"/>
                      </a:cubicBezTo>
                      <a:cubicBezTo>
                        <a:pt x="48023" y="115618"/>
                        <a:pt x="33016" y="61563"/>
                        <a:pt x="27013" y="39040"/>
                      </a:cubicBezTo>
                      <a:cubicBezTo>
                        <a:pt x="21010" y="16517"/>
                        <a:pt x="9004" y="0"/>
                        <a:pt x="9004" y="0"/>
                      </a:cubicBezTo>
                      <a:cubicBezTo>
                        <a:pt x="9004" y="0"/>
                        <a:pt x="0" y="7508"/>
                        <a:pt x="0" y="195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0" name=""/>
                <p:cNvSpPr/>
                <p:nvPr/>
              </p:nvSpPr>
              <p:spPr>
                <a:xfrm>
                  <a:off x="7498595" y="6186456"/>
                  <a:ext cx="94544" cy="274593"/>
                </a:xfrm>
                <a:custGeom>
                  <a:avLst/>
                  <a:gdLst/>
                  <a:ahLst/>
                  <a:cxnLst/>
                  <a:pathLst>
                    <a:path w="94544" h="274593">
                      <a:moveTo>
                        <a:pt x="0" y="7320"/>
                      </a:moveTo>
                      <a:cubicBezTo>
                        <a:pt x="0" y="7320"/>
                        <a:pt x="46522" y="64378"/>
                        <a:pt x="52525" y="121436"/>
                      </a:cubicBezTo>
                      <a:cubicBezTo>
                        <a:pt x="58528" y="178495"/>
                        <a:pt x="70533" y="223541"/>
                        <a:pt x="73535" y="235553"/>
                      </a:cubicBezTo>
                      <a:cubicBezTo>
                        <a:pt x="76536" y="247565"/>
                        <a:pt x="85540" y="265584"/>
                        <a:pt x="85540" y="265584"/>
                      </a:cubicBezTo>
                      <a:lnTo>
                        <a:pt x="94544" y="274593"/>
                      </a:lnTo>
                      <a:cubicBezTo>
                        <a:pt x="94544" y="274593"/>
                        <a:pt x="73535" y="217535"/>
                        <a:pt x="73535" y="179996"/>
                      </a:cubicBezTo>
                      <a:cubicBezTo>
                        <a:pt x="73535" y="142458"/>
                        <a:pt x="70533" y="98914"/>
                        <a:pt x="61529" y="79394"/>
                      </a:cubicBezTo>
                      <a:cubicBezTo>
                        <a:pt x="52525" y="59874"/>
                        <a:pt x="12006" y="-25714"/>
                        <a:pt x="0" y="732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  <p:sp>
              <p:nvSpPr>
                <p:cNvPr id="2261" name=""/>
                <p:cNvSpPr/>
                <p:nvPr/>
              </p:nvSpPr>
              <p:spPr>
                <a:xfrm>
                  <a:off x="7524107" y="6145914"/>
                  <a:ext cx="114991" cy="246064"/>
                </a:xfrm>
                <a:custGeom>
                  <a:avLst/>
                  <a:gdLst/>
                  <a:ahLst/>
                  <a:cxnLst/>
                  <a:pathLst>
                    <a:path w="114991" h="246064">
                      <a:moveTo>
                        <a:pt x="0" y="4317"/>
                      </a:moveTo>
                      <a:cubicBezTo>
                        <a:pt x="0" y="4317"/>
                        <a:pt x="54025" y="59874"/>
                        <a:pt x="61529" y="109424"/>
                      </a:cubicBezTo>
                      <a:cubicBezTo>
                        <a:pt x="69032" y="158975"/>
                        <a:pt x="75035" y="199516"/>
                        <a:pt x="79537" y="216033"/>
                      </a:cubicBezTo>
                      <a:cubicBezTo>
                        <a:pt x="84039" y="232550"/>
                        <a:pt x="90042" y="243061"/>
                        <a:pt x="90042" y="246064"/>
                      </a:cubicBezTo>
                      <a:cubicBezTo>
                        <a:pt x="90042" y="249066"/>
                        <a:pt x="84039" y="176993"/>
                        <a:pt x="84039" y="166483"/>
                      </a:cubicBezTo>
                      <a:cubicBezTo>
                        <a:pt x="84039" y="155972"/>
                        <a:pt x="100547" y="199516"/>
                        <a:pt x="112553" y="205522"/>
                      </a:cubicBezTo>
                      <a:cubicBezTo>
                        <a:pt x="124559" y="211529"/>
                        <a:pt x="91543" y="166483"/>
                        <a:pt x="84039" y="145461"/>
                      </a:cubicBezTo>
                      <a:cubicBezTo>
                        <a:pt x="76536" y="124440"/>
                        <a:pt x="61529" y="74889"/>
                        <a:pt x="49523" y="46360"/>
                      </a:cubicBezTo>
                      <a:cubicBezTo>
                        <a:pt x="37518" y="17831"/>
                        <a:pt x="0" y="-12200"/>
                        <a:pt x="0" y="431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2846" name="Doughnut"/>
            <p:cNvGrpSpPr/>
            <p:nvPr/>
          </p:nvGrpSpPr>
          <p:grpSpPr>
            <a:xfrm>
              <a:off x="902625" y="4660200"/>
              <a:ext cx="1276800" cy="1276800"/>
              <a:chOff x="902625" y="4660200"/>
              <a:chExt cx="1276800" cy="1276800"/>
            </a:xfrm>
          </p:grpSpPr>
          <p:sp>
            <p:nvSpPr>
              <p:cNvPr id="2847" name=""/>
              <p:cNvSpPr/>
              <p:nvPr/>
            </p:nvSpPr>
            <p:spPr>
              <a:xfrm>
                <a:off x="902625" y="4660200"/>
                <a:ext cx="1276800" cy="1276800"/>
              </a:xfrm>
              <a:custGeom>
                <a:avLst/>
                <a:gdLst>
                  <a:gd name="connsiteX0" fmla="*/ 638400 w 1276800"/>
                  <a:gd name="connsiteY0" fmla="*/ 0 h 1276800"/>
                  <a:gd name="rtl" fmla="*/ 1060869 w 1276800"/>
                  <a:gd name="rtt" fmla="*/ 698372 h 1276800"/>
                  <a:gd name="rtr" fmla="*/ 1319269 w 1276800"/>
                  <a:gd name="rtb" fmla="*/ 850372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638400" y="0"/>
                    </a:moveTo>
                    <a:arcTo wR="638400" hR="638400" stAng="-5400000" swAng="12461520"/>
                    <a:lnTo>
                      <a:pt x="406990" y="1079314"/>
                    </a:lnTo>
                    <a:arcTo wR="497952" hR="497952" stAng="7061520" swAng="-12461520"/>
                    <a:close/>
                  </a:path>
                </a:pathLst>
              </a:custGeom>
              <a:solidFill>
                <a:srgbClr val="6B8E23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60</a:t>
                </a:r>
              </a:p>
            </p:txBody>
          </p:sp>
          <p:sp>
            <p:nvSpPr>
              <p:cNvPr id="2848" name=""/>
              <p:cNvSpPr/>
              <p:nvPr/>
            </p:nvSpPr>
            <p:spPr>
              <a:xfrm>
                <a:off x="841825" y="4690599"/>
                <a:ext cx="1276800" cy="1276800"/>
              </a:xfrm>
              <a:custGeom>
                <a:avLst/>
                <a:gdLst>
                  <a:gd name="connsiteX0" fmla="*/ 341721 w 1276800"/>
                  <a:gd name="connsiteY0" fmla="*/ 1203673 h 1276800"/>
                  <a:gd name="rtl" fmla="*/ -42466 w 1276800"/>
                  <a:gd name="rtt" fmla="*/ 698372 h 1276800"/>
                  <a:gd name="rtr" fmla="*/ 215934 w 1276800"/>
                  <a:gd name="rtb" fmla="*/ 850372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341724" y="1203677"/>
                    </a:moveTo>
                    <a:arcTo wR="638400" hR="638400" stAng="7061520" swAng="5815386"/>
                    <a:lnTo>
                      <a:pt x="228594" y="355531"/>
                    </a:lnTo>
                    <a:arcTo wR="497952" hR="497952" stAng="12876900" swAng="-5815386"/>
                    <a:close/>
                  </a:path>
                </a:pathLst>
              </a:custGeom>
              <a:solidFill>
                <a:srgbClr val="89B62C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28</a:t>
                </a:r>
              </a:p>
            </p:txBody>
          </p:sp>
          <p:sp>
            <p:nvSpPr>
              <p:cNvPr id="2849" name=""/>
              <p:cNvSpPr/>
              <p:nvPr/>
            </p:nvSpPr>
            <p:spPr>
              <a:xfrm>
                <a:off x="902625" y="4660200"/>
                <a:ext cx="1276800" cy="1276800"/>
              </a:xfrm>
              <a:custGeom>
                <a:avLst/>
                <a:gdLst>
                  <a:gd name="connsiteX0" fmla="*/ 113007 w 1276800"/>
                  <a:gd name="connsiteY0" fmla="*/ 275747 h 1276800"/>
                  <a:gd name="rtl" fmla="*/ 132429 w 1276800"/>
                  <a:gd name="rtt" fmla="*/ 137114 h 1276800"/>
                  <a:gd name="rtr" fmla="*/ 390829 w 1276800"/>
                  <a:gd name="rtb" fmla="*/ 289114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113005" y="275751"/>
                    </a:moveTo>
                    <a:arcTo wR="638400" hR="638400" stAng="12876900" swAng="1661538"/>
                    <a:lnTo>
                      <a:pt x="406990" y="197485"/>
                    </a:lnTo>
                    <a:arcTo wR="497952" hR="497952" stAng="14538480" swAng="-1661538"/>
                    <a:close/>
                  </a:path>
                </a:pathLst>
              </a:custGeom>
              <a:solidFill>
                <a:srgbClr val="A8D350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8</a:t>
                </a:r>
              </a:p>
            </p:txBody>
          </p:sp>
          <p:sp>
            <p:nvSpPr>
              <p:cNvPr id="2850" name=""/>
              <p:cNvSpPr/>
              <p:nvPr/>
            </p:nvSpPr>
            <p:spPr>
              <a:xfrm>
                <a:off x="902625" y="4660200"/>
                <a:ext cx="1276800" cy="1276800"/>
              </a:xfrm>
              <a:custGeom>
                <a:avLst/>
                <a:gdLst>
                  <a:gd name="connsiteX0" fmla="*/ 341721 w 1276800"/>
                  <a:gd name="connsiteY0" fmla="*/ 73125 h 1276800"/>
                  <a:gd name="rtl" fmla="*/ 340166 w 1276800"/>
                  <a:gd name="rtt" fmla="*/ 19951 h 1276800"/>
                  <a:gd name="rtr" fmla="*/ 598566 w 1276800"/>
                  <a:gd name="rtb" fmla="*/ 171951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341724" y="73123"/>
                    </a:moveTo>
                    <a:arcTo wR="638400" hR="638400" stAng="14538480" swAng="1246152"/>
                    <a:lnTo>
                      <a:pt x="578379" y="144079"/>
                    </a:lnTo>
                    <a:arcTo wR="497952" hR="497952" stAng="15784620" swAng="-1246152"/>
                    <a:close/>
                  </a:path>
                </a:pathLst>
              </a:custGeom>
              <a:solidFill>
                <a:srgbClr val="C7E38F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6</a:t>
                </a:r>
              </a:p>
            </p:txBody>
          </p:sp>
          <p:sp>
            <p:nvSpPr>
              <p:cNvPr id="2851" name=""/>
              <p:cNvSpPr/>
              <p:nvPr/>
            </p:nvSpPr>
            <p:spPr>
              <a:xfrm>
                <a:off x="902625" y="4660200"/>
                <a:ext cx="1276800" cy="1276800"/>
              </a:xfrm>
              <a:custGeom>
                <a:avLst/>
                <a:gdLst>
                  <a:gd name="connsiteX0" fmla="*/ 561450 w 1276800"/>
                  <a:gd name="connsiteY0" fmla="*/ 4655 h 1276800"/>
                  <a:gd name="rtl" fmla="*/ 474894 w 1276800"/>
                  <a:gd name="rtr" fmla="*/ 733294 w 1276800"/>
                  <a:gd name="rtb" fmla="*/ 147261 h 1276800"/>
                </a:gdLst>
                <a:ahLst/>
                <a:cxnLst>
                  <a:cxn ang="0">
                    <a:pos x="connsiteX0" y="connsiteY0"/>
                  </a:cxn>
                </a:cxnLst>
                <a:rect l="rtl" t="t" r="rtr" b="rtb"/>
                <a:pathLst>
                  <a:path w="1276800" h="1276800">
                    <a:moveTo>
                      <a:pt x="561450" y="4654"/>
                    </a:moveTo>
                    <a:arcTo wR="638400" hR="638400" stAng="15784620" swAng="415385"/>
                    <a:lnTo>
                      <a:pt x="638400" y="140448"/>
                    </a:lnTo>
                    <a:arcTo wR="497952" hR="497952" stAng="16200000" swAng="-415385"/>
                    <a:close/>
                  </a:path>
                </a:pathLst>
              </a:custGeom>
              <a:solidFill>
                <a:srgbClr val="F0F7E1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2</a:t>
                </a:r>
              </a:p>
            </p:txBody>
          </p:sp>
          <p:grpSp>
            <p:nvGrpSpPr>
              <p:cNvPr id="2852" name=""/>
              <p:cNvGrpSpPr/>
              <p:nvPr/>
            </p:nvGrpSpPr>
            <p:grpSpPr>
              <a:xfrm>
                <a:off x="1302851" y="5005999"/>
                <a:ext cx="78574" cy="78574"/>
                <a:chOff x="1302851" y="5005999"/>
                <a:chExt cx="78574" cy="78574"/>
              </a:xfrm>
            </p:grpSpPr>
            <p:sp>
              <p:nvSpPr>
                <p:cNvPr id="2853" name=""/>
                <p:cNvSpPr/>
                <p:nvPr/>
              </p:nvSpPr>
              <p:spPr>
                <a:xfrm>
                  <a:off x="1302851" y="5005999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6B8E23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A</a:t>
                  </a:r>
                </a:p>
              </p:txBody>
            </p:sp>
            <p:sp>
              <p:nvSpPr>
                <p:cNvPr id="2854" name=""/>
                <p:cNvSpPr/>
                <p:nvPr/>
              </p:nvSpPr>
              <p:spPr>
                <a:xfrm>
                  <a:off x="1302851" y="5130173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89B62C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B</a:t>
                  </a:r>
                </a:p>
              </p:txBody>
            </p:sp>
            <p:sp>
              <p:nvSpPr>
                <p:cNvPr id="2855" name=""/>
                <p:cNvSpPr/>
                <p:nvPr/>
              </p:nvSpPr>
              <p:spPr>
                <a:xfrm>
                  <a:off x="1302851" y="5254347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A8D350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C</a:t>
                  </a:r>
                </a:p>
              </p:txBody>
            </p:sp>
            <p:sp>
              <p:nvSpPr>
                <p:cNvPr id="2856" name=""/>
                <p:cNvSpPr/>
                <p:nvPr/>
              </p:nvSpPr>
              <p:spPr>
                <a:xfrm>
                  <a:off x="1302851" y="5378522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C7E38F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D</a:t>
                  </a:r>
                </a:p>
              </p:txBody>
            </p:sp>
            <p:sp>
              <p:nvSpPr>
                <p:cNvPr id="2857" name=""/>
                <p:cNvSpPr/>
                <p:nvPr/>
              </p:nvSpPr>
              <p:spPr>
                <a:xfrm>
                  <a:off x="1302851" y="5502696"/>
                  <a:ext cx="78574" cy="78574"/>
                </a:xfrm>
                <a:custGeom>
                  <a:avLst/>
                  <a:gdLst>
                    <a:gd name="rtl" fmla="*/ 115192 w 78574"/>
                    <a:gd name="rtt" fmla="*/ -21513 h 78574"/>
                    <a:gd name="rtr" fmla="*/ 517992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0F7E1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Others</a:t>
                  </a:r>
                </a:p>
              </p:txBody>
            </p:sp>
          </p:grpSp>
        </p:grpSp>
        <p:grpSp>
          <p:nvGrpSpPr>
            <p:cNvPr id="2858" name="Doughnut"/>
            <p:cNvGrpSpPr/>
            <p:nvPr/>
          </p:nvGrpSpPr>
          <p:grpSpPr>
            <a:xfrm>
              <a:off x="2493556" y="4660200"/>
              <a:ext cx="1276800" cy="1276800"/>
              <a:chOff x="2493556" y="4660200"/>
              <a:chExt cx="1276800" cy="1276800"/>
            </a:xfrm>
          </p:grpSpPr>
          <p:sp>
            <p:nvSpPr>
              <p:cNvPr id="2859" name=""/>
              <p:cNvSpPr/>
              <p:nvPr/>
            </p:nvSpPr>
            <p:spPr>
              <a:xfrm>
                <a:off x="2493556" y="4660200"/>
                <a:ext cx="1276800" cy="1276800"/>
              </a:xfrm>
              <a:custGeom>
                <a:avLst/>
                <a:gdLst>
                  <a:gd name="connsiteX0" fmla="*/ 638400 w 1276800"/>
                  <a:gd name="connsiteY0" fmla="*/ 0 h 1276800"/>
                  <a:gd name="rtl" fmla="*/ 968863 w 1276800"/>
                  <a:gd name="rtt" fmla="*/ 228435 h 1276800"/>
                  <a:gd name="rtr" fmla="*/ 1227263 w 1276800"/>
                  <a:gd name="rtb" fmla="*/ 380435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638400" y="0"/>
                    </a:moveTo>
                    <a:arcTo wR="638400" hR="638400" stAng="-5400000" swAng="6480000"/>
                    <a:lnTo>
                      <a:pt x="1111979" y="792277"/>
                    </a:lnTo>
                    <a:arcTo wR="497952" hR="497952" stAng="1080000" swAng="-6480000"/>
                    <a:close/>
                  </a:path>
                </a:pathLst>
              </a:custGeom>
              <a:solidFill>
                <a:srgbClr val="FF8000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30</a:t>
                </a:r>
              </a:p>
            </p:txBody>
          </p:sp>
          <p:sp>
            <p:nvSpPr>
              <p:cNvPr id="2860" name=""/>
              <p:cNvSpPr/>
              <p:nvPr/>
            </p:nvSpPr>
            <p:spPr>
              <a:xfrm>
                <a:off x="2531555" y="4713399"/>
                <a:ext cx="1276800" cy="1276800"/>
              </a:xfrm>
              <a:custGeom>
                <a:avLst/>
                <a:gdLst>
                  <a:gd name="connsiteX0" fmla="*/ 1245556 w 1276800"/>
                  <a:gd name="connsiteY0" fmla="*/ 835673 h 1276800"/>
                  <a:gd name="rtl" fmla="*/ 843167 w 1276800"/>
                  <a:gd name="rtt" fmla="*/ 1022063 h 1276800"/>
                  <a:gd name="rtr" fmla="*/ 1101567 w 1276800"/>
                  <a:gd name="rtb" fmla="*/ 1174063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1245554" y="835676"/>
                    </a:moveTo>
                    <a:arcTo wR="638400" hR="638400" stAng="1080000" swAng="4320000"/>
                    <a:lnTo>
                      <a:pt x="638400" y="1136352"/>
                    </a:lnTo>
                    <a:arcTo wR="497952" hR="497952" stAng="5400000" swAng="-4320000"/>
                    <a:close/>
                  </a:path>
                </a:pathLst>
              </a:custGeom>
              <a:solidFill>
                <a:srgbClr val="FD942A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20</a:t>
                </a:r>
              </a:p>
            </p:txBody>
          </p:sp>
          <p:sp>
            <p:nvSpPr>
              <p:cNvPr id="2861" name=""/>
              <p:cNvSpPr/>
              <p:nvPr/>
            </p:nvSpPr>
            <p:spPr>
              <a:xfrm>
                <a:off x="2493556" y="4660200"/>
                <a:ext cx="1276800" cy="1276800"/>
              </a:xfrm>
              <a:custGeom>
                <a:avLst/>
                <a:gdLst>
                  <a:gd name="connsiteX0" fmla="*/ 638400 w 1276800"/>
                  <a:gd name="connsiteY0" fmla="*/ 1276800 h 1276800"/>
                  <a:gd name="rtl" fmla="*/ 367901 w 1276800"/>
                  <a:gd name="rtt" fmla="*/ 1112724 h 1276800"/>
                  <a:gd name="rtr" fmla="*/ 626301 w 1276800"/>
                  <a:gd name="rtb" fmla="*/ 1264724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638400" y="1276800"/>
                    </a:moveTo>
                    <a:arcTo wR="638400" hR="638400" stAng="5400000" swAng="1728000"/>
                    <a:lnTo>
                      <a:pt x="398510" y="1074762"/>
                    </a:lnTo>
                    <a:arcTo wR="497952" hR="497952" stAng="7128000" swAng="-1728000"/>
                    <a:close/>
                  </a:path>
                </a:pathLst>
              </a:custGeom>
              <a:solidFill>
                <a:srgbClr val="FBAA56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8</a:t>
                </a:r>
              </a:p>
            </p:txBody>
          </p:sp>
          <p:sp>
            <p:nvSpPr>
              <p:cNvPr id="2862" name=""/>
              <p:cNvSpPr/>
              <p:nvPr/>
            </p:nvSpPr>
            <p:spPr>
              <a:xfrm>
                <a:off x="2493556" y="4660200"/>
                <a:ext cx="1276800" cy="1276800"/>
              </a:xfrm>
              <a:custGeom>
                <a:avLst/>
                <a:gdLst>
                  <a:gd name="connsiteX0" fmla="*/ 330849 w 1276800"/>
                  <a:gd name="connsiteY0" fmla="*/ 1197836 h 1276800"/>
                  <a:gd name="rtl" fmla="*/ 147031 w 1276800"/>
                  <a:gd name="rtt" fmla="*/ 1000190 h 1276800"/>
                  <a:gd name="rtr" fmla="*/ 405431 w 1276800"/>
                  <a:gd name="rtb" fmla="*/ 1152190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330848" y="1197834"/>
                    </a:moveTo>
                    <a:arcTo wR="638400" hR="638400" stAng="7128000" swAng="1296000"/>
                    <a:lnTo>
                      <a:pt x="254722" y="955806"/>
                    </a:lnTo>
                    <a:arcTo wR="497952" hR="497952" stAng="8424000" swAng="-1296000"/>
                    <a:close/>
                  </a:path>
                </a:pathLst>
              </a:custGeom>
              <a:solidFill>
                <a:srgbClr val="FFBB7D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6</a:t>
                </a:r>
              </a:p>
            </p:txBody>
          </p:sp>
          <p:sp>
            <p:nvSpPr>
              <p:cNvPr id="2863" name=""/>
              <p:cNvSpPr/>
              <p:nvPr/>
            </p:nvSpPr>
            <p:spPr>
              <a:xfrm>
                <a:off x="2493556" y="4660200"/>
                <a:ext cx="1276800" cy="1276800"/>
              </a:xfrm>
              <a:custGeom>
                <a:avLst/>
                <a:gdLst>
                  <a:gd name="connsiteX0" fmla="*/ 146504 w 1276800"/>
                  <a:gd name="connsiteY0" fmla="*/ 1045334 h 1276800"/>
                  <a:gd name="rtt" fmla="*/ 320482 h 1276800"/>
                  <a:gd name="rtr" fmla="*/ 253499 w 1276800"/>
                  <a:gd name="rtb" fmla="*/ 472482 h 1276800"/>
                </a:gdLst>
                <a:ahLst/>
                <a:cxnLst>
                  <a:cxn ang="0">
                    <a:pos x="connsiteX0" y="connsiteY0"/>
                  </a:cxn>
                </a:cxnLst>
                <a:rect l="l" t="rtt" r="rtr" b="rtb"/>
                <a:pathLst>
                  <a:path w="1276800" h="1276800">
                    <a:moveTo>
                      <a:pt x="146504" y="1045332"/>
                    </a:moveTo>
                    <a:arcTo wR="638400" hR="638400" stAng="8424000" swAng="7776000"/>
                    <a:lnTo>
                      <a:pt x="638400" y="140448"/>
                    </a:lnTo>
                    <a:arcTo wR="497952" hR="497952" stAng="16200000" swAng="-7776000"/>
                    <a:close/>
                  </a:path>
                </a:pathLst>
              </a:custGeom>
              <a:solidFill>
                <a:srgbClr val="FAE0C2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36</a:t>
                </a:r>
              </a:p>
            </p:txBody>
          </p:sp>
          <p:grpSp>
            <p:nvGrpSpPr>
              <p:cNvPr id="2864" name=""/>
              <p:cNvGrpSpPr/>
              <p:nvPr/>
            </p:nvGrpSpPr>
            <p:grpSpPr>
              <a:xfrm>
                <a:off x="2893782" y="5005999"/>
                <a:ext cx="78574" cy="78574"/>
                <a:chOff x="2893782" y="5005999"/>
                <a:chExt cx="78574" cy="78574"/>
              </a:xfrm>
            </p:grpSpPr>
            <p:sp>
              <p:nvSpPr>
                <p:cNvPr id="2865" name=""/>
                <p:cNvSpPr/>
                <p:nvPr/>
              </p:nvSpPr>
              <p:spPr>
                <a:xfrm>
                  <a:off x="2893782" y="5005999"/>
                  <a:ext cx="78574" cy="78574"/>
                </a:xfrm>
                <a:custGeom>
                  <a:avLst/>
                  <a:gdLst>
                    <a:gd name="rtl" fmla="*/ 113563 w 78574"/>
                    <a:gd name="rtt" fmla="*/ -21513 h 78574"/>
                    <a:gd name="rtr" fmla="*/ 577163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F8000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B</a:t>
                  </a:r>
                </a:p>
              </p:txBody>
            </p:sp>
            <p:sp>
              <p:nvSpPr>
                <p:cNvPr id="2866" name=""/>
                <p:cNvSpPr/>
                <p:nvPr/>
              </p:nvSpPr>
              <p:spPr>
                <a:xfrm>
                  <a:off x="2893782" y="5130173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D942A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A</a:t>
                  </a:r>
                </a:p>
              </p:txBody>
            </p:sp>
            <p:sp>
              <p:nvSpPr>
                <p:cNvPr id="2867" name=""/>
                <p:cNvSpPr/>
                <p:nvPr/>
              </p:nvSpPr>
              <p:spPr>
                <a:xfrm>
                  <a:off x="2893782" y="5254347"/>
                  <a:ext cx="78574" cy="78574"/>
                </a:xfrm>
                <a:custGeom>
                  <a:avLst/>
                  <a:gdLst>
                    <a:gd name="rtl" fmla="*/ 113563 w 78574"/>
                    <a:gd name="rtt" fmla="*/ -21513 h 78574"/>
                    <a:gd name="rtr" fmla="*/ 577163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BAA56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C</a:t>
                  </a:r>
                </a:p>
              </p:txBody>
            </p:sp>
            <p:sp>
              <p:nvSpPr>
                <p:cNvPr id="2868" name=""/>
                <p:cNvSpPr/>
                <p:nvPr/>
              </p:nvSpPr>
              <p:spPr>
                <a:xfrm>
                  <a:off x="2893782" y="5378522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FBB7D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D</a:t>
                  </a:r>
                </a:p>
              </p:txBody>
            </p:sp>
            <p:sp>
              <p:nvSpPr>
                <p:cNvPr id="2869" name=""/>
                <p:cNvSpPr/>
                <p:nvPr/>
              </p:nvSpPr>
              <p:spPr>
                <a:xfrm>
                  <a:off x="2893782" y="5502696"/>
                  <a:ext cx="78574" cy="78574"/>
                </a:xfrm>
                <a:custGeom>
                  <a:avLst/>
                  <a:gdLst>
                    <a:gd name="rtl" fmla="*/ 115192 w 78574"/>
                    <a:gd name="rtt" fmla="*/ -21513 h 78574"/>
                    <a:gd name="rtr" fmla="*/ 517992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FAE0C2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Others</a:t>
                  </a:r>
                </a:p>
              </p:txBody>
            </p:sp>
          </p:grpSp>
        </p:grpSp>
        <p:grpSp>
          <p:nvGrpSpPr>
            <p:cNvPr id="2870" name="Doughnut"/>
            <p:cNvGrpSpPr/>
            <p:nvPr/>
          </p:nvGrpSpPr>
          <p:grpSpPr>
            <a:xfrm>
              <a:off x="4084494" y="4660200"/>
              <a:ext cx="1276800" cy="1276800"/>
              <a:chOff x="4084494" y="4660200"/>
              <a:chExt cx="1276800" cy="1276800"/>
            </a:xfrm>
          </p:grpSpPr>
          <p:sp>
            <p:nvSpPr>
              <p:cNvPr id="2871" name=""/>
              <p:cNvSpPr/>
              <p:nvPr/>
            </p:nvSpPr>
            <p:spPr>
              <a:xfrm>
                <a:off x="4130093" y="4629799"/>
                <a:ext cx="1276800" cy="1276800"/>
              </a:xfrm>
              <a:custGeom>
                <a:avLst/>
                <a:gdLst>
                  <a:gd name="connsiteX0" fmla="*/ 638400 w 1276800"/>
                  <a:gd name="connsiteY0" fmla="*/ 0 h 1276800"/>
                  <a:gd name="rtl" fmla="*/ 1059524 w 1276800"/>
                  <a:gd name="rtt" fmla="*/ 421100 h 1276800"/>
                  <a:gd name="rtr" fmla="*/ 1317924 w 1276800"/>
                  <a:gd name="rtb" fmla="*/ 573100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638400" y="0"/>
                    </a:moveTo>
                    <a:arcTo wR="638400" hR="638400" stAng="-5400000" swAng="9072000"/>
                    <a:lnTo>
                      <a:pt x="878286" y="1074762"/>
                    </a:lnTo>
                    <a:arcTo wR="497952" hR="497952" stAng="3672000" swAng="-9072000"/>
                    <a:close/>
                  </a:path>
                </a:pathLst>
              </a:custGeom>
              <a:solidFill>
                <a:srgbClr val="37A669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42</a:t>
                </a:r>
              </a:p>
            </p:txBody>
          </p:sp>
          <p:sp>
            <p:nvSpPr>
              <p:cNvPr id="2872" name=""/>
              <p:cNvSpPr/>
              <p:nvPr/>
            </p:nvSpPr>
            <p:spPr>
              <a:xfrm>
                <a:off x="4084494" y="4660200"/>
                <a:ext cx="1276800" cy="1276800"/>
              </a:xfrm>
              <a:custGeom>
                <a:avLst/>
                <a:gdLst>
                  <a:gd name="connsiteX0" fmla="*/ 945949 w 1276800"/>
                  <a:gd name="connsiteY0" fmla="*/ 1197836 h 1276800"/>
                  <a:gd name="rtl" fmla="*/ 527047 w 1276800"/>
                  <a:gd name="rtt" fmla="*/ 1130295 h 1276800"/>
                  <a:gd name="rtr" fmla="*/ 785447 w 1276800"/>
                  <a:gd name="rtb" fmla="*/ 1282295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945951" y="1197834"/>
                    </a:moveTo>
                    <a:arcTo wR="638400" hR="638400" stAng="3672000" swAng="3240000"/>
                    <a:lnTo>
                      <a:pt x="426382" y="1088958"/>
                    </a:lnTo>
                    <a:arcTo wR="497952" hR="497952" stAng="6912000" swAng="-3240000"/>
                    <a:close/>
                  </a:path>
                </a:pathLst>
              </a:custGeom>
              <a:solidFill>
                <a:srgbClr val="3FBA76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15</a:t>
                </a:r>
              </a:p>
            </p:txBody>
          </p:sp>
          <p:sp>
            <p:nvSpPr>
              <p:cNvPr id="2873" name=""/>
              <p:cNvSpPr/>
              <p:nvPr/>
            </p:nvSpPr>
            <p:spPr>
              <a:xfrm>
                <a:off x="4084494" y="4660200"/>
                <a:ext cx="1276800" cy="1276800"/>
              </a:xfrm>
              <a:custGeom>
                <a:avLst/>
                <a:gdLst>
                  <a:gd name="connsiteX0" fmla="*/ 366583 w 1276800"/>
                  <a:gd name="connsiteY0" fmla="*/ 1216038 h 1276800"/>
                  <a:gd name="rtl" fmla="*/ 29473 w 1276800"/>
                  <a:gd name="rtt" fmla="*/ 866841 h 1276800"/>
                  <a:gd name="rtr" fmla="*/ 287873 w 1276800"/>
                  <a:gd name="rtb" fmla="*/ 1018841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366582" y="1216042"/>
                    </a:moveTo>
                    <a:arcTo wR="638400" hR="638400" stAng="6912000" swAng="3888000"/>
                    <a:lnTo>
                      <a:pt x="140448" y="638400"/>
                    </a:lnTo>
                    <a:arcTo wR="497952" hR="497952" stAng="10800000" swAng="-3888000"/>
                    <a:close/>
                  </a:path>
                </a:pathLst>
              </a:custGeom>
              <a:solidFill>
                <a:srgbClr val="69CC95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18</a:t>
                </a:r>
              </a:p>
            </p:txBody>
          </p:sp>
          <p:sp>
            <p:nvSpPr>
              <p:cNvPr id="2874" name=""/>
              <p:cNvSpPr/>
              <p:nvPr/>
            </p:nvSpPr>
            <p:spPr>
              <a:xfrm>
                <a:off x="4084494" y="4660200"/>
                <a:ext cx="1276800" cy="1276800"/>
              </a:xfrm>
              <a:custGeom>
                <a:avLst/>
                <a:gdLst>
                  <a:gd name="connsiteX0" fmla="*/ 0 w 1276800"/>
                  <a:gd name="connsiteY0" fmla="*/ 638400 h 1276800"/>
                  <a:gd name="rtt" fmla="*/ 304453 h 1276800"/>
                  <a:gd name="rtr" fmla="*/ 261352 w 1276800"/>
                  <a:gd name="rtb" fmla="*/ 456453 h 1276800"/>
                </a:gdLst>
                <a:ahLst/>
                <a:cxnLst>
                  <a:cxn ang="0">
                    <a:pos x="connsiteX0" y="connsiteY0"/>
                  </a:cxn>
                </a:cxnLst>
                <a:rect l="l" t="rtt" r="rtr" b="rtb"/>
                <a:pathLst>
                  <a:path w="1276800" h="1276800">
                    <a:moveTo>
                      <a:pt x="0" y="638400"/>
                    </a:moveTo>
                    <a:arcTo wR="638400" hR="638400" stAng="10800000" swAng="3240000"/>
                    <a:lnTo>
                      <a:pt x="345711" y="235548"/>
                    </a:lnTo>
                    <a:arcTo wR="497952" hR="497952" stAng="14040000" swAng="-3240000"/>
                    <a:close/>
                  </a:path>
                </a:pathLst>
              </a:custGeom>
              <a:solidFill>
                <a:srgbClr val="9EDEBA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15</a:t>
                </a:r>
              </a:p>
            </p:txBody>
          </p:sp>
          <p:sp>
            <p:nvSpPr>
              <p:cNvPr id="2875" name=""/>
              <p:cNvSpPr/>
              <p:nvPr/>
            </p:nvSpPr>
            <p:spPr>
              <a:xfrm>
                <a:off x="4084494" y="4660200"/>
                <a:ext cx="1276800" cy="1276800"/>
              </a:xfrm>
              <a:custGeom>
                <a:avLst/>
                <a:gdLst>
                  <a:gd name="connsiteX0" fmla="*/ 263158 w 1276800"/>
                  <a:gd name="connsiteY0" fmla="*/ 121924 h 1276800"/>
                  <a:gd name="rtl" fmla="*/ 333624 w 1276800"/>
                  <a:gd name="rtt" fmla="*/ 22032 h 1276800"/>
                  <a:gd name="rtr" fmla="*/ 592024 w 1276800"/>
                  <a:gd name="rtb" fmla="*/ 174032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263158" y="121924"/>
                    </a:moveTo>
                    <a:arcTo wR="638400" hR="638400" stAng="14040000" swAng="2160000"/>
                    <a:lnTo>
                      <a:pt x="638400" y="140448"/>
                    </a:lnTo>
                    <a:arcTo wR="497952" hR="497952" stAng="16200000" swAng="-2160000"/>
                    <a:close/>
                  </a:path>
                </a:pathLst>
              </a:custGeom>
              <a:solidFill>
                <a:srgbClr val="D8F2E4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10</a:t>
                </a:r>
              </a:p>
            </p:txBody>
          </p:sp>
          <p:grpSp>
            <p:nvGrpSpPr>
              <p:cNvPr id="2876" name=""/>
              <p:cNvGrpSpPr/>
              <p:nvPr/>
            </p:nvGrpSpPr>
            <p:grpSpPr>
              <a:xfrm>
                <a:off x="4484720" y="5005999"/>
                <a:ext cx="78574" cy="78574"/>
                <a:chOff x="4484720" y="5005999"/>
                <a:chExt cx="78574" cy="78574"/>
              </a:xfrm>
            </p:grpSpPr>
            <p:sp>
              <p:nvSpPr>
                <p:cNvPr id="2877" name=""/>
                <p:cNvSpPr/>
                <p:nvPr/>
              </p:nvSpPr>
              <p:spPr>
                <a:xfrm>
                  <a:off x="4484720" y="5005999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37A669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A</a:t>
                  </a:r>
                </a:p>
              </p:txBody>
            </p:sp>
            <p:sp>
              <p:nvSpPr>
                <p:cNvPr id="2878" name=""/>
                <p:cNvSpPr/>
                <p:nvPr/>
              </p:nvSpPr>
              <p:spPr>
                <a:xfrm>
                  <a:off x="4484720" y="5130173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3FBA76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B</a:t>
                  </a:r>
                </a:p>
              </p:txBody>
            </p:sp>
            <p:sp>
              <p:nvSpPr>
                <p:cNvPr id="2879" name=""/>
                <p:cNvSpPr/>
                <p:nvPr/>
              </p:nvSpPr>
              <p:spPr>
                <a:xfrm>
                  <a:off x="4484720" y="5254347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69CC95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D</a:t>
                  </a:r>
                </a:p>
              </p:txBody>
            </p:sp>
            <p:sp>
              <p:nvSpPr>
                <p:cNvPr id="2880" name=""/>
                <p:cNvSpPr/>
                <p:nvPr/>
              </p:nvSpPr>
              <p:spPr>
                <a:xfrm>
                  <a:off x="4484720" y="5378522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9EDEBA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E</a:t>
                  </a:r>
                </a:p>
              </p:txBody>
            </p:sp>
            <p:sp>
              <p:nvSpPr>
                <p:cNvPr id="2881" name=""/>
                <p:cNvSpPr/>
                <p:nvPr/>
              </p:nvSpPr>
              <p:spPr>
                <a:xfrm>
                  <a:off x="4484720" y="5502696"/>
                  <a:ext cx="78574" cy="78574"/>
                </a:xfrm>
                <a:custGeom>
                  <a:avLst/>
                  <a:gdLst>
                    <a:gd name="rtl" fmla="*/ 115192 w 78574"/>
                    <a:gd name="rtt" fmla="*/ -21513 h 78574"/>
                    <a:gd name="rtr" fmla="*/ 517992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D8F2E4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Others</a:t>
                  </a:r>
                </a:p>
              </p:txBody>
            </p:sp>
          </p:grpSp>
        </p:grpSp>
        <p:grpSp>
          <p:nvGrpSpPr>
            <p:cNvPr id="2882" name="Doughnut"/>
            <p:cNvGrpSpPr/>
            <p:nvPr/>
          </p:nvGrpSpPr>
          <p:grpSpPr>
            <a:xfrm>
              <a:off x="5675425" y="4660200"/>
              <a:ext cx="1276800" cy="1276800"/>
              <a:chOff x="5675425" y="4660200"/>
              <a:chExt cx="1276800" cy="1276800"/>
            </a:xfrm>
          </p:grpSpPr>
          <p:sp>
            <p:nvSpPr>
              <p:cNvPr id="2883" name=""/>
              <p:cNvSpPr/>
              <p:nvPr/>
            </p:nvSpPr>
            <p:spPr>
              <a:xfrm>
                <a:off x="5705824" y="4606999"/>
                <a:ext cx="1276800" cy="1276800"/>
              </a:xfrm>
              <a:custGeom>
                <a:avLst/>
                <a:gdLst>
                  <a:gd name="connsiteX0" fmla="*/ 638400 w 1276800"/>
                  <a:gd name="connsiteY0" fmla="*/ 0 h 1276800"/>
                  <a:gd name="rtl" fmla="*/ 813641 w 1276800"/>
                  <a:gd name="rtt" fmla="*/ 82673 h 1276800"/>
                  <a:gd name="rtr" fmla="*/ 1072041 w 1276800"/>
                  <a:gd name="rtb" fmla="*/ 234673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638400" y="0"/>
                    </a:moveTo>
                    <a:arcTo wR="638400" hR="638400" stAng="-5400000" swAng="3888000"/>
                    <a:lnTo>
                      <a:pt x="1088958" y="426382"/>
                    </a:lnTo>
                    <a:arcTo wR="497952" hR="497952" stAng="-1512000" swAng="-3888000"/>
                    <a:close/>
                  </a:path>
                </a:pathLst>
              </a:custGeom>
              <a:solidFill>
                <a:srgbClr val="0483FF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18</a:t>
                </a:r>
              </a:p>
            </p:txBody>
          </p:sp>
          <p:sp>
            <p:nvSpPr>
              <p:cNvPr id="2884" name=""/>
              <p:cNvSpPr/>
              <p:nvPr/>
            </p:nvSpPr>
            <p:spPr>
              <a:xfrm>
                <a:off x="5675425" y="4660200"/>
                <a:ext cx="1276800" cy="1276800"/>
              </a:xfrm>
              <a:custGeom>
                <a:avLst/>
                <a:gdLst>
                  <a:gd name="connsiteX0" fmla="*/ 1216038 w 1276800"/>
                  <a:gd name="connsiteY0" fmla="*/ 366582 h 1276800"/>
                  <a:gd name="rtl" fmla="*/ 1076251 w 1276800"/>
                  <a:gd name="rtt" fmla="*/ 526724 h 1276800"/>
                  <a:gd name="rtr" fmla="*/ 1334651 w 1276800"/>
                  <a:gd name="rtb" fmla="*/ 678724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1216042" y="366582"/>
                    </a:moveTo>
                    <a:arcTo wR="638400" hR="638400" stAng="-1512000" swAng="2592000"/>
                    <a:lnTo>
                      <a:pt x="1111979" y="792277"/>
                    </a:lnTo>
                    <a:arcTo wR="497952" hR="497952" stAng="1080000" swAng="-2592000"/>
                    <a:close/>
                  </a:path>
                </a:pathLst>
              </a:custGeom>
              <a:solidFill>
                <a:srgbClr val="4BA5FE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12</a:t>
                </a:r>
              </a:p>
            </p:txBody>
          </p:sp>
          <p:sp>
            <p:nvSpPr>
              <p:cNvPr id="2885" name=""/>
              <p:cNvSpPr/>
              <p:nvPr/>
            </p:nvSpPr>
            <p:spPr>
              <a:xfrm>
                <a:off x="5675425" y="4660200"/>
                <a:ext cx="1276800" cy="1276800"/>
              </a:xfrm>
              <a:custGeom>
                <a:avLst/>
                <a:gdLst>
                  <a:gd name="connsiteX0" fmla="*/ 1245556 w 1276800"/>
                  <a:gd name="connsiteY0" fmla="*/ 835673 h 1276800"/>
                  <a:gd name="rtl" fmla="*/ 968863 w 1276800"/>
                  <a:gd name="rtt" fmla="*/ 896367 h 1276800"/>
                  <a:gd name="rtr" fmla="*/ 1227263 w 1276800"/>
                  <a:gd name="rtb" fmla="*/ 1048367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1245554" y="835676"/>
                    </a:moveTo>
                    <a:arcTo wR="638400" hR="638400" stAng="1080000" swAng="2160000"/>
                    <a:lnTo>
                      <a:pt x="931091" y="1041253"/>
                    </a:lnTo>
                    <a:arcTo wR="497952" hR="497952" stAng="3240000" swAng="-2160000"/>
                    <a:close/>
                  </a:path>
                </a:pathLst>
              </a:custGeom>
              <a:solidFill>
                <a:srgbClr val="6AB5FE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10</a:t>
                </a:r>
              </a:p>
            </p:txBody>
          </p:sp>
          <p:sp>
            <p:nvSpPr>
              <p:cNvPr id="2886" name=""/>
              <p:cNvSpPr/>
              <p:nvPr/>
            </p:nvSpPr>
            <p:spPr>
              <a:xfrm>
                <a:off x="5675425" y="4660200"/>
                <a:ext cx="1276800" cy="1276800"/>
              </a:xfrm>
              <a:custGeom>
                <a:avLst/>
                <a:gdLst>
                  <a:gd name="connsiteX0" fmla="*/ 1013642 w 1276800"/>
                  <a:gd name="connsiteY0" fmla="*/ 1154873 h 1276800"/>
                  <a:gd name="rtl" fmla="*/ 650499 w 1276800"/>
                  <a:gd name="rtt" fmla="*/ 1112724 h 1276800"/>
                  <a:gd name="rtr" fmla="*/ 908899 w 1276800"/>
                  <a:gd name="rtb" fmla="*/ 1264724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1013642" y="1154876"/>
                    </a:moveTo>
                    <a:arcTo wR="638400" hR="638400" stAng="3240000" swAng="2592000"/>
                    <a:lnTo>
                      <a:pt x="575990" y="1132423"/>
                    </a:lnTo>
                    <a:arcTo wR="497952" hR="497952" stAng="5832000" swAng="-2592000"/>
                    <a:close/>
                  </a:path>
                </a:pathLst>
              </a:custGeom>
              <a:solidFill>
                <a:srgbClr val="8BC5FF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12</a:t>
                </a:r>
              </a:p>
            </p:txBody>
          </p:sp>
          <p:sp>
            <p:nvSpPr>
              <p:cNvPr id="2887" name=""/>
              <p:cNvSpPr/>
              <p:nvPr/>
            </p:nvSpPr>
            <p:spPr>
              <a:xfrm>
                <a:off x="5675425" y="4660200"/>
                <a:ext cx="1276800" cy="1276800"/>
              </a:xfrm>
              <a:custGeom>
                <a:avLst/>
                <a:gdLst>
                  <a:gd name="connsiteX0" fmla="*/ 558387 w 1276800"/>
                  <a:gd name="connsiteY0" fmla="*/ 1271769 h 1276800"/>
                  <a:gd name="rtl" fmla="*/ -57855 w 1276800"/>
                  <a:gd name="rtt" fmla="*/ 526724 h 1276800"/>
                  <a:gd name="rtr" fmla="*/ 200545 w 1276800"/>
                  <a:gd name="rtb" fmla="*/ 678724 h 12768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1276800" h="1276800">
                    <a:moveTo>
                      <a:pt x="558387" y="1271766"/>
                    </a:moveTo>
                    <a:arcTo wR="638400" hR="638400" stAng="5832000" swAng="10368000"/>
                    <a:lnTo>
                      <a:pt x="638400" y="140448"/>
                    </a:lnTo>
                    <a:arcTo wR="497952" hR="497952" stAng="16200000" swAng="-10368000"/>
                    <a:close/>
                  </a:path>
                </a:pathLst>
              </a:custGeom>
              <a:solidFill>
                <a:srgbClr val="C7E3FF"/>
              </a:solidFill>
              <a:ln w="7600" cap="flat">
                <a:noFill/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48</a:t>
                </a:r>
              </a:p>
            </p:txBody>
          </p:sp>
          <p:grpSp>
            <p:nvGrpSpPr>
              <p:cNvPr id="2888" name=""/>
              <p:cNvGrpSpPr/>
              <p:nvPr/>
            </p:nvGrpSpPr>
            <p:grpSpPr>
              <a:xfrm>
                <a:off x="6075651" y="5005999"/>
                <a:ext cx="78574" cy="78574"/>
                <a:chOff x="6075651" y="5005999"/>
                <a:chExt cx="78574" cy="78574"/>
              </a:xfrm>
            </p:grpSpPr>
            <p:sp>
              <p:nvSpPr>
                <p:cNvPr id="2889" name=""/>
                <p:cNvSpPr/>
                <p:nvPr/>
              </p:nvSpPr>
              <p:spPr>
                <a:xfrm>
                  <a:off x="6075651" y="5005999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0483FF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A</a:t>
                  </a:r>
                </a:p>
              </p:txBody>
            </p:sp>
            <p:sp>
              <p:nvSpPr>
                <p:cNvPr id="2890" name=""/>
                <p:cNvSpPr/>
                <p:nvPr/>
              </p:nvSpPr>
              <p:spPr>
                <a:xfrm>
                  <a:off x="6075651" y="5130173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4BA5FE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B</a:t>
                  </a:r>
                </a:p>
              </p:txBody>
            </p:sp>
            <p:sp>
              <p:nvSpPr>
                <p:cNvPr id="2891" name=""/>
                <p:cNvSpPr/>
                <p:nvPr/>
              </p:nvSpPr>
              <p:spPr>
                <a:xfrm>
                  <a:off x="6075651" y="5254347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6AB5FE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C</a:t>
                  </a:r>
                </a:p>
              </p:txBody>
            </p:sp>
            <p:sp>
              <p:nvSpPr>
                <p:cNvPr id="2892" name=""/>
                <p:cNvSpPr/>
                <p:nvPr/>
              </p:nvSpPr>
              <p:spPr>
                <a:xfrm>
                  <a:off x="6075651" y="5378522"/>
                  <a:ext cx="78574" cy="78574"/>
                </a:xfrm>
                <a:custGeom>
                  <a:avLst/>
                  <a:gdLst>
                    <a:gd name="rtl" fmla="*/ 114236 w 78574"/>
                    <a:gd name="rtt" fmla="*/ -21513 h 78574"/>
                    <a:gd name="rtr" fmla="*/ 577836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8BC5FF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Brand D</a:t>
                  </a:r>
                </a:p>
              </p:txBody>
            </p:sp>
            <p:sp>
              <p:nvSpPr>
                <p:cNvPr id="2893" name=""/>
                <p:cNvSpPr/>
                <p:nvPr/>
              </p:nvSpPr>
              <p:spPr>
                <a:xfrm>
                  <a:off x="6075651" y="5502696"/>
                  <a:ext cx="78574" cy="78574"/>
                </a:xfrm>
                <a:custGeom>
                  <a:avLst/>
                  <a:gdLst>
                    <a:gd name="rtl" fmla="*/ 115192 w 78574"/>
                    <a:gd name="rtt" fmla="*/ -21513 h 78574"/>
                    <a:gd name="rtr" fmla="*/ 517992 w 78574"/>
                    <a:gd name="rtb" fmla="*/ 100087 h 78574"/>
                  </a:gdLst>
                  <a:ahLst/>
                  <a:cxnLst/>
                  <a:rect l="rtl" t="rtt" r="rtr" b="rtb"/>
                  <a:pathLst>
                    <a:path w="78574" h="78574">
                      <a:moveTo>
                        <a:pt x="0" y="39287"/>
                      </a:moveTo>
                      <a:cubicBezTo>
                        <a:pt x="0" y="17589"/>
                        <a:pt x="17589" y="0"/>
                        <a:pt x="39287" y="0"/>
                      </a:cubicBezTo>
                      <a:cubicBezTo>
                        <a:pt x="60985" y="0"/>
                        <a:pt x="78574" y="17589"/>
                        <a:pt x="78574" y="39287"/>
                      </a:cubicBezTo>
                      <a:cubicBezTo>
                        <a:pt x="78574" y="60985"/>
                        <a:pt x="60985" y="78574"/>
                        <a:pt x="39287" y="78574"/>
                      </a:cubicBezTo>
                      <a:cubicBezTo>
                        <a:pt x="17589" y="78574"/>
                        <a:pt x="0" y="60985"/>
                        <a:pt x="0" y="39287"/>
                      </a:cubicBezTo>
                      <a:close/>
                    </a:path>
                  </a:pathLst>
                </a:custGeom>
                <a:solidFill>
                  <a:srgbClr val="C7E3FF"/>
                </a:solidFill>
                <a:ln w="7600" cap="flat">
                  <a:noFill/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Others</a:t>
                  </a:r>
                </a:p>
              </p:txBody>
            </p:sp>
          </p:grpSp>
        </p:grpSp>
        <p:grpSp>
          <p:nvGrpSpPr>
            <p:cNvPr id="2894" name="Doughnut 3"/>
            <p:cNvGrpSpPr/>
            <p:nvPr/>
          </p:nvGrpSpPr>
          <p:grpSpPr>
            <a:xfrm>
              <a:off x="6101025" y="1513800"/>
              <a:ext cx="2401600" cy="2401600"/>
              <a:chOff x="6101025" y="1513800"/>
              <a:chExt cx="2401600" cy="2401600"/>
            </a:xfrm>
          </p:grpSpPr>
          <p:sp>
            <p:nvSpPr>
              <p:cNvPr id="2895" name=""/>
              <p:cNvSpPr/>
              <p:nvPr/>
            </p:nvSpPr>
            <p:spPr>
              <a:xfrm>
                <a:off x="6101025" y="1513800"/>
                <a:ext cx="2401600" cy="2401600"/>
              </a:xfrm>
              <a:custGeom>
                <a:avLst/>
                <a:gdLst>
                  <a:gd name="connsiteX0" fmla="*/ 1200800 w 2401600"/>
                  <a:gd name="connsiteY0" fmla="*/ 0 h 2401600"/>
                  <a:gd name="rtl" fmla="*/ 2065133 w 2401600"/>
                  <a:gd name="rtt" fmla="*/ 890948 h 2401600"/>
                  <a:gd name="rtr" fmla="*/ 2323533 w 2401600"/>
                  <a:gd name="rtb" fmla="*/ 1042948 h 240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01600" h="2401600">
                    <a:moveTo>
                      <a:pt x="1200800" y="0"/>
                    </a:moveTo>
                    <a:arcTo wR="1200800" hR="1200800" stAng="-5400000" swAng="9210600"/>
                    <a:lnTo>
                      <a:pt x="1575723" y="1953109"/>
                    </a:lnTo>
                    <a:arcTo wR="840560" hR="840560" stAng="3810606" swAng="-9210600"/>
                    <a:close/>
                  </a:path>
                </a:pathLst>
              </a:custGeom>
              <a:gradFill>
                <a:gsLst>
                  <a:gs pos="100000">
                    <a:srgbClr val="3CB371"/>
                  </a:gs>
                  <a:gs pos="70615">
                    <a:srgbClr val="3CB371"/>
                  </a:gs>
                  <a:gs pos="66378">
                    <a:srgbClr val="4FBB7F"/>
                  </a:gs>
                  <a:gs pos="66378">
                    <a:srgbClr val="63C28D"/>
                  </a:gs>
                  <a:gs pos="0">
                    <a:srgbClr val="B1E1C6"/>
                  </a:gs>
                </a:gsLst>
                <a:path path="circle">
                  <a:fillToRect l="0" t="52766" r="100000" b="47234"/>
                </a:path>
                <a:tileRect l="-100000" t="0" r="0" b="-5531"/>
              </a:gradFill>
              <a:ln w="7600" cap="flat">
                <a:solidFill>
                  <a:srgbClr val="36A16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82</a:t>
                </a:r>
              </a:p>
            </p:txBody>
          </p:sp>
          <p:sp>
            <p:nvSpPr>
              <p:cNvPr id="2896" name=""/>
              <p:cNvSpPr/>
              <p:nvPr/>
            </p:nvSpPr>
            <p:spPr>
              <a:xfrm>
                <a:off x="6101025" y="1513800"/>
                <a:ext cx="2401600" cy="2401600"/>
              </a:xfrm>
              <a:custGeom>
                <a:avLst/>
                <a:gdLst>
                  <a:gd name="connsiteX0" fmla="*/ 1736402 w 2401600"/>
                  <a:gd name="connsiteY0" fmla="*/ 2275531 h 2401600"/>
                  <a:gd name="rtl" fmla="*/ 916279 w 2401600"/>
                  <a:gd name="rtt" fmla="*/ 2136337 h 2401600"/>
                  <a:gd name="rtr" fmla="*/ 1212679 w 2401600"/>
                  <a:gd name="rtb" fmla="*/ 2288337 h 240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01600" h="2401600">
                    <a:moveTo>
                      <a:pt x="1736405" y="2275531"/>
                    </a:moveTo>
                    <a:arcTo wR="1200800" hR="1200800" stAng="3810606" swAng="4099842"/>
                    <a:lnTo>
                      <a:pt x="640093" y="1827017"/>
                    </a:lnTo>
                    <a:arcTo wR="840560" hR="840560" stAng="7910460" swAng="-4099842"/>
                    <a:close/>
                  </a:path>
                </a:pathLst>
              </a:custGeom>
              <a:gradFill>
                <a:gsLst>
                  <a:gs pos="100000">
                    <a:srgbClr val="FF8000"/>
                  </a:gs>
                  <a:gs pos="70615">
                    <a:srgbClr val="FF8000"/>
                  </a:gs>
                  <a:gs pos="66378">
                    <a:srgbClr val="FF8D19"/>
                  </a:gs>
                  <a:gs pos="66378">
                    <a:srgbClr val="FF9933"/>
                  </a:gs>
                  <a:gs pos="0">
                    <a:srgbClr val="FFCC99"/>
                  </a:gs>
                </a:gsLst>
                <a:path path="circle">
                  <a:fillToRect l="59915" t="-109098" r="40085" b="209098"/>
                </a:path>
                <a:tileRect l="-29922" t="-318197" r="-49751" b="0"/>
              </a:gradFill>
              <a:ln w="7600" cap="flat">
                <a:solidFill>
                  <a:srgbClr val="E5730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36.5</a:t>
                </a:r>
              </a:p>
            </p:txBody>
          </p:sp>
          <p:sp>
            <p:nvSpPr>
              <p:cNvPr id="2897" name=""/>
              <p:cNvSpPr/>
              <p:nvPr/>
            </p:nvSpPr>
            <p:spPr>
              <a:xfrm>
                <a:off x="6101025" y="1513800"/>
                <a:ext cx="2401600" cy="2401600"/>
              </a:xfrm>
              <a:custGeom>
                <a:avLst/>
                <a:gdLst>
                  <a:gd name="connsiteX0" fmla="*/ 399790 w 2401600"/>
                  <a:gd name="connsiteY0" fmla="*/ 2095396 h 2401600"/>
                  <a:gd name="rtl" fmla="*/ 121592 w 2401600"/>
                  <a:gd name="rtt" fmla="*/ 1543142 h 2401600"/>
                  <a:gd name="rtr" fmla="*/ 417992 w 2401600"/>
                  <a:gd name="rtb" fmla="*/ 1695142 h 240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01600" h="2401600">
                    <a:moveTo>
                      <a:pt x="399787" y="2095395"/>
                    </a:moveTo>
                    <a:arcTo wR="1200800" hR="1200800" stAng="7910460" swAng="2875506"/>
                    <a:lnTo>
                      <a:pt x="360247" y="1204235"/>
                    </a:lnTo>
                    <a:arcTo wR="840560" hR="840560" stAng="10785960" swAng="-2875506"/>
                    <a:close/>
                  </a:path>
                </a:pathLst>
              </a:custGeom>
              <a:gradFill>
                <a:gsLst>
                  <a:gs pos="100000">
                    <a:srgbClr val="6B8E23"/>
                  </a:gs>
                  <a:gs pos="70615">
                    <a:srgbClr val="6B8E23"/>
                  </a:gs>
                  <a:gs pos="66378">
                    <a:srgbClr val="7A9939"/>
                  </a:gs>
                  <a:gs pos="66378">
                    <a:srgbClr val="89A54F"/>
                  </a:gs>
                  <a:gs pos="0">
                    <a:srgbClr val="C4D2A7"/>
                  </a:gs>
                </a:gsLst>
                <a:path path="circle">
                  <a:fillToRect l="187537" t="-426" r="-87537" b="100426"/>
                </a:path>
                <a:tileRect l="0" t="-135181" r="-275074" b="-34328"/>
              </a:gradFill>
              <a:ln w="7600" cap="flat">
                <a:solidFill>
                  <a:srgbClr val="608020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25.6</a:t>
                </a:r>
              </a:p>
            </p:txBody>
          </p:sp>
          <p:sp>
            <p:nvSpPr>
              <p:cNvPr id="2898" name=""/>
              <p:cNvSpPr/>
              <p:nvPr/>
            </p:nvSpPr>
            <p:spPr>
              <a:xfrm>
                <a:off x="6101025" y="1513800"/>
                <a:ext cx="2401600" cy="2401600"/>
              </a:xfrm>
              <a:custGeom>
                <a:avLst/>
                <a:gdLst>
                  <a:gd name="connsiteX0" fmla="*/ 10 w 2401600"/>
                  <a:gd name="connsiteY0" fmla="*/ 1205702 h 2401600"/>
                  <a:gd name="rtl" fmla="*/ 329398 w 2401600"/>
                  <a:gd name="rtt" fmla="*/ 404546 h 2401600"/>
                  <a:gd name="rtr" fmla="*/ 625798 w 2401600"/>
                  <a:gd name="rtb" fmla="*/ 556546 h 2401600"/>
                </a:gdLst>
                <a:ahLst/>
                <a:cxnLst>
                  <a:cxn ang="0">
                    <a:pos x="connsiteX0" y="connsiteY0"/>
                  </a:cxn>
                </a:cxnLst>
                <a:rect l="rtl" t="rtt" r="rtr" b="rtb"/>
                <a:pathLst>
                  <a:path w="2401600" h="2401600">
                    <a:moveTo>
                      <a:pt x="10" y="1205704"/>
                    </a:moveTo>
                    <a:arcTo wR="1200800" hR="1200800" stAng="10785960" swAng="5414040"/>
                    <a:lnTo>
                      <a:pt x="1200800" y="360240"/>
                    </a:lnTo>
                    <a:arcTo wR="840560" hR="840560" stAng="16200000" swAng="-5414040"/>
                    <a:close/>
                  </a:path>
                </a:pathLst>
              </a:custGeom>
              <a:gradFill>
                <a:gsLst>
                  <a:gs pos="100000">
                    <a:srgbClr val="1E90FF"/>
                  </a:gs>
                  <a:gs pos="70615">
                    <a:srgbClr val="1E90FF"/>
                  </a:gs>
                  <a:gs pos="66378">
                    <a:srgbClr val="349BFF"/>
                  </a:gs>
                  <a:gs pos="66378">
                    <a:srgbClr val="4BA6FF"/>
                  </a:gs>
                  <a:gs pos="0">
                    <a:srgbClr val="A5D3FF"/>
                  </a:gs>
                </a:gsLst>
                <a:path path="circle">
                  <a:fillToRect l="100000" t="99567" r="0" b="433"/>
                </a:path>
                <a:tileRect l="0" t="0" r="-100000" b="-99134"/>
              </a:gradFill>
              <a:ln w="7600" cap="flat">
                <a:solidFill>
                  <a:srgbClr val="0282FF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60">
                    <a:solidFill>
                      <a:srgbClr val="262626"/>
                    </a:solidFill>
                    <a:latin typeface="Arial"/>
                  </a:rPr>
                  <a:t>48.2</a:t>
                </a:r>
              </a:p>
            </p:txBody>
          </p:sp>
          <p:grpSp>
            <p:nvGrpSpPr>
              <p:cNvPr id="2899" name=""/>
              <p:cNvGrpSpPr/>
              <p:nvPr/>
            </p:nvGrpSpPr>
            <p:grpSpPr>
              <a:xfrm>
                <a:off x="6617825" y="2380200"/>
                <a:ext cx="154461" cy="154461"/>
                <a:chOff x="6617825" y="2380200"/>
                <a:chExt cx="154461" cy="154461"/>
              </a:xfrm>
            </p:grpSpPr>
            <p:sp>
              <p:nvSpPr>
                <p:cNvPr id="2900" name=""/>
                <p:cNvSpPr/>
                <p:nvPr/>
              </p:nvSpPr>
              <p:spPr>
                <a:xfrm>
                  <a:off x="6617825" y="2380200"/>
                  <a:ext cx="154461" cy="154461"/>
                </a:xfrm>
                <a:custGeom>
                  <a:avLst/>
                  <a:gdLst>
                    <a:gd name="rtl" fmla="*/ 186470 w 154461"/>
                    <a:gd name="rtt" fmla="*/ 16430 h 154461"/>
                    <a:gd name="rtr" fmla="*/ 1546870 w 154461"/>
                    <a:gd name="rtb" fmla="*/ 138030 h 154461"/>
                  </a:gdLst>
                  <a:ahLst/>
                  <a:cxnLst/>
                  <a:rect l="rtl" t="rtt" r="rtr" b="rtb"/>
                  <a:pathLst>
                    <a:path w="154461" h="154461">
                      <a:moveTo>
                        <a:pt x="0" y="77230"/>
                      </a:moveTo>
                      <a:cubicBezTo>
                        <a:pt x="0" y="34577"/>
                        <a:pt x="34577" y="0"/>
                        <a:pt x="77230" y="0"/>
                      </a:cubicBezTo>
                      <a:cubicBezTo>
                        <a:pt x="119884" y="0"/>
                        <a:pt x="154461" y="34577"/>
                        <a:pt x="154461" y="77230"/>
                      </a:cubicBezTo>
                      <a:cubicBezTo>
                        <a:pt x="154461" y="119884"/>
                        <a:pt x="119884" y="154461"/>
                        <a:pt x="77230" y="154461"/>
                      </a:cubicBezTo>
                      <a:cubicBezTo>
                        <a:pt x="34577" y="154461"/>
                        <a:pt x="0" y="119884"/>
                        <a:pt x="0" y="7723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CB371"/>
                    </a:gs>
                    <a:gs pos="70615">
                      <a:srgbClr val="3CB371"/>
                    </a:gs>
                    <a:gs pos="66378">
                      <a:srgbClr val="4FBB7F"/>
                    </a:gs>
                    <a:gs pos="66378">
                      <a:srgbClr val="63C28D"/>
                    </a:gs>
                    <a:gs pos="0">
                      <a:srgbClr val="B1E1C6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36A166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Emulsion skin care products</a:t>
                  </a:r>
                </a:p>
              </p:txBody>
            </p:sp>
            <p:sp>
              <p:nvSpPr>
                <p:cNvPr id="2901" name=""/>
                <p:cNvSpPr/>
                <p:nvPr/>
              </p:nvSpPr>
              <p:spPr>
                <a:xfrm>
                  <a:off x="6617825" y="2580261"/>
                  <a:ext cx="154461" cy="154461"/>
                </a:xfrm>
                <a:custGeom>
                  <a:avLst/>
                  <a:gdLst>
                    <a:gd name="rtl" fmla="*/ 186949 w 154461"/>
                    <a:gd name="rtt" fmla="*/ 16430 h 154461"/>
                    <a:gd name="rtr" fmla="*/ 1250949 w 154461"/>
                    <a:gd name="rtb" fmla="*/ 138030 h 154461"/>
                  </a:gdLst>
                  <a:ahLst/>
                  <a:cxnLst/>
                  <a:rect l="rtl" t="rtt" r="rtr" b="rtb"/>
                  <a:pathLst>
                    <a:path w="154461" h="154461">
                      <a:moveTo>
                        <a:pt x="0" y="77230"/>
                      </a:moveTo>
                      <a:cubicBezTo>
                        <a:pt x="0" y="34577"/>
                        <a:pt x="34577" y="0"/>
                        <a:pt x="77230" y="0"/>
                      </a:cubicBezTo>
                      <a:cubicBezTo>
                        <a:pt x="119884" y="0"/>
                        <a:pt x="154461" y="34577"/>
                        <a:pt x="154461" y="77230"/>
                      </a:cubicBezTo>
                      <a:cubicBezTo>
                        <a:pt x="154461" y="119884"/>
                        <a:pt x="119884" y="154461"/>
                        <a:pt x="77230" y="154461"/>
                      </a:cubicBezTo>
                      <a:cubicBezTo>
                        <a:pt x="34577" y="154461"/>
                        <a:pt x="0" y="119884"/>
                        <a:pt x="0" y="7723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8000"/>
                    </a:gs>
                    <a:gs pos="70615">
                      <a:srgbClr val="FF8000"/>
                    </a:gs>
                    <a:gs pos="66378">
                      <a:srgbClr val="FF8D19"/>
                    </a:gs>
                    <a:gs pos="66378">
                      <a:srgbClr val="FF9933"/>
                    </a:gs>
                    <a:gs pos="0">
                      <a:srgbClr val="FFCC99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E5730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Agent class skin care</a:t>
                  </a:r>
                </a:p>
              </p:txBody>
            </p:sp>
            <p:sp>
              <p:nvSpPr>
                <p:cNvPr id="2902" name=""/>
                <p:cNvSpPr/>
                <p:nvPr/>
              </p:nvSpPr>
              <p:spPr>
                <a:xfrm>
                  <a:off x="6617825" y="2780322"/>
                  <a:ext cx="154461" cy="154461"/>
                </a:xfrm>
                <a:custGeom>
                  <a:avLst/>
                  <a:gdLst>
                    <a:gd name="rtl" fmla="*/ 187935 w 154461"/>
                    <a:gd name="rtt" fmla="*/ 16430 h 154461"/>
                    <a:gd name="rtr" fmla="*/ 932735 w 154461"/>
                    <a:gd name="rtb" fmla="*/ 138030 h 154461"/>
                  </a:gdLst>
                  <a:ahLst/>
                  <a:cxnLst/>
                  <a:rect l="rtl" t="rtt" r="rtr" b="rtb"/>
                  <a:pathLst>
                    <a:path w="154461" h="154461">
                      <a:moveTo>
                        <a:pt x="0" y="77230"/>
                      </a:moveTo>
                      <a:cubicBezTo>
                        <a:pt x="0" y="34577"/>
                        <a:pt x="34577" y="0"/>
                        <a:pt x="77230" y="0"/>
                      </a:cubicBezTo>
                      <a:cubicBezTo>
                        <a:pt x="119884" y="0"/>
                        <a:pt x="154461" y="34577"/>
                        <a:pt x="154461" y="77230"/>
                      </a:cubicBezTo>
                      <a:cubicBezTo>
                        <a:pt x="154461" y="119884"/>
                        <a:pt x="119884" y="154461"/>
                        <a:pt x="77230" y="154461"/>
                      </a:cubicBezTo>
                      <a:cubicBezTo>
                        <a:pt x="34577" y="154461"/>
                        <a:pt x="0" y="119884"/>
                        <a:pt x="0" y="7723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6B8E23"/>
                    </a:gs>
                    <a:gs pos="70615">
                      <a:srgbClr val="6B8E23"/>
                    </a:gs>
                    <a:gs pos="66378">
                      <a:srgbClr val="7A9939"/>
                    </a:gs>
                    <a:gs pos="66378">
                      <a:srgbClr val="89A54F"/>
                    </a:gs>
                    <a:gs pos="0">
                      <a:srgbClr val="C4D2A7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608020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Gels skin care</a:t>
                  </a:r>
                </a:p>
              </p:txBody>
            </p:sp>
            <p:sp>
              <p:nvSpPr>
                <p:cNvPr id="2903" name=""/>
                <p:cNvSpPr/>
                <p:nvPr/>
              </p:nvSpPr>
              <p:spPr>
                <a:xfrm>
                  <a:off x="6617825" y="2980383"/>
                  <a:ext cx="154461" cy="154461"/>
                </a:xfrm>
                <a:custGeom>
                  <a:avLst/>
                  <a:gdLst>
                    <a:gd name="rtl" fmla="*/ 187597 w 154461"/>
                    <a:gd name="rtt" fmla="*/ 16430 h 154461"/>
                    <a:gd name="rtr" fmla="*/ 1015997 w 154461"/>
                    <a:gd name="rtb" fmla="*/ 138030 h 154461"/>
                  </a:gdLst>
                  <a:ahLst/>
                  <a:cxnLst/>
                  <a:rect l="rtl" t="rtt" r="rtr" b="rtb"/>
                  <a:pathLst>
                    <a:path w="154461" h="154461">
                      <a:moveTo>
                        <a:pt x="0" y="77230"/>
                      </a:moveTo>
                      <a:cubicBezTo>
                        <a:pt x="0" y="34577"/>
                        <a:pt x="34577" y="0"/>
                        <a:pt x="77230" y="0"/>
                      </a:cubicBezTo>
                      <a:cubicBezTo>
                        <a:pt x="119884" y="0"/>
                        <a:pt x="154461" y="34577"/>
                        <a:pt x="154461" y="77230"/>
                      </a:cubicBezTo>
                      <a:cubicBezTo>
                        <a:pt x="154461" y="119884"/>
                        <a:pt x="119884" y="154461"/>
                        <a:pt x="77230" y="154461"/>
                      </a:cubicBezTo>
                      <a:cubicBezTo>
                        <a:pt x="34577" y="154461"/>
                        <a:pt x="0" y="119884"/>
                        <a:pt x="0" y="7723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1E90FF"/>
                    </a:gs>
                    <a:gs pos="70615">
                      <a:srgbClr val="1E90FF"/>
                    </a:gs>
                    <a:gs pos="66378">
                      <a:srgbClr val="349BFF"/>
                    </a:gs>
                    <a:gs pos="66378">
                      <a:srgbClr val="4BA6FF"/>
                    </a:gs>
                    <a:gs pos="0">
                      <a:srgbClr val="A5D3FF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0282FF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760">
                      <a:solidFill>
                        <a:srgbClr val="404040"/>
                      </a:solidFill>
                      <a:latin typeface="Arial"/>
                    </a:rPr>
                    <a:t>Skin care cream</a:t>
                  </a:r>
                </a:p>
              </p:txBody>
            </p:sp>
          </p:grpSp>
        </p:grpSp>
        <p:sp>
          <p:nvSpPr>
            <p:cNvPr id="2904" name="Round head rectangle"/>
            <p:cNvSpPr/>
            <p:nvPr/>
          </p:nvSpPr>
          <p:spPr>
            <a:xfrm>
              <a:off x="705025" y="4538600"/>
              <a:ext cx="6733600" cy="1520000"/>
            </a:xfrm>
            <a:custGeom>
              <a:avLst/>
              <a:gdLst>
                <a:gd name="connsiteX0" fmla="*/ 3366800 w 6733600"/>
                <a:gd name="connsiteY0" fmla="*/ 760000 h 1520000"/>
                <a:gd name="connsiteX1" fmla="*/ 0 w 6733600"/>
                <a:gd name="connsiteY1" fmla="*/ 760000 h 1520000"/>
                <a:gd name="connsiteX2" fmla="*/ 3366800 w 6733600"/>
                <a:gd name="connsiteY2" fmla="*/ 0 h 1520000"/>
                <a:gd name="connsiteX3" fmla="*/ 6733600 w 6733600"/>
                <a:gd name="connsiteY3" fmla="*/ 760000 h 1520000"/>
                <a:gd name="connsiteX4" fmla="*/ 3366800 w 6733600"/>
                <a:gd name="connsiteY4" fmla="*/ 1520000 h 15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pathLst>
                <a:path w="6733600" h="1520000">
                  <a:moveTo>
                    <a:pt x="760000" y="1520000"/>
                  </a:moveTo>
                  <a:lnTo>
                    <a:pt x="5973600" y="1520000"/>
                  </a:lnTo>
                  <a:cubicBezTo>
                    <a:pt x="6393348" y="1520000"/>
                    <a:pt x="6733600" y="1179748"/>
                    <a:pt x="6733600" y="760000"/>
                  </a:cubicBezTo>
                  <a:cubicBezTo>
                    <a:pt x="6733600" y="340252"/>
                    <a:pt x="6393348" y="0"/>
                    <a:pt x="5973600" y="0"/>
                  </a:cubicBezTo>
                  <a:lnTo>
                    <a:pt x="760000" y="0"/>
                  </a:lnTo>
                  <a:cubicBezTo>
                    <a:pt x="340252" y="0"/>
                    <a:pt x="0" y="340252"/>
                    <a:pt x="0" y="760000"/>
                  </a:cubicBezTo>
                  <a:cubicBezTo>
                    <a:pt x="0" y="1179748"/>
                    <a:pt x="340252" y="1520000"/>
                    <a:pt x="760000" y="1520000"/>
                  </a:cubicBezTo>
                  <a:close/>
                </a:path>
              </a:pathLst>
            </a:custGeom>
            <a:noFill/>
            <a:ln w="7600" cap="flat">
              <a:solidFill>
                <a:srgbClr val="D2D2D2"/>
              </a:solidFill>
              <a:bevel/>
            </a:ln>
          </p:spPr>
        </p:sp>
        <p:sp>
          <p:nvSpPr>
            <p:cNvPr id="2905" name=""/>
            <p:cNvSpPr/>
            <p:nvPr/>
          </p:nvSpPr>
          <p:spPr>
            <a:xfrm>
              <a:off x="5990255" y="1380800"/>
              <a:ext cx="2623140" cy="2667600"/>
            </a:xfrm>
            <a:custGeom>
              <a:avLst/>
              <a:gdLst/>
              <a:ahLst/>
              <a:cxnLst/>
              <a:pathLst>
                <a:path w="2623140" h="2667600">
                  <a:moveTo>
                    <a:pt x="0" y="1333800"/>
                  </a:moveTo>
                  <a:cubicBezTo>
                    <a:pt x="0" y="597164"/>
                    <a:pt x="587211" y="0"/>
                    <a:pt x="1311570" y="0"/>
                  </a:cubicBezTo>
                  <a:cubicBezTo>
                    <a:pt x="2035926" y="0"/>
                    <a:pt x="2623140" y="597164"/>
                    <a:pt x="2623140" y="1333800"/>
                  </a:cubicBezTo>
                  <a:cubicBezTo>
                    <a:pt x="2623140" y="2070438"/>
                    <a:pt x="2035926" y="2667600"/>
                    <a:pt x="1311570" y="2667600"/>
                  </a:cubicBezTo>
                  <a:cubicBezTo>
                    <a:pt x="587211" y="2667600"/>
                    <a:pt x="0" y="2070438"/>
                    <a:pt x="0" y="1333800"/>
                  </a:cubicBezTo>
                  <a:close/>
                </a:path>
              </a:pathLst>
            </a:custGeom>
            <a:noFill/>
            <a:ln w="7600" cap="flat">
              <a:solidFill>
                <a:srgbClr val="D2D2D2"/>
              </a:solidFill>
              <a:bevel/>
            </a:ln>
          </p:spPr>
        </p:sp>
        <p:cxnSp>
          <p:nvCxnSpPr>
            <p:cNvPr id="2906" name="Line"/>
            <p:cNvCxnSpPr/>
            <p:nvPr/>
          </p:nvCxnSpPr>
          <p:spPr>
            <a:xfrm rot="6937409">
              <a:off x="6576809" y="4474000"/>
              <a:ext cx="2688832" cy="0"/>
            </a:xfrm>
            <a:prstGeom prst="line">
              <a:avLst/>
            </a:prstGeom>
            <a:ln w="7600" cap="flat">
              <a:solidFill>
                <a:srgbClr val="D2D2D2"/>
              </a:solidFill>
              <a:custDash>
                <a:ds d="600000" sp="400000"/>
              </a:custDash>
              <a:bevel/>
            </a:ln>
          </p:spPr>
        </p:cxnSp>
        <p:grpSp>
          <p:nvGrpSpPr>
            <p:cNvPr id="2907" name="Clustered Cylinder"/>
            <p:cNvGrpSpPr/>
            <p:nvPr/>
          </p:nvGrpSpPr>
          <p:grpSpPr>
            <a:xfrm>
              <a:off x="737804" y="1665800"/>
              <a:ext cx="3283200" cy="1687200"/>
              <a:chOff x="737804" y="1665800"/>
              <a:chExt cx="3283200" cy="1687200"/>
            </a:xfrm>
          </p:grpSpPr>
          <p:grpSp>
            <p:nvGrpSpPr>
              <p:cNvPr id="2915" name=""/>
              <p:cNvGrpSpPr/>
              <p:nvPr/>
            </p:nvGrpSpPr>
            <p:grpSpPr>
              <a:xfrm>
                <a:off x="854654" y="1665800"/>
                <a:ext cx="395200" cy="1687200"/>
                <a:chOff x="854654" y="1665800"/>
                <a:chExt cx="395200" cy="1687200"/>
              </a:xfrm>
            </p:grpSpPr>
            <p:grpSp>
              <p:nvGrpSpPr>
                <p:cNvPr id="2916" name=""/>
                <p:cNvGrpSpPr/>
                <p:nvPr/>
              </p:nvGrpSpPr>
              <p:grpSpPr>
                <a:xfrm>
                  <a:off x="854654" y="2890570"/>
                  <a:ext cx="395200" cy="561230"/>
                  <a:chOff x="854654" y="2890570"/>
                  <a:chExt cx="395200" cy="561230"/>
                </a:xfrm>
              </p:grpSpPr>
              <p:sp>
                <p:nvSpPr>
                  <p:cNvPr id="2917" name="Database"/>
                  <p:cNvSpPr/>
                  <p:nvPr/>
                </p:nvSpPr>
                <p:spPr>
                  <a:xfrm>
                    <a:off x="854654" y="2890570"/>
                    <a:ext cx="395200" cy="561230"/>
                  </a:xfrm>
                  <a:custGeom>
                    <a:avLst/>
                    <a:gdLst/>
                    <a:ahLst/>
                    <a:cxnLst/>
                    <a:pathLst>
                      <a:path w="395200" h="561230">
                        <a:moveTo>
                          <a:pt x="0" y="0"/>
                        </a:moveTo>
                        <a:lnTo>
                          <a:pt x="0" y="462430"/>
                        </a:lnTo>
                        <a:arcTo wR="197600" hR="98800" stAng="10800000" swAng="-10800000"/>
                        <a:lnTo>
                          <a:pt x="395200" y="0"/>
                        </a:lnTo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0">
                        <a:srgbClr val="C0C0C0"/>
                      </a:gs>
                      <a:gs pos="25000">
                        <a:srgbClr val="E0E0E0"/>
                      </a:gs>
                      <a:gs pos="50000">
                        <a:srgbClr val="C0C0C0"/>
                      </a:gs>
                      <a:gs pos="75000">
                        <a:srgbClr val="909090"/>
                      </a:gs>
                      <a:gs pos="100000">
                        <a:srgbClr val="ACACAC"/>
                      </a:gs>
                    </a:gsLst>
                    <a:lin ang="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2918" name=""/>
                  <p:cNvSpPr/>
                  <p:nvPr/>
                </p:nvSpPr>
                <p:spPr>
                  <a:xfrm>
                    <a:off x="854654" y="2791770"/>
                    <a:ext cx="395200" cy="197600"/>
                  </a:xfrm>
                  <a:custGeom>
                    <a:avLst/>
                    <a:gdLst/>
                    <a:ahLst/>
                    <a:cxnLst/>
                    <a:pathLst>
                      <a:path w="395200" h="197600">
                        <a:moveTo>
                          <a:pt x="0" y="98800"/>
                        </a:moveTo>
                        <a:arcTo wR="197600" hR="98800" stAng="10800000" swAng="10800000"/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20000">
                        <a:srgbClr val="D9D9D9"/>
                      </a:gs>
                      <a:gs pos="100000">
                        <a:srgbClr val="ACACAC"/>
                      </a:gs>
                    </a:gsLst>
                    <a:lin ang="1680000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3039" name="Text 3039"/>
                  <p:cNvSpPr txBox="1"/>
                  <p:nvPr/>
                </p:nvSpPr>
                <p:spPr>
                  <a:xfrm>
                    <a:off x="881254" y="2738570"/>
                    <a:ext cx="342000" cy="1520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883431"/>
                        </a:solidFill>
                        <a:latin typeface="Arial"/>
                      </a:rPr>
                      <a:t>75.6</a:t>
                    </a:r>
                  </a:p>
                </p:txBody>
              </p:sp>
            </p:grpSp>
            <p:sp>
              <p:nvSpPr>
                <p:cNvPr id="3040" name="Text 3040"/>
                <p:cNvSpPr txBox="1"/>
                <p:nvPr/>
              </p:nvSpPr>
              <p:spPr>
                <a:xfrm>
                  <a:off x="862254" y="3482200"/>
                  <a:ext cx="3800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883431"/>
                      </a:solidFill>
                      <a:latin typeface="Arial"/>
                    </a:rPr>
                    <a:t>2009</a:t>
                  </a:r>
                </a:p>
              </p:txBody>
            </p:sp>
          </p:grpSp>
          <p:grpSp>
            <p:nvGrpSpPr>
              <p:cNvPr id="2919" name=""/>
              <p:cNvGrpSpPr/>
              <p:nvPr/>
            </p:nvGrpSpPr>
            <p:grpSpPr>
              <a:xfrm>
                <a:off x="1483554" y="1665800"/>
                <a:ext cx="395200" cy="1687200"/>
                <a:chOff x="1483554" y="1665800"/>
                <a:chExt cx="395200" cy="1687200"/>
              </a:xfrm>
            </p:grpSpPr>
            <p:grpSp>
              <p:nvGrpSpPr>
                <p:cNvPr id="2920" name=""/>
                <p:cNvGrpSpPr/>
                <p:nvPr/>
              </p:nvGrpSpPr>
              <p:grpSpPr>
                <a:xfrm>
                  <a:off x="1483554" y="2559476"/>
                  <a:ext cx="395200" cy="892324"/>
                  <a:chOff x="1483554" y="2559476"/>
                  <a:chExt cx="395200" cy="892324"/>
                </a:xfrm>
              </p:grpSpPr>
              <p:sp>
                <p:nvSpPr>
                  <p:cNvPr id="2921" name="Database"/>
                  <p:cNvSpPr/>
                  <p:nvPr/>
                </p:nvSpPr>
                <p:spPr>
                  <a:xfrm>
                    <a:off x="1483554" y="2559476"/>
                    <a:ext cx="395200" cy="892324"/>
                  </a:xfrm>
                  <a:custGeom>
                    <a:avLst/>
                    <a:gdLst/>
                    <a:ahLst/>
                    <a:cxnLst/>
                    <a:pathLst>
                      <a:path w="395200" h="892324">
                        <a:moveTo>
                          <a:pt x="0" y="0"/>
                        </a:moveTo>
                        <a:lnTo>
                          <a:pt x="0" y="793524"/>
                        </a:lnTo>
                        <a:arcTo wR="197600" hR="98800" stAng="10800000" swAng="-10800000"/>
                        <a:lnTo>
                          <a:pt x="395200" y="0"/>
                        </a:lnTo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0">
                        <a:srgbClr val="C0C0C0"/>
                      </a:gs>
                      <a:gs pos="25000">
                        <a:srgbClr val="E0E0E0"/>
                      </a:gs>
                      <a:gs pos="50000">
                        <a:srgbClr val="C0C0C0"/>
                      </a:gs>
                      <a:gs pos="75000">
                        <a:srgbClr val="909090"/>
                      </a:gs>
                      <a:gs pos="100000">
                        <a:srgbClr val="ACACAC"/>
                      </a:gs>
                    </a:gsLst>
                    <a:lin ang="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2922" name=""/>
                  <p:cNvSpPr/>
                  <p:nvPr/>
                </p:nvSpPr>
                <p:spPr>
                  <a:xfrm>
                    <a:off x="1483554" y="2460676"/>
                    <a:ext cx="395200" cy="197600"/>
                  </a:xfrm>
                  <a:custGeom>
                    <a:avLst/>
                    <a:gdLst/>
                    <a:ahLst/>
                    <a:cxnLst/>
                    <a:pathLst>
                      <a:path w="395200" h="197600">
                        <a:moveTo>
                          <a:pt x="0" y="98800"/>
                        </a:moveTo>
                        <a:arcTo wR="197600" hR="98800" stAng="10800000" swAng="10800000"/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20000">
                        <a:srgbClr val="D9D9D9"/>
                      </a:gs>
                      <a:gs pos="100000">
                        <a:srgbClr val="ACACAC"/>
                      </a:gs>
                    </a:gsLst>
                    <a:lin ang="1680000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3041" name="Text 3041"/>
                  <p:cNvSpPr txBox="1"/>
                  <p:nvPr/>
                </p:nvSpPr>
                <p:spPr>
                  <a:xfrm>
                    <a:off x="1475954" y="2407476"/>
                    <a:ext cx="410400" cy="1520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883431"/>
                        </a:solidFill>
                        <a:latin typeface="Arial"/>
                      </a:rPr>
                      <a:t>120.2</a:t>
                    </a:r>
                  </a:p>
                </p:txBody>
              </p:sp>
            </p:grpSp>
            <p:sp>
              <p:nvSpPr>
                <p:cNvPr id="3042" name="Text 3042"/>
                <p:cNvSpPr txBox="1"/>
                <p:nvPr/>
              </p:nvSpPr>
              <p:spPr>
                <a:xfrm>
                  <a:off x="1491154" y="3482200"/>
                  <a:ext cx="3800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883431"/>
                      </a:solidFill>
                      <a:latin typeface="Arial"/>
                    </a:rPr>
                    <a:t>2010</a:t>
                  </a:r>
                </a:p>
              </p:txBody>
            </p:sp>
          </p:grpSp>
          <p:grpSp>
            <p:nvGrpSpPr>
              <p:cNvPr id="2923" name=""/>
              <p:cNvGrpSpPr/>
              <p:nvPr/>
            </p:nvGrpSpPr>
            <p:grpSpPr>
              <a:xfrm>
                <a:off x="2112454" y="1665800"/>
                <a:ext cx="395200" cy="1687200"/>
                <a:chOff x="2112454" y="1665800"/>
                <a:chExt cx="395200" cy="1687200"/>
              </a:xfrm>
            </p:grpSpPr>
            <p:grpSp>
              <p:nvGrpSpPr>
                <p:cNvPr id="2924" name=""/>
                <p:cNvGrpSpPr/>
                <p:nvPr/>
              </p:nvGrpSpPr>
              <p:grpSpPr>
                <a:xfrm>
                  <a:off x="2112454" y="2346410"/>
                  <a:ext cx="395200" cy="1105390"/>
                  <a:chOff x="2112454" y="2346410"/>
                  <a:chExt cx="395200" cy="1105390"/>
                </a:xfrm>
              </p:grpSpPr>
              <p:sp>
                <p:nvSpPr>
                  <p:cNvPr id="2925" name="Database"/>
                  <p:cNvSpPr/>
                  <p:nvPr/>
                </p:nvSpPr>
                <p:spPr>
                  <a:xfrm>
                    <a:off x="2112454" y="2346410"/>
                    <a:ext cx="395200" cy="1105390"/>
                  </a:xfrm>
                  <a:custGeom>
                    <a:avLst/>
                    <a:gdLst/>
                    <a:ahLst/>
                    <a:cxnLst/>
                    <a:pathLst>
                      <a:path w="395200" h="1105390">
                        <a:moveTo>
                          <a:pt x="0" y="0"/>
                        </a:moveTo>
                        <a:lnTo>
                          <a:pt x="0" y="1006590"/>
                        </a:lnTo>
                        <a:arcTo wR="197600" hR="98800" stAng="10800000" swAng="-10800000"/>
                        <a:lnTo>
                          <a:pt x="395200" y="0"/>
                        </a:lnTo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0">
                        <a:srgbClr val="C0C0C0"/>
                      </a:gs>
                      <a:gs pos="25000">
                        <a:srgbClr val="E0E0E0"/>
                      </a:gs>
                      <a:gs pos="50000">
                        <a:srgbClr val="C0C0C0"/>
                      </a:gs>
                      <a:gs pos="75000">
                        <a:srgbClr val="909090"/>
                      </a:gs>
                      <a:gs pos="100000">
                        <a:srgbClr val="ACACAC"/>
                      </a:gs>
                    </a:gsLst>
                    <a:lin ang="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2926" name=""/>
                  <p:cNvSpPr/>
                  <p:nvPr/>
                </p:nvSpPr>
                <p:spPr>
                  <a:xfrm>
                    <a:off x="2112454" y="2247610"/>
                    <a:ext cx="395200" cy="197600"/>
                  </a:xfrm>
                  <a:custGeom>
                    <a:avLst/>
                    <a:gdLst/>
                    <a:ahLst/>
                    <a:cxnLst/>
                    <a:pathLst>
                      <a:path w="395200" h="197600">
                        <a:moveTo>
                          <a:pt x="0" y="98800"/>
                        </a:moveTo>
                        <a:arcTo wR="197600" hR="98800" stAng="10800000" swAng="10800000"/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20000">
                        <a:srgbClr val="D9D9D9"/>
                      </a:gs>
                      <a:gs pos="100000">
                        <a:srgbClr val="ACACAC"/>
                      </a:gs>
                    </a:gsLst>
                    <a:lin ang="1680000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3043" name="Text 3043"/>
                  <p:cNvSpPr txBox="1"/>
                  <p:nvPr/>
                </p:nvSpPr>
                <p:spPr>
                  <a:xfrm>
                    <a:off x="2104854" y="2194410"/>
                    <a:ext cx="410400" cy="1520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883431"/>
                        </a:solidFill>
                        <a:latin typeface="Arial"/>
                      </a:rPr>
                      <a:t>148.9</a:t>
                    </a:r>
                  </a:p>
                </p:txBody>
              </p:sp>
            </p:grpSp>
            <p:sp>
              <p:nvSpPr>
                <p:cNvPr id="3044" name="Text 3044"/>
                <p:cNvSpPr txBox="1"/>
                <p:nvPr/>
              </p:nvSpPr>
              <p:spPr>
                <a:xfrm>
                  <a:off x="2120054" y="3482200"/>
                  <a:ext cx="3800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883431"/>
                      </a:solidFill>
                      <a:latin typeface="Arial"/>
                    </a:rPr>
                    <a:t>2011</a:t>
                  </a:r>
                </a:p>
              </p:txBody>
            </p:sp>
          </p:grpSp>
          <p:grpSp>
            <p:nvGrpSpPr>
              <p:cNvPr id="2927" name=""/>
              <p:cNvGrpSpPr/>
              <p:nvPr/>
            </p:nvGrpSpPr>
            <p:grpSpPr>
              <a:xfrm>
                <a:off x="2741354" y="1665800"/>
                <a:ext cx="395200" cy="1687200"/>
                <a:chOff x="2741354" y="1665800"/>
                <a:chExt cx="395200" cy="1687200"/>
              </a:xfrm>
            </p:grpSpPr>
            <p:grpSp>
              <p:nvGrpSpPr>
                <p:cNvPr id="2928" name=""/>
                <p:cNvGrpSpPr/>
                <p:nvPr/>
              </p:nvGrpSpPr>
              <p:grpSpPr>
                <a:xfrm>
                  <a:off x="2741354" y="2214269"/>
                  <a:ext cx="395200" cy="1237531"/>
                  <a:chOff x="2741354" y="2214269"/>
                  <a:chExt cx="395200" cy="1237531"/>
                </a:xfrm>
              </p:grpSpPr>
              <p:sp>
                <p:nvSpPr>
                  <p:cNvPr id="2929" name="Database"/>
                  <p:cNvSpPr/>
                  <p:nvPr/>
                </p:nvSpPr>
                <p:spPr>
                  <a:xfrm>
                    <a:off x="2741354" y="2214269"/>
                    <a:ext cx="395200" cy="1237531"/>
                  </a:xfrm>
                  <a:custGeom>
                    <a:avLst/>
                    <a:gdLst/>
                    <a:ahLst/>
                    <a:cxnLst/>
                    <a:pathLst>
                      <a:path w="395200" h="1237531">
                        <a:moveTo>
                          <a:pt x="0" y="0"/>
                        </a:moveTo>
                        <a:lnTo>
                          <a:pt x="0" y="1138731"/>
                        </a:lnTo>
                        <a:arcTo wR="197600" hR="98800" stAng="10800000" swAng="-10800000"/>
                        <a:lnTo>
                          <a:pt x="395200" y="0"/>
                        </a:lnTo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0">
                        <a:srgbClr val="C0C0C0"/>
                      </a:gs>
                      <a:gs pos="25000">
                        <a:srgbClr val="E0E0E0"/>
                      </a:gs>
                      <a:gs pos="50000">
                        <a:srgbClr val="C0C0C0"/>
                      </a:gs>
                      <a:gs pos="75000">
                        <a:srgbClr val="909090"/>
                      </a:gs>
                      <a:gs pos="100000">
                        <a:srgbClr val="ACACAC"/>
                      </a:gs>
                    </a:gsLst>
                    <a:lin ang="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2930" name=""/>
                  <p:cNvSpPr/>
                  <p:nvPr/>
                </p:nvSpPr>
                <p:spPr>
                  <a:xfrm>
                    <a:off x="2741354" y="2115469"/>
                    <a:ext cx="395200" cy="197600"/>
                  </a:xfrm>
                  <a:custGeom>
                    <a:avLst/>
                    <a:gdLst/>
                    <a:ahLst/>
                    <a:cxnLst/>
                    <a:pathLst>
                      <a:path w="395200" h="197600">
                        <a:moveTo>
                          <a:pt x="0" y="98800"/>
                        </a:moveTo>
                        <a:arcTo wR="197600" hR="98800" stAng="10800000" swAng="10800000"/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20000">
                        <a:srgbClr val="D9D9D9"/>
                      </a:gs>
                      <a:gs pos="100000">
                        <a:srgbClr val="ACACAC"/>
                      </a:gs>
                    </a:gsLst>
                    <a:lin ang="1680000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3045" name="Text 3045"/>
                  <p:cNvSpPr txBox="1"/>
                  <p:nvPr/>
                </p:nvSpPr>
                <p:spPr>
                  <a:xfrm>
                    <a:off x="2733754" y="2062269"/>
                    <a:ext cx="410400" cy="1520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883431"/>
                        </a:solidFill>
                        <a:latin typeface="Arial"/>
                      </a:rPr>
                      <a:t>166.7</a:t>
                    </a:r>
                  </a:p>
                </p:txBody>
              </p:sp>
            </p:grpSp>
            <p:sp>
              <p:nvSpPr>
                <p:cNvPr id="3046" name="Text 3046"/>
                <p:cNvSpPr txBox="1"/>
                <p:nvPr/>
              </p:nvSpPr>
              <p:spPr>
                <a:xfrm>
                  <a:off x="2748954" y="3482200"/>
                  <a:ext cx="3800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883431"/>
                      </a:solidFill>
                      <a:latin typeface="Arial"/>
                    </a:rPr>
                    <a:t>2012</a:t>
                  </a:r>
                </a:p>
              </p:txBody>
            </p:sp>
          </p:grpSp>
          <p:grpSp>
            <p:nvGrpSpPr>
              <p:cNvPr id="2931" name=""/>
              <p:cNvGrpSpPr/>
              <p:nvPr/>
            </p:nvGrpSpPr>
            <p:grpSpPr>
              <a:xfrm>
                <a:off x="3370254" y="1665800"/>
                <a:ext cx="395200" cy="1687200"/>
                <a:chOff x="3370254" y="1665800"/>
                <a:chExt cx="395200" cy="1687200"/>
              </a:xfrm>
            </p:grpSpPr>
            <p:grpSp>
              <p:nvGrpSpPr>
                <p:cNvPr id="2932" name=""/>
                <p:cNvGrpSpPr/>
                <p:nvPr/>
              </p:nvGrpSpPr>
              <p:grpSpPr>
                <a:xfrm>
                  <a:off x="3370254" y="2024224"/>
                  <a:ext cx="395200" cy="1427576"/>
                  <a:chOff x="3370254" y="2024224"/>
                  <a:chExt cx="395200" cy="1427576"/>
                </a:xfrm>
              </p:grpSpPr>
              <p:sp>
                <p:nvSpPr>
                  <p:cNvPr id="2933" name="Database"/>
                  <p:cNvSpPr/>
                  <p:nvPr/>
                </p:nvSpPr>
                <p:spPr>
                  <a:xfrm>
                    <a:off x="3370254" y="2024224"/>
                    <a:ext cx="395200" cy="1427576"/>
                  </a:xfrm>
                  <a:custGeom>
                    <a:avLst/>
                    <a:gdLst/>
                    <a:ahLst/>
                    <a:cxnLst/>
                    <a:pathLst>
                      <a:path w="395200" h="1427576">
                        <a:moveTo>
                          <a:pt x="0" y="0"/>
                        </a:moveTo>
                        <a:lnTo>
                          <a:pt x="0" y="1328776"/>
                        </a:lnTo>
                        <a:arcTo wR="197600" hR="98800" stAng="10800000" swAng="-10800000"/>
                        <a:lnTo>
                          <a:pt x="395200" y="0"/>
                        </a:lnTo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0">
                        <a:srgbClr val="C0C0C0"/>
                      </a:gs>
                      <a:gs pos="25000">
                        <a:srgbClr val="E0E0E0"/>
                      </a:gs>
                      <a:gs pos="50000">
                        <a:srgbClr val="C0C0C0"/>
                      </a:gs>
                      <a:gs pos="75000">
                        <a:srgbClr val="909090"/>
                      </a:gs>
                      <a:gs pos="100000">
                        <a:srgbClr val="ACACAC"/>
                      </a:gs>
                    </a:gsLst>
                    <a:lin ang="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2934" name=""/>
                  <p:cNvSpPr/>
                  <p:nvPr/>
                </p:nvSpPr>
                <p:spPr>
                  <a:xfrm>
                    <a:off x="3370254" y="1925424"/>
                    <a:ext cx="395200" cy="197600"/>
                  </a:xfrm>
                  <a:custGeom>
                    <a:avLst/>
                    <a:gdLst/>
                    <a:ahLst/>
                    <a:cxnLst/>
                    <a:pathLst>
                      <a:path w="395200" h="197600">
                        <a:moveTo>
                          <a:pt x="0" y="98800"/>
                        </a:moveTo>
                        <a:arcTo wR="197600" hR="98800" stAng="10800000" swAng="10800000"/>
                        <a:arcTo wR="197600" hR="98800" stAng="0" swAng="10800000"/>
                        <a:close/>
                      </a:path>
                    </a:pathLst>
                  </a:custGeom>
                  <a:gradFill>
                    <a:gsLst>
                      <a:gs pos="20000">
                        <a:srgbClr val="D9D9D9"/>
                      </a:gs>
                      <a:gs pos="100000">
                        <a:srgbClr val="ACACAC"/>
                      </a:gs>
                    </a:gsLst>
                    <a:lin ang="16800000" scaled="0"/>
                  </a:gradFill>
                  <a:ln w="7600" cap="flat">
                    <a:solidFill>
                      <a:srgbClr val="737373">
                        <a:alpha val="40000"/>
                      </a:srgbClr>
                    </a:solidFill>
                    <a:bevel/>
                  </a:ln>
                </p:spPr>
              </p:sp>
              <p:sp>
                <p:nvSpPr>
                  <p:cNvPr id="3047" name="Text 3047"/>
                  <p:cNvSpPr txBox="1"/>
                  <p:nvPr/>
                </p:nvSpPr>
                <p:spPr>
                  <a:xfrm>
                    <a:off x="3362654" y="1872224"/>
                    <a:ext cx="410400" cy="152000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12">
                        <a:solidFill>
                          <a:srgbClr val="883431"/>
                        </a:solidFill>
                        <a:latin typeface="Arial"/>
                      </a:rPr>
                      <a:t>192.3</a:t>
                    </a:r>
                  </a:p>
                </p:txBody>
              </p:sp>
            </p:grpSp>
            <p:sp>
              <p:nvSpPr>
                <p:cNvPr id="3048" name="Text 3048"/>
                <p:cNvSpPr txBox="1"/>
                <p:nvPr/>
              </p:nvSpPr>
              <p:spPr>
                <a:xfrm>
                  <a:off x="3377854" y="3482200"/>
                  <a:ext cx="380000" cy="121600"/>
                </a:xfrm>
                <a:prstGeom prst="rect">
                  <a:avLst/>
                </a:prstGeom>
                <a:noFill/>
              </p:spPr>
              <p:txBody>
                <a:bodyPr wrap="square" lIns="28000" tIns="18000" rIns="28000" bIns="18000" rtlCol="0" anchor="ctr"/>
                <a:lstStyle/>
                <a:p>
                  <a:pPr algn="ctr"/>
                  <a:r>
                    <a:rPr sz="912">
                      <a:solidFill>
                        <a:srgbClr val="883431"/>
                      </a:solidFill>
                      <a:latin typeface="Arial"/>
                    </a:rPr>
                    <a:t>2013</a:t>
                  </a:r>
                </a:p>
              </p:txBody>
            </p:sp>
          </p:grpSp>
        </p:grpSp>
        <p:sp>
          <p:nvSpPr>
            <p:cNvPr id="2937" name=""/>
            <p:cNvSpPr/>
            <p:nvPr/>
          </p:nvSpPr>
          <p:spPr>
            <a:xfrm>
              <a:off x="3245804" y="1757000"/>
              <a:ext cx="623200" cy="1960800"/>
            </a:xfrm>
            <a:custGeom>
              <a:avLst/>
              <a:gdLst/>
              <a:ahLst/>
              <a:cxnLst/>
              <a:pathLst>
                <a:path w="623200" h="1960800">
                  <a:moveTo>
                    <a:pt x="0" y="0"/>
                  </a:moveTo>
                  <a:lnTo>
                    <a:pt x="623200" y="0"/>
                  </a:lnTo>
                  <a:lnTo>
                    <a:pt x="623200" y="1960800"/>
                  </a:lnTo>
                  <a:lnTo>
                    <a:pt x="0" y="1960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solidFill>
                <a:srgbClr val="D2D2D2"/>
              </a:solidFill>
              <a:custDash>
                <a:ds d="600000" sp="400000"/>
              </a:custDash>
              <a:bevel/>
            </a:ln>
          </p:spPr>
        </p:sp>
        <p:cxnSp>
          <p:nvCxnSpPr>
            <p:cNvPr id="2938" name="Line"/>
            <p:cNvCxnSpPr/>
            <p:nvPr/>
          </p:nvCxnSpPr>
          <p:spPr>
            <a:xfrm>
              <a:off x="3866625" y="2714600"/>
              <a:ext cx="2112800" cy="0"/>
            </a:xfrm>
            <a:prstGeom prst="line">
              <a:avLst/>
            </a:prstGeom>
            <a:ln w="7600" cap="flat">
              <a:solidFill>
                <a:srgbClr val="D2D2D2"/>
              </a:solidFill>
              <a:custDash>
                <a:ds d="600000" sp="400000"/>
              </a:custDash>
              <a:bevel/>
            </a:ln>
          </p:spPr>
        </p:cxnSp>
        <p:sp>
          <p:nvSpPr>
            <p:cNvPr id="3049" name="Text 3049"/>
            <p:cNvSpPr txBox="1"/>
            <p:nvPr/>
          </p:nvSpPr>
          <p:spPr>
            <a:xfrm>
              <a:off x="963425" y="4143400"/>
              <a:ext cx="11552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404040"/>
                  </a:solidFill>
                  <a:latin typeface="Arial"/>
                </a:rPr>
                <a:t>Brand A </a:t>
              </a:r>
              <a:r>
                <a:rPr sz="836" b="1">
                  <a:solidFill>
                    <a:srgbClr val="404040"/>
                  </a:solidFill>
                  <a:latin typeface="Arial"/>
                </a:rPr>
                <a:t>60%</a:t>
              </a:r>
            </a:p>
          </p:txBody>
        </p:sp>
        <p:sp>
          <p:nvSpPr>
            <p:cNvPr id="3050" name="Text 3050"/>
            <p:cNvSpPr txBox="1"/>
            <p:nvPr/>
          </p:nvSpPr>
          <p:spPr>
            <a:xfrm>
              <a:off x="2554356" y="4143400"/>
              <a:ext cx="11552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404040"/>
                  </a:solidFill>
                  <a:latin typeface="Arial"/>
                </a:rPr>
                <a:t>Brand A </a:t>
              </a:r>
              <a:r>
                <a:rPr sz="836" b="1">
                  <a:solidFill>
                    <a:srgbClr val="404040"/>
                  </a:solidFill>
                  <a:latin typeface="Arial"/>
                </a:rPr>
                <a:t>20%</a:t>
              </a:r>
            </a:p>
          </p:txBody>
        </p:sp>
        <p:sp>
          <p:nvSpPr>
            <p:cNvPr id="3051" name="Text 3051"/>
            <p:cNvSpPr txBox="1"/>
            <p:nvPr/>
          </p:nvSpPr>
          <p:spPr>
            <a:xfrm>
              <a:off x="4145294" y="4143400"/>
              <a:ext cx="11552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404040"/>
                  </a:solidFill>
                  <a:latin typeface="Arial"/>
                </a:rPr>
                <a:t>Brand A </a:t>
              </a:r>
              <a:r>
                <a:rPr sz="836" b="1">
                  <a:solidFill>
                    <a:srgbClr val="404040"/>
                  </a:solidFill>
                  <a:latin typeface="Arial"/>
                </a:rPr>
                <a:t>42%</a:t>
              </a:r>
            </a:p>
          </p:txBody>
        </p:sp>
        <p:sp>
          <p:nvSpPr>
            <p:cNvPr id="3052" name="Text 3052"/>
            <p:cNvSpPr txBox="1"/>
            <p:nvPr/>
          </p:nvSpPr>
          <p:spPr>
            <a:xfrm>
              <a:off x="5736225" y="4143400"/>
              <a:ext cx="11552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836">
                  <a:solidFill>
                    <a:srgbClr val="404040"/>
                  </a:solidFill>
                  <a:latin typeface="Arial"/>
                </a:rPr>
                <a:t>Brand A </a:t>
              </a:r>
              <a:r>
                <a:rPr sz="836" b="1">
                  <a:solidFill>
                    <a:srgbClr val="404040"/>
                  </a:solidFill>
                  <a:latin typeface="Arial"/>
                </a:rPr>
                <a:t>18%</a:t>
              </a:r>
            </a:p>
          </p:txBody>
        </p:sp>
        <p:sp>
          <p:nvSpPr>
            <p:cNvPr id="3053" name="Text 3053"/>
            <p:cNvSpPr txBox="1"/>
            <p:nvPr/>
          </p:nvSpPr>
          <p:spPr>
            <a:xfrm>
              <a:off x="530225" y="799400"/>
              <a:ext cx="4111600" cy="3952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2432">
                  <a:solidFill>
                    <a:srgbClr val="72329D"/>
                  </a:solidFill>
                  <a:latin typeface="Arial"/>
                </a:rPr>
                <a:t>Market Trends Report</a:t>
              </a:r>
            </a:p>
          </p:txBody>
        </p:sp>
        <p:sp>
          <p:nvSpPr>
            <p:cNvPr id="3054" name="Text 3054"/>
            <p:cNvSpPr txBox="1"/>
            <p:nvPr/>
          </p:nvSpPr>
          <p:spPr>
            <a:xfrm>
              <a:off x="807625" y="1483400"/>
              <a:ext cx="2888000" cy="2736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12" b="1">
                  <a:solidFill>
                    <a:srgbClr val="B45709"/>
                  </a:solidFill>
                  <a:latin typeface="Arial"/>
                </a:rPr>
                <a:t>Country A Market Trends (Thousand million)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4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2015-06-02T04:43:07Z</dcterms:created>
  <dcterms:modified xsi:type="dcterms:W3CDTF">2015-06-02T04:43:07Z</dcterms:modified>
</cp:coreProperties>
</file>