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Group377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20528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20529" name="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F9FB"/>
              </a:solidFill>
              <a:ln w="7700" cap="flat">
                <a:noFill/>
                <a:bevel/>
              </a:ln>
            </p:spPr>
          </p:sp>
          <p:sp>
            <p:nvSpPr>
              <p:cNvPr id="20530" name=""/>
              <p:cNvSpPr/>
              <p:nvPr/>
            </p:nvSpPr>
            <p:spPr>
              <a:xfrm>
                <a:off x="28777" y="209822"/>
                <a:ext cx="8860236" cy="6253162"/>
              </a:xfrm>
              <a:custGeom>
                <a:avLst/>
                <a:gdLst/>
                <a:ahLst/>
                <a:cxnLst/>
                <a:pathLst>
                  <a:path w="8860236" h="6253162">
                    <a:moveTo>
                      <a:pt x="0" y="7319"/>
                    </a:moveTo>
                    <a:lnTo>
                      <a:pt x="8668506" y="0"/>
                    </a:lnTo>
                    <a:cubicBezTo>
                      <a:pt x="8773534" y="0"/>
                      <a:pt x="8860236" y="90510"/>
                      <a:pt x="8860236" y="203740"/>
                    </a:cubicBezTo>
                    <a:lnTo>
                      <a:pt x="8860236" y="6046856"/>
                    </a:lnTo>
                    <a:cubicBezTo>
                      <a:pt x="8860236" y="6160085"/>
                      <a:pt x="8773534" y="6253162"/>
                      <a:pt x="8668506" y="6253162"/>
                    </a:cubicBezTo>
                    <a:lnTo>
                      <a:pt x="189229" y="6253162"/>
                    </a:lnTo>
                    <a:cubicBezTo>
                      <a:pt x="84229" y="6253162"/>
                      <a:pt x="0" y="6160085"/>
                      <a:pt x="0" y="6046856"/>
                    </a:cubicBezTo>
                    <a:lnTo>
                      <a:pt x="0" y="203740"/>
                    </a:lnTo>
                    <a:lnTo>
                      <a:pt x="0" y="7319"/>
                    </a:lnTo>
                    <a:close/>
                  </a:path>
                </a:pathLst>
              </a:custGeom>
              <a:solidFill>
                <a:srgbClr val="EBC4DB">
                  <a:alpha val="13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1" name=""/>
              <p:cNvSpPr/>
              <p:nvPr/>
            </p:nvSpPr>
            <p:spPr>
              <a:xfrm>
                <a:off x="6970334" y="194615"/>
                <a:ext cx="2160135" cy="6397799"/>
              </a:xfrm>
              <a:custGeom>
                <a:avLst/>
                <a:gdLst/>
                <a:ahLst/>
                <a:cxnLst/>
                <a:pathLst>
                  <a:path w="2160135" h="6397799">
                    <a:moveTo>
                      <a:pt x="46135" y="15015"/>
                    </a:moveTo>
                    <a:lnTo>
                      <a:pt x="2160135" y="0"/>
                    </a:lnTo>
                    <a:lnTo>
                      <a:pt x="2160135" y="6187073"/>
                    </a:lnTo>
                    <a:cubicBezTo>
                      <a:pt x="2160135" y="6302650"/>
                      <a:pt x="2139045" y="6397799"/>
                      <a:pt x="2113442" y="6397799"/>
                    </a:cubicBezTo>
                    <a:lnTo>
                      <a:pt x="46135" y="6397799"/>
                    </a:lnTo>
                    <a:cubicBezTo>
                      <a:pt x="20535" y="6397799"/>
                      <a:pt x="0" y="6302650"/>
                      <a:pt x="0" y="6187073"/>
                    </a:cubicBezTo>
                    <a:lnTo>
                      <a:pt x="0" y="222974"/>
                    </a:lnTo>
                    <a:cubicBezTo>
                      <a:pt x="0" y="107399"/>
                      <a:pt x="20535" y="15015"/>
                      <a:pt x="46135" y="15015"/>
                    </a:cubicBezTo>
                    <a:close/>
                  </a:path>
                </a:pathLst>
              </a:custGeom>
              <a:solidFill>
                <a:srgbClr val="EBC4DB">
                  <a:alpha val="1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2" name=""/>
              <p:cNvSpPr/>
              <p:nvPr/>
            </p:nvSpPr>
            <p:spPr>
              <a:xfrm>
                <a:off x="8957" y="5647506"/>
                <a:ext cx="9126117" cy="1015499"/>
              </a:xfrm>
              <a:custGeom>
                <a:avLst/>
                <a:gdLst/>
                <a:ahLst/>
                <a:cxnLst/>
                <a:pathLst>
                  <a:path w="9126117" h="1015499">
                    <a:moveTo>
                      <a:pt x="221528" y="0"/>
                    </a:moveTo>
                    <a:lnTo>
                      <a:pt x="8929613" y="0"/>
                    </a:lnTo>
                    <a:cubicBezTo>
                      <a:pt x="9037490" y="0"/>
                      <a:pt x="9126117" y="14665"/>
                      <a:pt x="9126117" y="33011"/>
                    </a:cubicBezTo>
                    <a:lnTo>
                      <a:pt x="9126117" y="979740"/>
                    </a:lnTo>
                    <a:cubicBezTo>
                      <a:pt x="9126117" y="998082"/>
                      <a:pt x="9037490" y="1013243"/>
                      <a:pt x="8929613" y="1013243"/>
                    </a:cubicBezTo>
                    <a:lnTo>
                      <a:pt x="0" y="1015499"/>
                    </a:lnTo>
                    <a:lnTo>
                      <a:pt x="27194" y="33011"/>
                    </a:lnTo>
                    <a:cubicBezTo>
                      <a:pt x="27194" y="14665"/>
                      <a:pt x="113695" y="0"/>
                      <a:pt x="221528" y="0"/>
                    </a:cubicBezTo>
                    <a:close/>
                  </a:path>
                </a:pathLst>
              </a:custGeom>
              <a:solidFill>
                <a:srgbClr val="F3DCE9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3" name=""/>
              <p:cNvSpPr/>
              <p:nvPr/>
            </p:nvSpPr>
            <p:spPr>
              <a:xfrm>
                <a:off x="10127" y="209815"/>
                <a:ext cx="1888233" cy="6406985"/>
              </a:xfrm>
              <a:custGeom>
                <a:avLst/>
                <a:gdLst/>
                <a:ahLst/>
                <a:cxnLst/>
                <a:pathLst>
                  <a:path w="1888233" h="6406985">
                    <a:moveTo>
                      <a:pt x="40041" y="0"/>
                    </a:moveTo>
                    <a:lnTo>
                      <a:pt x="1834263" y="0"/>
                    </a:lnTo>
                    <a:cubicBezTo>
                      <a:pt x="1856478" y="0"/>
                      <a:pt x="1874819" y="91545"/>
                      <a:pt x="1874819" y="206067"/>
                    </a:cubicBezTo>
                    <a:lnTo>
                      <a:pt x="1888233" y="6406985"/>
                    </a:lnTo>
                    <a:lnTo>
                      <a:pt x="40041" y="6324033"/>
                    </a:lnTo>
                    <a:cubicBezTo>
                      <a:pt x="17823" y="6324033"/>
                      <a:pt x="0" y="6230409"/>
                      <a:pt x="0" y="6115887"/>
                    </a:cubicBezTo>
                    <a:lnTo>
                      <a:pt x="0" y="206067"/>
                    </a:lnTo>
                    <a:cubicBezTo>
                      <a:pt x="0" y="91545"/>
                      <a:pt x="17823" y="0"/>
                      <a:pt x="40041" y="0"/>
                    </a:cubicBezTo>
                    <a:close/>
                  </a:path>
                </a:pathLst>
              </a:custGeom>
              <a:solidFill>
                <a:srgbClr val="EBC4DB">
                  <a:alpha val="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4" name=""/>
              <p:cNvSpPr/>
              <p:nvPr/>
            </p:nvSpPr>
            <p:spPr>
              <a:xfrm>
                <a:off x="-1799" y="220156"/>
                <a:ext cx="665785" cy="6436692"/>
              </a:xfrm>
              <a:custGeom>
                <a:avLst/>
                <a:gdLst/>
                <a:ahLst/>
                <a:cxnLst/>
                <a:pathLst>
                  <a:path w="665785" h="6436692">
                    <a:moveTo>
                      <a:pt x="14220" y="15106"/>
                    </a:moveTo>
                    <a:lnTo>
                      <a:pt x="665785" y="0"/>
                    </a:lnTo>
                    <a:lnTo>
                      <a:pt x="665785" y="6224680"/>
                    </a:lnTo>
                    <a:cubicBezTo>
                      <a:pt x="665785" y="6340958"/>
                      <a:pt x="659285" y="6436692"/>
                      <a:pt x="651395" y="6436692"/>
                    </a:cubicBezTo>
                    <a:lnTo>
                      <a:pt x="14220" y="6436692"/>
                    </a:lnTo>
                    <a:cubicBezTo>
                      <a:pt x="6329" y="6436692"/>
                      <a:pt x="0" y="6340958"/>
                      <a:pt x="0" y="6224680"/>
                    </a:cubicBezTo>
                    <a:lnTo>
                      <a:pt x="0" y="224329"/>
                    </a:lnTo>
                    <a:cubicBezTo>
                      <a:pt x="0" y="108051"/>
                      <a:pt x="6329" y="15106"/>
                      <a:pt x="14220" y="15106"/>
                    </a:cubicBezTo>
                    <a:close/>
                  </a:path>
                </a:pathLst>
              </a:custGeom>
              <a:solidFill>
                <a:srgbClr val="EBC4DB">
                  <a:alpha val="1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5" name=""/>
              <p:cNvSpPr/>
              <p:nvPr/>
            </p:nvSpPr>
            <p:spPr>
              <a:xfrm>
                <a:off x="-2108" y="200770"/>
                <a:ext cx="9098936" cy="343973"/>
              </a:xfrm>
              <a:custGeom>
                <a:avLst/>
                <a:gdLst/>
                <a:ahLst/>
                <a:cxnLst/>
                <a:pathLst>
                  <a:path w="9098936" h="343973">
                    <a:moveTo>
                      <a:pt x="220870" y="0"/>
                    </a:moveTo>
                    <a:lnTo>
                      <a:pt x="8903048" y="0"/>
                    </a:lnTo>
                    <a:cubicBezTo>
                      <a:pt x="9010540" y="0"/>
                      <a:pt x="9098936" y="4967"/>
                      <a:pt x="9098936" y="11182"/>
                    </a:cubicBezTo>
                    <a:lnTo>
                      <a:pt x="9098936" y="331861"/>
                    </a:lnTo>
                    <a:cubicBezTo>
                      <a:pt x="9098936" y="338075"/>
                      <a:pt x="9010540" y="343209"/>
                      <a:pt x="8903048" y="343209"/>
                    </a:cubicBezTo>
                    <a:lnTo>
                      <a:pt x="0" y="343973"/>
                    </a:lnTo>
                    <a:lnTo>
                      <a:pt x="27113" y="11182"/>
                    </a:lnTo>
                    <a:cubicBezTo>
                      <a:pt x="27113" y="4967"/>
                      <a:pt x="113357" y="0"/>
                      <a:pt x="220870" y="0"/>
                    </a:cubicBezTo>
                    <a:close/>
                  </a:path>
                </a:pathLst>
              </a:custGeom>
              <a:solidFill>
                <a:srgbClr val="EBC4DB">
                  <a:alpha val="15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6" name=""/>
              <p:cNvSpPr/>
              <p:nvPr/>
            </p:nvSpPr>
            <p:spPr>
              <a:xfrm>
                <a:off x="22524" y="780581"/>
                <a:ext cx="9098936" cy="78200"/>
              </a:xfrm>
              <a:custGeom>
                <a:avLst/>
                <a:gdLst/>
                <a:ahLst/>
                <a:cxnLst/>
                <a:pathLst>
                  <a:path w="9098936" h="78200">
                    <a:moveTo>
                      <a:pt x="220870" y="0"/>
                    </a:moveTo>
                    <a:lnTo>
                      <a:pt x="8903048" y="0"/>
                    </a:lnTo>
                    <a:cubicBezTo>
                      <a:pt x="9010540" y="0"/>
                      <a:pt x="9098936" y="1129"/>
                      <a:pt x="9098936" y="2542"/>
                    </a:cubicBezTo>
                    <a:lnTo>
                      <a:pt x="9098936" y="75446"/>
                    </a:lnTo>
                    <a:cubicBezTo>
                      <a:pt x="9098936" y="76859"/>
                      <a:pt x="9010540" y="78026"/>
                      <a:pt x="8903048" y="78026"/>
                    </a:cubicBezTo>
                    <a:lnTo>
                      <a:pt x="0" y="78200"/>
                    </a:lnTo>
                    <a:lnTo>
                      <a:pt x="27113" y="2542"/>
                    </a:lnTo>
                    <a:cubicBezTo>
                      <a:pt x="27113" y="1129"/>
                      <a:pt x="113357" y="0"/>
                      <a:pt x="220870" y="0"/>
                    </a:cubicBezTo>
                    <a:close/>
                  </a:path>
                </a:pathLst>
              </a:custGeom>
              <a:solidFill>
                <a:srgbClr val="EBC4DB">
                  <a:alpha val="11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7" name=""/>
              <p:cNvSpPr/>
              <p:nvPr/>
            </p:nvSpPr>
            <p:spPr>
              <a:xfrm>
                <a:off x="2882173" y="212672"/>
                <a:ext cx="1888217" cy="6450321"/>
              </a:xfrm>
              <a:custGeom>
                <a:avLst/>
                <a:gdLst/>
                <a:ahLst/>
                <a:cxnLst/>
                <a:pathLst>
                  <a:path w="1888217" h="6450321">
                    <a:moveTo>
                      <a:pt x="40040" y="0"/>
                    </a:moveTo>
                    <a:lnTo>
                      <a:pt x="1834255" y="0"/>
                    </a:lnTo>
                    <a:cubicBezTo>
                      <a:pt x="1856470" y="0"/>
                      <a:pt x="1874811" y="92164"/>
                      <a:pt x="1874811" y="207461"/>
                    </a:cubicBezTo>
                    <a:lnTo>
                      <a:pt x="1888217" y="6450321"/>
                    </a:lnTo>
                    <a:lnTo>
                      <a:pt x="40040" y="6366814"/>
                    </a:lnTo>
                    <a:cubicBezTo>
                      <a:pt x="17823" y="6366814"/>
                      <a:pt x="0" y="6272551"/>
                      <a:pt x="0" y="6157251"/>
                    </a:cubicBezTo>
                    <a:lnTo>
                      <a:pt x="0" y="207461"/>
                    </a:lnTo>
                    <a:cubicBezTo>
                      <a:pt x="0" y="92164"/>
                      <a:pt x="17823" y="0"/>
                      <a:pt x="40040" y="0"/>
                    </a:cubicBezTo>
                    <a:close/>
                  </a:path>
                </a:pathLst>
              </a:custGeom>
              <a:solidFill>
                <a:srgbClr val="EBC4DB">
                  <a:alpha val="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8" name=""/>
              <p:cNvSpPr/>
              <p:nvPr/>
            </p:nvSpPr>
            <p:spPr>
              <a:xfrm>
                <a:off x="16249" y="1361666"/>
                <a:ext cx="9068367" cy="2072794"/>
              </a:xfrm>
              <a:custGeom>
                <a:avLst/>
                <a:gdLst/>
                <a:ahLst/>
                <a:cxnLst/>
                <a:pathLst>
                  <a:path w="9068367" h="2072794">
                    <a:moveTo>
                      <a:pt x="192298" y="0"/>
                    </a:moveTo>
                    <a:lnTo>
                      <a:pt x="8809185" y="0"/>
                    </a:lnTo>
                    <a:cubicBezTo>
                      <a:pt x="8915907" y="0"/>
                      <a:pt x="9003918" y="29617"/>
                      <a:pt x="9003918" y="66667"/>
                    </a:cubicBezTo>
                    <a:lnTo>
                      <a:pt x="9068367" y="2072794"/>
                    </a:lnTo>
                    <a:lnTo>
                      <a:pt x="192298" y="2045959"/>
                    </a:lnTo>
                    <a:cubicBezTo>
                      <a:pt x="85595" y="2045959"/>
                      <a:pt x="0" y="2015667"/>
                      <a:pt x="0" y="1978615"/>
                    </a:cubicBezTo>
                    <a:lnTo>
                      <a:pt x="0" y="66667"/>
                    </a:lnTo>
                    <a:cubicBezTo>
                      <a:pt x="0" y="29617"/>
                      <a:pt x="85595" y="0"/>
                      <a:pt x="192298" y="0"/>
                    </a:cubicBezTo>
                    <a:close/>
                  </a:path>
                </a:pathLst>
              </a:custGeom>
              <a:solidFill>
                <a:srgbClr val="F4DFEB">
                  <a:alpha val="2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0539" name=""/>
              <p:cNvSpPr/>
              <p:nvPr/>
            </p:nvSpPr>
            <p:spPr>
              <a:xfrm>
                <a:off x="933" y="5227212"/>
                <a:ext cx="9098936" cy="78200"/>
              </a:xfrm>
              <a:custGeom>
                <a:avLst/>
                <a:gdLst/>
                <a:ahLst/>
                <a:cxnLst/>
                <a:pathLst>
                  <a:path w="9098936" h="78200">
                    <a:moveTo>
                      <a:pt x="220870" y="0"/>
                    </a:moveTo>
                    <a:lnTo>
                      <a:pt x="8903048" y="0"/>
                    </a:lnTo>
                    <a:cubicBezTo>
                      <a:pt x="9010540" y="0"/>
                      <a:pt x="9098936" y="1129"/>
                      <a:pt x="9098936" y="2542"/>
                    </a:cubicBezTo>
                    <a:lnTo>
                      <a:pt x="9098936" y="75446"/>
                    </a:lnTo>
                    <a:cubicBezTo>
                      <a:pt x="9098936" y="76859"/>
                      <a:pt x="9010540" y="78026"/>
                      <a:pt x="8903048" y="78026"/>
                    </a:cubicBezTo>
                    <a:lnTo>
                      <a:pt x="0" y="78200"/>
                    </a:lnTo>
                    <a:lnTo>
                      <a:pt x="27113" y="2542"/>
                    </a:lnTo>
                    <a:cubicBezTo>
                      <a:pt x="27113" y="1129"/>
                      <a:pt x="113357" y="0"/>
                      <a:pt x="220870" y="0"/>
                    </a:cubicBezTo>
                    <a:close/>
                  </a:path>
                </a:pathLst>
              </a:custGeom>
              <a:solidFill>
                <a:srgbClr val="EBC4DB">
                  <a:alpha val="11000"/>
                </a:srgbClr>
              </a:solidFill>
              <a:ln w="7700" cap="flat">
                <a:noFill/>
                <a:bevel/>
              </a:ln>
            </p:spPr>
          </p:sp>
        </p:grpSp>
        <p:grpSp>
          <p:nvGrpSpPr>
            <p:cNvPr id="103" name="Fishbone"/>
            <p:cNvGrpSpPr/>
            <p:nvPr/>
          </p:nvGrpSpPr>
          <p:grpSpPr>
            <a:xfrm>
              <a:off x="146433" y="3606589"/>
              <a:ext cx="8850842" cy="1051920"/>
              <a:chOff x="146433" y="3606589"/>
              <a:chExt cx="8850842" cy="1051920"/>
            </a:xfrm>
          </p:grpSpPr>
          <p:sp>
            <p:nvSpPr>
              <p:cNvPr id="104" name=""/>
              <p:cNvSpPr/>
              <p:nvPr/>
            </p:nvSpPr>
            <p:spPr>
              <a:xfrm>
                <a:off x="1032225" y="4006318"/>
                <a:ext cx="7167792" cy="105192"/>
              </a:xfrm>
              <a:custGeom>
                <a:avLst/>
                <a:gdLst>
                  <a:gd name="connsiteX0" fmla="*/ 358390 w 7167792"/>
                  <a:gd name="connsiteY0" fmla="*/ 0 h 105192"/>
                  <a:gd name="connsiteX1" fmla="*/ 716779 w 7167792"/>
                  <a:gd name="connsiteY1" fmla="*/ 0 h 105192"/>
                  <a:gd name="connsiteX2" fmla="*/ 1075166 w 7167792"/>
                  <a:gd name="connsiteY2" fmla="*/ 0 h 105192"/>
                  <a:gd name="connsiteX3" fmla="*/ 1433555 w 7167792"/>
                  <a:gd name="connsiteY3" fmla="*/ 0 h 105192"/>
                  <a:gd name="connsiteX4" fmla="*/ 1791944 w 7167792"/>
                  <a:gd name="connsiteY4" fmla="*/ 0 h 105192"/>
                  <a:gd name="connsiteX5" fmla="*/ 2150341 w 7167792"/>
                  <a:gd name="connsiteY5" fmla="*/ 0 h 105192"/>
                  <a:gd name="connsiteX6" fmla="*/ 2508729 w 7167792"/>
                  <a:gd name="connsiteY6" fmla="*/ 0 h 105192"/>
                  <a:gd name="connsiteX7" fmla="*/ 2867118 w 7167792"/>
                  <a:gd name="connsiteY7" fmla="*/ 0 h 105192"/>
                  <a:gd name="connsiteX8" fmla="*/ 3225507 w 7167792"/>
                  <a:gd name="connsiteY8" fmla="*/ 0 h 105192"/>
                  <a:gd name="connsiteX9" fmla="*/ 3583896 w 7167792"/>
                  <a:gd name="connsiteY9" fmla="*/ 0 h 105192"/>
                  <a:gd name="connsiteX10" fmla="*/ 3942284 w 7167792"/>
                  <a:gd name="connsiteY10" fmla="*/ 0 h 105192"/>
                  <a:gd name="connsiteX11" fmla="*/ 4300673 w 7167792"/>
                  <a:gd name="connsiteY11" fmla="*/ 0 h 105192"/>
                  <a:gd name="connsiteX12" fmla="*/ 4659062 w 7167792"/>
                  <a:gd name="connsiteY12" fmla="*/ 0 h 105192"/>
                  <a:gd name="connsiteX13" fmla="*/ 5017451 w 7167792"/>
                  <a:gd name="connsiteY13" fmla="*/ 0 h 105192"/>
                  <a:gd name="connsiteX14" fmla="*/ 5375840 w 7167792"/>
                  <a:gd name="connsiteY14" fmla="*/ 0 h 105192"/>
                  <a:gd name="connsiteX15" fmla="*/ 5734229 w 7167792"/>
                  <a:gd name="connsiteY15" fmla="*/ 0 h 105192"/>
                  <a:gd name="connsiteX16" fmla="*/ 6092617 w 7167792"/>
                  <a:gd name="connsiteY16" fmla="*/ 0 h 105192"/>
                  <a:gd name="connsiteX17" fmla="*/ 6451014 w 7167792"/>
                  <a:gd name="connsiteY17" fmla="*/ 0 h 105192"/>
                  <a:gd name="connsiteX18" fmla="*/ 6809403 w 7167792"/>
                  <a:gd name="connsiteY18" fmla="*/ 0 h 105192"/>
                  <a:gd name="connsiteX19" fmla="*/ 358390 w 7167792"/>
                  <a:gd name="connsiteY19" fmla="*/ 105192 h 105192"/>
                  <a:gd name="connsiteX20" fmla="*/ 716779 w 7167792"/>
                  <a:gd name="connsiteY20" fmla="*/ 105192 h 105192"/>
                  <a:gd name="connsiteX21" fmla="*/ 1075166 w 7167792"/>
                  <a:gd name="connsiteY21" fmla="*/ 105192 h 105192"/>
                  <a:gd name="connsiteX22" fmla="*/ 1433555 w 7167792"/>
                  <a:gd name="connsiteY22" fmla="*/ 105192 h 105192"/>
                  <a:gd name="connsiteX23" fmla="*/ 1791944 w 7167792"/>
                  <a:gd name="connsiteY23" fmla="*/ 105192 h 105192"/>
                  <a:gd name="connsiteX24" fmla="*/ 2150341 w 7167792"/>
                  <a:gd name="connsiteY24" fmla="*/ 105192 h 105192"/>
                  <a:gd name="connsiteX25" fmla="*/ 2508729 w 7167792"/>
                  <a:gd name="connsiteY25" fmla="*/ 105192 h 105192"/>
                  <a:gd name="connsiteX26" fmla="*/ 2867118 w 7167792"/>
                  <a:gd name="connsiteY26" fmla="*/ 105192 h 105192"/>
                  <a:gd name="connsiteX27" fmla="*/ 3225507 w 7167792"/>
                  <a:gd name="connsiteY27" fmla="*/ 105192 h 105192"/>
                  <a:gd name="connsiteX28" fmla="*/ 3583896 w 7167792"/>
                  <a:gd name="connsiteY28" fmla="*/ 105192 h 105192"/>
                  <a:gd name="connsiteX29" fmla="*/ 3942284 w 7167792"/>
                  <a:gd name="connsiteY29" fmla="*/ 105192 h 105192"/>
                  <a:gd name="connsiteX30" fmla="*/ 4300673 w 7167792"/>
                  <a:gd name="connsiteY30" fmla="*/ 105192 h 105192"/>
                  <a:gd name="connsiteX31" fmla="*/ 4659062 w 7167792"/>
                  <a:gd name="connsiteY31" fmla="*/ 105192 h 105192"/>
                  <a:gd name="connsiteX32" fmla="*/ 5017451 w 7167792"/>
                  <a:gd name="connsiteY32" fmla="*/ 105192 h 105192"/>
                  <a:gd name="connsiteX33" fmla="*/ 5375840 w 7167792"/>
                  <a:gd name="connsiteY33" fmla="*/ 105192 h 105192"/>
                  <a:gd name="connsiteX34" fmla="*/ 5734229 w 7167792"/>
                  <a:gd name="connsiteY34" fmla="*/ 105192 h 105192"/>
                  <a:gd name="connsiteX35" fmla="*/ 6092617 w 7167792"/>
                  <a:gd name="connsiteY35" fmla="*/ 105192 h 105192"/>
                  <a:gd name="connsiteX36" fmla="*/ 6451014 w 7167792"/>
                  <a:gd name="connsiteY36" fmla="*/ 105192 h 105192"/>
                  <a:gd name="connsiteX37" fmla="*/ 6809403 w 7167792"/>
                  <a:gd name="connsiteY37" fmla="*/ 105192 h 105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pathLst>
                  <a:path w="7167792" h="105192">
                    <a:moveTo>
                      <a:pt x="0" y="0"/>
                    </a:moveTo>
                    <a:lnTo>
                      <a:pt x="7167792" y="0"/>
                    </a:lnTo>
                    <a:lnTo>
                      <a:pt x="7167792" y="105192"/>
                    </a:lnTo>
                    <a:lnTo>
                      <a:pt x="0" y="1051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A22E"/>
              </a:solidFill>
              <a:ln w="7700" cap="flat">
                <a:solidFill>
                  <a:srgbClr val="F0A22E"/>
                </a:solidFill>
                <a:bevel/>
              </a:ln>
            </p:spPr>
          </p:sp>
          <p:grpSp>
            <p:nvGrpSpPr>
              <p:cNvPr id="105" name=""/>
              <p:cNvGrpSpPr/>
              <p:nvPr/>
            </p:nvGrpSpPr>
            <p:grpSpPr>
              <a:xfrm>
                <a:off x="8071580" y="3606589"/>
                <a:ext cx="925694" cy="925694"/>
                <a:chOff x="8071580" y="3606589"/>
                <a:chExt cx="925694" cy="925694"/>
              </a:xfrm>
            </p:grpSpPr>
            <p:sp>
              <p:nvSpPr>
                <p:cNvPr id="106" name=""/>
                <p:cNvSpPr/>
                <p:nvPr/>
              </p:nvSpPr>
              <p:spPr>
                <a:xfrm>
                  <a:off x="8071580" y="3606589"/>
                  <a:ext cx="925694" cy="925694"/>
                </a:xfrm>
                <a:custGeom>
                  <a:avLst/>
                  <a:gdLst/>
                  <a:ahLst/>
                  <a:cxnLst/>
                  <a:pathLst>
                    <a:path w="925694" h="925694">
                      <a:moveTo>
                        <a:pt x="0" y="1174"/>
                      </a:moveTo>
                      <a:cubicBezTo>
                        <a:pt x="0" y="1174"/>
                        <a:pt x="702282" y="-55183"/>
                        <a:pt x="925694" y="480201"/>
                      </a:cubicBezTo>
                      <a:cubicBezTo>
                        <a:pt x="925694" y="480201"/>
                        <a:pt x="954523" y="603159"/>
                        <a:pt x="417876" y="533996"/>
                      </a:cubicBezTo>
                      <a:cubicBezTo>
                        <a:pt x="417876" y="533996"/>
                        <a:pt x="440140" y="595474"/>
                        <a:pt x="771532" y="664640"/>
                      </a:cubicBezTo>
                      <a:cubicBezTo>
                        <a:pt x="771532" y="664640"/>
                        <a:pt x="561318" y="966912"/>
                        <a:pt x="54344" y="920797"/>
                      </a:cubicBezTo>
                      <a:cubicBezTo>
                        <a:pt x="54344" y="920797"/>
                        <a:pt x="138421" y="644147"/>
                        <a:pt x="106272" y="498132"/>
                      </a:cubicBezTo>
                      <a:cubicBezTo>
                        <a:pt x="106272" y="498132"/>
                        <a:pt x="98714" y="392901"/>
                        <a:pt x="98709" y="392899"/>
                      </a:cubicBezTo>
                      <a:cubicBezTo>
                        <a:pt x="98709" y="392899"/>
                        <a:pt x="101330" y="203543"/>
                        <a:pt x="0" y="1174"/>
                      </a:cubicBezTo>
                      <a:close/>
                    </a:path>
                  </a:pathLst>
                </a:custGeom>
                <a:solidFill>
                  <a:srgbClr val="F0A22E"/>
                </a:solidFill>
                <a:ln w="7700" cap="flat">
                  <a:solidFill>
                    <a:srgbClr val="F0A22E"/>
                  </a:solidFill>
                  <a:bevel/>
                </a:ln>
              </p:spPr>
            </p:sp>
            <p:sp>
              <p:nvSpPr>
                <p:cNvPr id="107" name=""/>
                <p:cNvSpPr/>
                <p:nvPr/>
              </p:nvSpPr>
              <p:spPr>
                <a:xfrm>
                  <a:off x="8314776" y="3745378"/>
                  <a:ext cx="247306" cy="256012"/>
                </a:xfrm>
                <a:custGeom>
                  <a:avLst/>
                  <a:gdLst/>
                  <a:ahLst/>
                  <a:cxnLst/>
                  <a:pathLst>
                    <a:path w="247306" h="256012">
                      <a:moveTo>
                        <a:pt x="0" y="128006"/>
                      </a:moveTo>
                      <a:cubicBezTo>
                        <a:pt x="0" y="57310"/>
                        <a:pt x="55361" y="0"/>
                        <a:pt x="123654" y="0"/>
                      </a:cubicBezTo>
                      <a:cubicBezTo>
                        <a:pt x="191945" y="0"/>
                        <a:pt x="247306" y="57310"/>
                        <a:pt x="247306" y="128006"/>
                      </a:cubicBezTo>
                      <a:cubicBezTo>
                        <a:pt x="247306" y="198702"/>
                        <a:pt x="191945" y="256012"/>
                        <a:pt x="123654" y="256012"/>
                      </a:cubicBezTo>
                      <a:cubicBezTo>
                        <a:pt x="55361" y="256012"/>
                        <a:pt x="0" y="198702"/>
                        <a:pt x="0" y="1280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108" name=""/>
              <p:cNvSpPr/>
              <p:nvPr/>
            </p:nvSpPr>
            <p:spPr>
              <a:xfrm>
                <a:off x="146433" y="3606589"/>
                <a:ext cx="915168" cy="1051920"/>
              </a:xfrm>
              <a:custGeom>
                <a:avLst/>
                <a:gdLst/>
                <a:ahLst/>
                <a:cxnLst/>
                <a:pathLst>
                  <a:path w="915168" h="1051920">
                    <a:moveTo>
                      <a:pt x="915168" y="507359"/>
                    </a:moveTo>
                    <a:cubicBezTo>
                      <a:pt x="915168" y="507359"/>
                      <a:pt x="704148" y="532714"/>
                      <a:pt x="628126" y="688762"/>
                    </a:cubicBezTo>
                    <a:cubicBezTo>
                      <a:pt x="628126" y="688762"/>
                      <a:pt x="506492" y="985508"/>
                      <a:pt x="329110" y="1049456"/>
                    </a:cubicBezTo>
                    <a:cubicBezTo>
                      <a:pt x="329110" y="1049456"/>
                      <a:pt x="288564" y="1069930"/>
                      <a:pt x="324040" y="988056"/>
                    </a:cubicBezTo>
                    <a:cubicBezTo>
                      <a:pt x="324040" y="988056"/>
                      <a:pt x="552105" y="542947"/>
                      <a:pt x="98511" y="156663"/>
                    </a:cubicBezTo>
                    <a:cubicBezTo>
                      <a:pt x="98511" y="156663"/>
                      <a:pt x="-101681" y="-27523"/>
                      <a:pt x="68101" y="3174"/>
                    </a:cubicBezTo>
                    <a:cubicBezTo>
                      <a:pt x="68101" y="3174"/>
                      <a:pt x="331644" y="44105"/>
                      <a:pt x="590116" y="328062"/>
                    </a:cubicBezTo>
                    <a:cubicBezTo>
                      <a:pt x="590116" y="328062"/>
                      <a:pt x="646336" y="384323"/>
                      <a:pt x="915168" y="398452"/>
                    </a:cubicBezTo>
                    <a:cubicBezTo>
                      <a:pt x="915168" y="398452"/>
                      <a:pt x="915168" y="507359"/>
                      <a:pt x="915168" y="507359"/>
                    </a:cubicBezTo>
                    <a:close/>
                  </a:path>
                </a:pathLst>
              </a:custGeom>
              <a:solidFill>
                <a:srgbClr val="F0A22E"/>
              </a:solidFill>
              <a:ln w="7700" cap="flat">
                <a:solidFill>
                  <a:srgbClr val="F0A22E"/>
                </a:solidFill>
                <a:bevel/>
              </a:ln>
            </p:spPr>
          </p:sp>
        </p:grpSp>
        <p:sp>
          <p:nvSpPr>
            <p:cNvPr id="109" name="Elliptical Category"/>
            <p:cNvSpPr/>
            <p:nvPr/>
          </p:nvSpPr>
          <p:spPr>
            <a:xfrm>
              <a:off x="6498848" y="2077802"/>
              <a:ext cx="1031169" cy="525960"/>
            </a:xfrm>
            <a:custGeom>
              <a:avLst/>
              <a:gdLst>
                <a:gd name="connsiteX0" fmla="*/ 598302 w 1031169"/>
                <a:gd name="connsiteY0" fmla="*/ 666216 h 525960"/>
                <a:gd name="connsiteX1" fmla="*/ 681020 w 1031169"/>
                <a:gd name="connsiteY1" fmla="*/ 806475 h 525960"/>
                <a:gd name="connsiteX2" fmla="*/ 763739 w 1031169"/>
                <a:gd name="connsiteY2" fmla="*/ 946730 h 525960"/>
                <a:gd name="connsiteX3" fmla="*/ 846461 w 1031169"/>
                <a:gd name="connsiteY3" fmla="*/ 1086986 h 525960"/>
                <a:gd name="connsiteX4" fmla="*/ 929174 w 1031169"/>
                <a:gd name="connsiteY4" fmla="*/ 1227241 h 525960"/>
                <a:gd name="connsiteX5" fmla="*/ 1011895 w 1031169"/>
                <a:gd name="connsiteY5" fmla="*/ 1367497 h 525960"/>
                <a:gd name="connsiteX6" fmla="*/ 1094609 w 1031169"/>
                <a:gd name="connsiteY6" fmla="*/ 1507752 h 525960"/>
                <a:gd name="connsiteX7" fmla="*/ 1177330 w 1031169"/>
                <a:gd name="connsiteY7" fmla="*/ 1648008 h 525960"/>
                <a:gd name="connsiteX8" fmla="*/ 1260051 w 1031169"/>
                <a:gd name="connsiteY8" fmla="*/ 1788263 h 5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69" h="525960">
                  <a:moveTo>
                    <a:pt x="0" y="262980"/>
                  </a:moveTo>
                  <a:cubicBezTo>
                    <a:pt x="0" y="117741"/>
                    <a:pt x="230835" y="0"/>
                    <a:pt x="515584" y="0"/>
                  </a:cubicBezTo>
                  <a:cubicBezTo>
                    <a:pt x="800333" y="0"/>
                    <a:pt x="1031169" y="117741"/>
                    <a:pt x="1031169" y="262980"/>
                  </a:cubicBezTo>
                  <a:cubicBezTo>
                    <a:pt x="1031169" y="408220"/>
                    <a:pt x="800333" y="525961"/>
                    <a:pt x="515584" y="525961"/>
                  </a:cubicBezTo>
                  <a:cubicBezTo>
                    <a:pt x="230835" y="525961"/>
                    <a:pt x="0" y="408220"/>
                    <a:pt x="0" y="262980"/>
                  </a:cubicBezTo>
                  <a:close/>
                </a:path>
                <a:path w="1031169" h="525960" fill="none">
                  <a:moveTo>
                    <a:pt x="515584" y="525960"/>
                  </a:moveTo>
                  <a:lnTo>
                    <a:pt x="1342764" y="1928519"/>
                  </a:lnTo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Personnel</a:t>
              </a:r>
            </a:p>
          </p:txBody>
        </p:sp>
        <p:sp>
          <p:nvSpPr>
            <p:cNvPr id="112" name="Primary Cause"/>
            <p:cNvSpPr/>
            <p:nvPr/>
          </p:nvSpPr>
          <p:spPr>
            <a:xfrm>
              <a:off x="6065764" y="2779079"/>
              <a:ext cx="343723" cy="210384"/>
            </a:xfrm>
            <a:custGeom>
              <a:avLst/>
              <a:gdLst>
                <a:gd name="connsiteX0" fmla="*/ 1042495 w 343723"/>
                <a:gd name="connsiteY0" fmla="*/ 105194 h 210384"/>
                <a:gd name="connsiteX1" fmla="*/ 970885 w 343723"/>
                <a:gd name="connsiteY1" fmla="*/ 105194 h 210384"/>
                <a:gd name="connsiteX2" fmla="*/ 899275 w 343723"/>
                <a:gd name="connsiteY2" fmla="*/ 105194 h 210384"/>
                <a:gd name="connsiteX3" fmla="*/ 827658 w 343723"/>
                <a:gd name="connsiteY3" fmla="*/ 105194 h 210384"/>
                <a:gd name="rtl" fmla="*/ -37052 w 343723"/>
                <a:gd name="rtt" fmla="*/ -71906 h 210384"/>
                <a:gd name="rtr" fmla="*/ 756048 w 343723"/>
                <a:gd name="rtb" fmla="*/ 282294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56048" y="105194"/>
                  </a:moveTo>
                  <a:lnTo>
                    <a:pt x="1114113" y="105194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Insufficient </a:t>
              </a:r>
            </a:p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salesmen</a:t>
              </a:r>
            </a:p>
          </p:txBody>
        </p:sp>
        <p:sp>
          <p:nvSpPr>
            <p:cNvPr id="113" name="Primary Cause"/>
            <p:cNvSpPr/>
            <p:nvPr/>
          </p:nvSpPr>
          <p:spPr>
            <a:xfrm>
              <a:off x="6571038" y="3620620"/>
              <a:ext cx="343723" cy="210384"/>
            </a:xfrm>
            <a:custGeom>
              <a:avLst/>
              <a:gdLst>
                <a:gd name="connsiteX0" fmla="*/ 1020358 w 343723"/>
                <a:gd name="connsiteY0" fmla="*/ 105193 h 210384"/>
                <a:gd name="connsiteX1" fmla="*/ 935573 w 343723"/>
                <a:gd name="connsiteY1" fmla="*/ 105193 h 210384"/>
                <a:gd name="connsiteX2" fmla="*/ 850788 w 343723"/>
                <a:gd name="connsiteY2" fmla="*/ 105193 h 210384"/>
                <a:gd name="connsiteX3" fmla="*/ 766006 w 343723"/>
                <a:gd name="connsiteY3" fmla="*/ 105193 h 210384"/>
                <a:gd name="rtl" fmla="*/ -389079 w 343723"/>
                <a:gd name="rtt" fmla="*/ 16643 h 210384"/>
                <a:gd name="rtr" fmla="*/ 681221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681221" y="105193"/>
                  </a:moveTo>
                  <a:lnTo>
                    <a:pt x="1105150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Lack of incentive</a:t>
              </a:r>
            </a:p>
          </p:txBody>
        </p:sp>
        <p:sp>
          <p:nvSpPr>
            <p:cNvPr id="114" name="Primary Cause"/>
            <p:cNvSpPr/>
            <p:nvPr/>
          </p:nvSpPr>
          <p:spPr>
            <a:xfrm>
              <a:off x="6318401" y="3199846"/>
              <a:ext cx="343723" cy="210384"/>
            </a:xfrm>
            <a:custGeom>
              <a:avLst/>
              <a:gdLst>
                <a:gd name="connsiteX0" fmla="*/ 1034510 w 343723"/>
                <a:gd name="connsiteY0" fmla="*/ 105193 h 210384"/>
                <a:gd name="connsiteX1" fmla="*/ 959389 w 343723"/>
                <a:gd name="connsiteY1" fmla="*/ 105193 h 210384"/>
                <a:gd name="connsiteX2" fmla="*/ 884276 w 343723"/>
                <a:gd name="connsiteY2" fmla="*/ 105193 h 210384"/>
                <a:gd name="connsiteX3" fmla="*/ 809154 w 343723"/>
                <a:gd name="connsiteY3" fmla="*/ 105193 h 210384"/>
                <a:gd name="rtl" fmla="*/ -97565 w 343723"/>
                <a:gd name="rtt" fmla="*/ 16643 h 210384"/>
                <a:gd name="rtr" fmla="*/ 734035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34035" y="105193"/>
                  </a:moveTo>
                  <a:lnTo>
                    <a:pt x="1109632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Poor training</a:t>
              </a:r>
            </a:p>
          </p:txBody>
        </p:sp>
        <p:sp>
          <p:nvSpPr>
            <p:cNvPr id="115" name="Elliptical Category"/>
            <p:cNvSpPr/>
            <p:nvPr/>
          </p:nvSpPr>
          <p:spPr>
            <a:xfrm>
              <a:off x="3618455" y="2077802"/>
              <a:ext cx="1031169" cy="525960"/>
            </a:xfrm>
            <a:custGeom>
              <a:avLst/>
              <a:gdLst>
                <a:gd name="connsiteX0" fmla="*/ 599631 w 1031169"/>
                <a:gd name="connsiteY0" fmla="*/ 666216 h 525960"/>
                <a:gd name="connsiteX1" fmla="*/ 683677 w 1031169"/>
                <a:gd name="connsiteY1" fmla="*/ 806475 h 525960"/>
                <a:gd name="connsiteX2" fmla="*/ 767723 w 1031169"/>
                <a:gd name="connsiteY2" fmla="*/ 946730 h 525960"/>
                <a:gd name="connsiteX3" fmla="*/ 851766 w 1031169"/>
                <a:gd name="connsiteY3" fmla="*/ 1086986 h 525960"/>
                <a:gd name="connsiteX4" fmla="*/ 935812 w 1031169"/>
                <a:gd name="connsiteY4" fmla="*/ 1227241 h 525960"/>
                <a:gd name="connsiteX5" fmla="*/ 1019865 w 1031169"/>
                <a:gd name="connsiteY5" fmla="*/ 1367497 h 525960"/>
                <a:gd name="connsiteX6" fmla="*/ 1103911 w 1031169"/>
                <a:gd name="connsiteY6" fmla="*/ 1507752 h 525960"/>
                <a:gd name="connsiteX7" fmla="*/ 1187956 w 1031169"/>
                <a:gd name="connsiteY7" fmla="*/ 1648008 h 525960"/>
                <a:gd name="connsiteX8" fmla="*/ 1272002 w 1031169"/>
                <a:gd name="connsiteY8" fmla="*/ 1788263 h 5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69" h="525960">
                  <a:moveTo>
                    <a:pt x="0" y="262980"/>
                  </a:moveTo>
                  <a:cubicBezTo>
                    <a:pt x="0" y="117741"/>
                    <a:pt x="230835" y="0"/>
                    <a:pt x="515584" y="0"/>
                  </a:cubicBezTo>
                  <a:cubicBezTo>
                    <a:pt x="800333" y="0"/>
                    <a:pt x="1031169" y="117741"/>
                    <a:pt x="1031169" y="262980"/>
                  </a:cubicBezTo>
                  <a:cubicBezTo>
                    <a:pt x="1031169" y="408220"/>
                    <a:pt x="800333" y="525961"/>
                    <a:pt x="515584" y="525961"/>
                  </a:cubicBezTo>
                  <a:cubicBezTo>
                    <a:pt x="230835" y="525961"/>
                    <a:pt x="0" y="408220"/>
                    <a:pt x="0" y="262980"/>
                  </a:cubicBezTo>
                  <a:close/>
                </a:path>
                <a:path w="1031169" h="525960" fill="none">
                  <a:moveTo>
                    <a:pt x="515584" y="525960"/>
                  </a:moveTo>
                  <a:lnTo>
                    <a:pt x="1356047" y="1928519"/>
                  </a:lnTo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Advertisement</a:t>
              </a:r>
            </a:p>
          </p:txBody>
        </p:sp>
        <p:sp>
          <p:nvSpPr>
            <p:cNvPr id="116" name="Primary Cause 2"/>
            <p:cNvSpPr/>
            <p:nvPr/>
          </p:nvSpPr>
          <p:spPr>
            <a:xfrm>
              <a:off x="4989912" y="2779079"/>
              <a:ext cx="343723" cy="210384"/>
            </a:xfrm>
            <a:custGeom>
              <a:avLst/>
              <a:gdLst>
                <a:gd name="connsiteX0" fmla="*/ -620250 w 343723"/>
                <a:gd name="connsiteY0" fmla="*/ 105194 h 210384"/>
                <a:gd name="connsiteX1" fmla="*/ -552721 w 343723"/>
                <a:gd name="connsiteY1" fmla="*/ 105194 h 210384"/>
                <a:gd name="connsiteX2" fmla="*/ -485192 w 343723"/>
                <a:gd name="connsiteY2" fmla="*/ 105194 h 210384"/>
                <a:gd name="connsiteX3" fmla="*/ -417663 w 343723"/>
                <a:gd name="connsiteY3" fmla="*/ 105194 h 210384"/>
                <a:gd name="rtl" fmla="*/ -317590 w 343723"/>
                <a:gd name="rtt" fmla="*/ -71906 h 210384"/>
                <a:gd name="rtr" fmla="*/ 976010 w 343723"/>
                <a:gd name="rtb" fmla="*/ 282294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350134" y="105194"/>
                  </a:moveTo>
                  <a:lnTo>
                    <a:pt x="-687779" y="105194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Short of </a:t>
              </a:r>
            </a:p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intangible investment</a:t>
              </a:r>
            </a:p>
          </p:txBody>
        </p:sp>
        <p:sp>
          <p:nvSpPr>
            <p:cNvPr id="117" name="Primary Cause"/>
            <p:cNvSpPr/>
            <p:nvPr/>
          </p:nvSpPr>
          <p:spPr>
            <a:xfrm>
              <a:off x="3353785" y="3059590"/>
              <a:ext cx="343723" cy="210384"/>
            </a:xfrm>
            <a:custGeom>
              <a:avLst/>
              <a:gdLst>
                <a:gd name="connsiteX0" fmla="*/ 1040224 w 343723"/>
                <a:gd name="connsiteY0" fmla="*/ 105193 h 210384"/>
                <a:gd name="connsiteX1" fmla="*/ 964017 w 343723"/>
                <a:gd name="connsiteY1" fmla="*/ 105193 h 210384"/>
                <a:gd name="connsiteX2" fmla="*/ 887802 w 343723"/>
                <a:gd name="connsiteY2" fmla="*/ 105193 h 210384"/>
                <a:gd name="connsiteX3" fmla="*/ 811595 w 343723"/>
                <a:gd name="connsiteY3" fmla="*/ 105193 h 210384"/>
                <a:gd name="rtl" fmla="*/ -396518 w 343723"/>
                <a:gd name="rtt" fmla="*/ 16643 h 210384"/>
                <a:gd name="rtr" fmla="*/ 735382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35382" y="105193"/>
                  </a:moveTo>
                  <a:lnTo>
                    <a:pt x="1116438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No sense of brand</a:t>
              </a:r>
            </a:p>
          </p:txBody>
        </p:sp>
        <p:sp>
          <p:nvSpPr>
            <p:cNvPr id="118" name="Primary Cause 2"/>
            <p:cNvSpPr/>
            <p:nvPr/>
          </p:nvSpPr>
          <p:spPr>
            <a:xfrm>
              <a:off x="5326757" y="3340101"/>
              <a:ext cx="343723" cy="210384"/>
            </a:xfrm>
            <a:custGeom>
              <a:avLst/>
              <a:gdLst>
                <a:gd name="connsiteX0" fmla="*/ -601199 w 343723"/>
                <a:gd name="connsiteY0" fmla="*/ 105193 h 210384"/>
                <a:gd name="connsiteX1" fmla="*/ -513958 w 343723"/>
                <a:gd name="connsiteY1" fmla="*/ 105193 h 210384"/>
                <a:gd name="connsiteX2" fmla="*/ -426717 w 343723"/>
                <a:gd name="connsiteY2" fmla="*/ 105193 h 210384"/>
                <a:gd name="connsiteX3" fmla="*/ -339476 w 343723"/>
                <a:gd name="connsiteY3" fmla="*/ 105193 h 210384"/>
                <a:gd name="rtl" fmla="*/ -219842 w 343723"/>
                <a:gd name="rtt" fmla="*/ -71907 h 210384"/>
                <a:gd name="rtr" fmla="*/ 1189258 w 343723"/>
                <a:gd name="rtb" fmla="*/ 28229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252235" y="105193"/>
                  </a:moveTo>
                  <a:lnTo>
                    <a:pt x="-688440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Inappropriate </a:t>
              </a:r>
            </a:p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advertisement strategy</a:t>
              </a:r>
            </a:p>
          </p:txBody>
        </p:sp>
        <p:sp>
          <p:nvSpPr>
            <p:cNvPr id="119" name="Primary Cause"/>
            <p:cNvSpPr/>
            <p:nvPr/>
          </p:nvSpPr>
          <p:spPr>
            <a:xfrm>
              <a:off x="3690637" y="3620620"/>
              <a:ext cx="343723" cy="210384"/>
            </a:xfrm>
            <a:custGeom>
              <a:avLst/>
              <a:gdLst>
                <a:gd name="connsiteX0" fmla="*/ 1045152 w 343723"/>
                <a:gd name="connsiteY0" fmla="*/ 105193 h 210384"/>
                <a:gd name="connsiteX1" fmla="*/ 974535 w 343723"/>
                <a:gd name="connsiteY1" fmla="*/ 105193 h 210384"/>
                <a:gd name="connsiteX2" fmla="*/ 903911 w 343723"/>
                <a:gd name="connsiteY2" fmla="*/ 105193 h 210384"/>
                <a:gd name="connsiteX3" fmla="*/ 833294 w 343723"/>
                <a:gd name="connsiteY3" fmla="*/ 105193 h 210384"/>
                <a:gd name="rtl" fmla="*/ -415425 w 343723"/>
                <a:gd name="rtt" fmla="*/ 16643 h 210384"/>
                <a:gd name="rtr" fmla="*/ 762675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62675" y="105193"/>
                  </a:moveTo>
                  <a:lnTo>
                    <a:pt x="1115776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Poor advertisement</a:t>
              </a:r>
            </a:p>
          </p:txBody>
        </p:sp>
        <p:sp>
          <p:nvSpPr>
            <p:cNvPr id="121" name="Elliptical Category 2"/>
            <p:cNvSpPr/>
            <p:nvPr/>
          </p:nvSpPr>
          <p:spPr>
            <a:xfrm>
              <a:off x="5590564" y="5514073"/>
              <a:ext cx="1031169" cy="525960"/>
            </a:xfrm>
            <a:custGeom>
              <a:avLst/>
              <a:gdLst>
                <a:gd name="connsiteX0" fmla="*/ 581614 w 1031169"/>
                <a:gd name="connsiteY0" fmla="*/ -140256 h 525960"/>
                <a:gd name="connsiteX1" fmla="*/ 647645 w 1031169"/>
                <a:gd name="connsiteY1" fmla="*/ -280512 h 525960"/>
                <a:gd name="connsiteX2" fmla="*/ 713674 w 1031169"/>
                <a:gd name="connsiteY2" fmla="*/ -420767 h 525960"/>
                <a:gd name="connsiteX3" fmla="*/ 779702 w 1031169"/>
                <a:gd name="connsiteY3" fmla="*/ -561024 h 525960"/>
                <a:gd name="connsiteX4" fmla="*/ 845737 w 1031169"/>
                <a:gd name="connsiteY4" fmla="*/ -701279 h 525960"/>
                <a:gd name="connsiteX5" fmla="*/ 911765 w 1031169"/>
                <a:gd name="connsiteY5" fmla="*/ -841533 h 525960"/>
                <a:gd name="connsiteX6" fmla="*/ 977792 w 1031169"/>
                <a:gd name="connsiteY6" fmla="*/ -981788 h 525960"/>
                <a:gd name="connsiteX7" fmla="*/ 1043827 w 1031169"/>
                <a:gd name="connsiteY7" fmla="*/ -1122044 h 525960"/>
                <a:gd name="connsiteX8" fmla="*/ 1109855 w 1031169"/>
                <a:gd name="connsiteY8" fmla="*/ -1262299 h 5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69" h="525960">
                  <a:moveTo>
                    <a:pt x="0" y="262980"/>
                  </a:moveTo>
                  <a:cubicBezTo>
                    <a:pt x="0" y="117741"/>
                    <a:pt x="230835" y="0"/>
                    <a:pt x="515584" y="0"/>
                  </a:cubicBezTo>
                  <a:cubicBezTo>
                    <a:pt x="800333" y="0"/>
                    <a:pt x="1031169" y="117741"/>
                    <a:pt x="1031169" y="262980"/>
                  </a:cubicBezTo>
                  <a:cubicBezTo>
                    <a:pt x="1031169" y="408220"/>
                    <a:pt x="800333" y="525961"/>
                    <a:pt x="515584" y="525961"/>
                  </a:cubicBezTo>
                  <a:cubicBezTo>
                    <a:pt x="230835" y="525961"/>
                    <a:pt x="0" y="408220"/>
                    <a:pt x="0" y="262980"/>
                  </a:cubicBezTo>
                  <a:close/>
                </a:path>
                <a:path w="1031169" h="525960" fill="none">
                  <a:moveTo>
                    <a:pt x="515584" y="0"/>
                  </a:moveTo>
                  <a:lnTo>
                    <a:pt x="1175890" y="-1402555"/>
                  </a:lnTo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Channel</a:t>
              </a:r>
            </a:p>
          </p:txBody>
        </p:sp>
        <p:sp>
          <p:nvSpPr>
            <p:cNvPr id="122" name="Primary Cause"/>
            <p:cNvSpPr/>
            <p:nvPr/>
          </p:nvSpPr>
          <p:spPr>
            <a:xfrm>
              <a:off x="5525255" y="4286831"/>
              <a:ext cx="343723" cy="210384"/>
            </a:xfrm>
            <a:custGeom>
              <a:avLst/>
              <a:gdLst>
                <a:gd name="connsiteX0" fmla="*/ 1010648 w 343723"/>
                <a:gd name="connsiteY0" fmla="*/ 105192 h 210384"/>
                <a:gd name="connsiteX1" fmla="*/ 912165 w 343723"/>
                <a:gd name="connsiteY1" fmla="*/ 105192 h 210384"/>
                <a:gd name="connsiteX2" fmla="*/ 813682 w 343723"/>
                <a:gd name="connsiteY2" fmla="*/ 105192 h 210384"/>
                <a:gd name="connsiteX3" fmla="*/ 715199 w 343723"/>
                <a:gd name="connsiteY3" fmla="*/ 105192 h 210384"/>
                <a:gd name="rtl" fmla="*/ -122484 w 343723"/>
                <a:gd name="rtt" fmla="*/ 16642 h 210384"/>
                <a:gd name="rtr" fmla="*/ 616716 w 343723"/>
                <a:gd name="rtb" fmla="*/ 193742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616716" y="105192"/>
                  </a:moveTo>
                  <a:lnTo>
                    <a:pt x="1109131" y="105192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Not smooth</a:t>
              </a:r>
            </a:p>
          </p:txBody>
        </p:sp>
        <p:sp>
          <p:nvSpPr>
            <p:cNvPr id="123" name="Primary Cause"/>
            <p:cNvSpPr/>
            <p:nvPr/>
          </p:nvSpPr>
          <p:spPr>
            <a:xfrm>
              <a:off x="5324177" y="4707605"/>
              <a:ext cx="343723" cy="210384"/>
            </a:xfrm>
            <a:custGeom>
              <a:avLst/>
              <a:gdLst>
                <a:gd name="connsiteX0" fmla="*/ 1025032 w 343723"/>
                <a:gd name="connsiteY0" fmla="*/ 105191 h 210384"/>
                <a:gd name="connsiteX1" fmla="*/ 937945 w 343723"/>
                <a:gd name="connsiteY1" fmla="*/ 105191 h 210384"/>
                <a:gd name="connsiteX2" fmla="*/ 850858 w 343723"/>
                <a:gd name="connsiteY2" fmla="*/ 105191 h 210384"/>
                <a:gd name="connsiteX3" fmla="*/ 763771 w 343723"/>
                <a:gd name="connsiteY3" fmla="*/ 105191 h 210384"/>
                <a:gd name="rtl" fmla="*/ -201116 w 343723"/>
                <a:gd name="rtt" fmla="*/ -71909 h 210384"/>
                <a:gd name="rtr" fmla="*/ 676684 w 343723"/>
                <a:gd name="rtb" fmla="*/ 282291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676684" y="105191"/>
                  </a:moveTo>
                  <a:lnTo>
                    <a:pt x="1112119" y="105191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Not enough </a:t>
              </a:r>
            </a:p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sales channels</a:t>
              </a:r>
            </a:p>
          </p:txBody>
        </p:sp>
        <p:sp>
          <p:nvSpPr>
            <p:cNvPr id="124" name="Primary Cause"/>
            <p:cNvSpPr/>
            <p:nvPr/>
          </p:nvSpPr>
          <p:spPr>
            <a:xfrm>
              <a:off x="5123099" y="5128364"/>
              <a:ext cx="343723" cy="210384"/>
            </a:xfrm>
            <a:custGeom>
              <a:avLst/>
              <a:gdLst>
                <a:gd name="connsiteX0" fmla="*/ 1027095 w 343723"/>
                <a:gd name="connsiteY0" fmla="*/ 105193 h 210384"/>
                <a:gd name="connsiteX1" fmla="*/ 939084 w 343723"/>
                <a:gd name="connsiteY1" fmla="*/ 105193 h 210384"/>
                <a:gd name="connsiteX2" fmla="*/ 851073 w 343723"/>
                <a:gd name="connsiteY2" fmla="*/ 105193 h 210384"/>
                <a:gd name="connsiteX3" fmla="*/ 763062 w 343723"/>
                <a:gd name="connsiteY3" fmla="*/ 105193 h 210384"/>
                <a:gd name="rtl" fmla="*/ -1126749 w 343723"/>
                <a:gd name="rtt" fmla="*/ -71907 h 210384"/>
                <a:gd name="rtr" fmla="*/ 675051 w 343723"/>
                <a:gd name="rtb" fmla="*/ 28229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675051" y="105193"/>
                  </a:moveTo>
                  <a:lnTo>
                    <a:pt x="1115106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Not convenient for purchasing</a:t>
              </a:r>
            </a:p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(Most packages are big)</a:t>
              </a:r>
            </a:p>
          </p:txBody>
        </p:sp>
        <p:sp>
          <p:nvSpPr>
            <p:cNvPr id="125" name="Elliptical Category 2"/>
            <p:cNvSpPr/>
            <p:nvPr/>
          </p:nvSpPr>
          <p:spPr>
            <a:xfrm>
              <a:off x="2350119" y="5514073"/>
              <a:ext cx="1031169" cy="525960"/>
            </a:xfrm>
            <a:custGeom>
              <a:avLst/>
              <a:gdLst>
                <a:gd name="connsiteX0" fmla="*/ 583108 w 1031169"/>
                <a:gd name="connsiteY0" fmla="*/ -140256 h 525960"/>
                <a:gd name="connsiteX1" fmla="*/ 650632 w 1031169"/>
                <a:gd name="connsiteY1" fmla="*/ -280512 h 525960"/>
                <a:gd name="connsiteX2" fmla="*/ 718157 w 1031169"/>
                <a:gd name="connsiteY2" fmla="*/ -420767 h 525960"/>
                <a:gd name="connsiteX3" fmla="*/ 785677 w 1031169"/>
                <a:gd name="connsiteY3" fmla="*/ -561024 h 525960"/>
                <a:gd name="connsiteX4" fmla="*/ 853206 w 1031169"/>
                <a:gd name="connsiteY4" fmla="*/ -701279 h 525960"/>
                <a:gd name="connsiteX5" fmla="*/ 920727 w 1031169"/>
                <a:gd name="connsiteY5" fmla="*/ -841533 h 525960"/>
                <a:gd name="connsiteX6" fmla="*/ 988257 w 1031169"/>
                <a:gd name="connsiteY6" fmla="*/ -981788 h 525960"/>
                <a:gd name="connsiteX7" fmla="*/ 1055778 w 1031169"/>
                <a:gd name="connsiteY7" fmla="*/ -1122044 h 525960"/>
                <a:gd name="connsiteX8" fmla="*/ 1123299 w 1031169"/>
                <a:gd name="connsiteY8" fmla="*/ -1262299 h 5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69" h="525960">
                  <a:moveTo>
                    <a:pt x="0" y="262980"/>
                  </a:moveTo>
                  <a:cubicBezTo>
                    <a:pt x="0" y="117741"/>
                    <a:pt x="230835" y="0"/>
                    <a:pt x="515584" y="0"/>
                  </a:cubicBezTo>
                  <a:cubicBezTo>
                    <a:pt x="800333" y="0"/>
                    <a:pt x="1031169" y="117741"/>
                    <a:pt x="1031169" y="262980"/>
                  </a:cubicBezTo>
                  <a:cubicBezTo>
                    <a:pt x="1031169" y="408220"/>
                    <a:pt x="800333" y="525961"/>
                    <a:pt x="515584" y="525961"/>
                  </a:cubicBezTo>
                  <a:cubicBezTo>
                    <a:pt x="230835" y="525961"/>
                    <a:pt x="0" y="408220"/>
                    <a:pt x="0" y="262980"/>
                  </a:cubicBezTo>
                  <a:close/>
                </a:path>
                <a:path w="1031169" h="525960" fill="none">
                  <a:moveTo>
                    <a:pt x="515584" y="0"/>
                  </a:moveTo>
                  <a:lnTo>
                    <a:pt x="1190828" y="-1402555"/>
                  </a:lnTo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Competitor</a:t>
              </a:r>
            </a:p>
          </p:txBody>
        </p:sp>
        <p:sp>
          <p:nvSpPr>
            <p:cNvPr id="126" name="Primary Cause 2"/>
            <p:cNvSpPr/>
            <p:nvPr/>
          </p:nvSpPr>
          <p:spPr>
            <a:xfrm>
              <a:off x="4089358" y="4286831"/>
              <a:ext cx="343723" cy="210384"/>
            </a:xfrm>
            <a:custGeom>
              <a:avLst/>
              <a:gdLst>
                <a:gd name="connsiteX0" fmla="*/ -606809 w 343723"/>
                <a:gd name="connsiteY0" fmla="*/ 105192 h 210384"/>
                <a:gd name="connsiteX1" fmla="*/ -530160 w 343723"/>
                <a:gd name="connsiteY1" fmla="*/ 105192 h 210384"/>
                <a:gd name="connsiteX2" fmla="*/ -453509 w 343723"/>
                <a:gd name="connsiteY2" fmla="*/ 105192 h 210384"/>
                <a:gd name="connsiteX3" fmla="*/ -376859 w 343723"/>
                <a:gd name="connsiteY3" fmla="*/ 105192 h 210384"/>
                <a:gd name="rtl" fmla="*/ -266551 w 343723"/>
                <a:gd name="rtt" fmla="*/ 16642 h 210384"/>
                <a:gd name="rtr" fmla="*/ 549649 w 343723"/>
                <a:gd name="rtb" fmla="*/ 193742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300208" y="105192"/>
                  </a:moveTo>
                  <a:lnTo>
                    <a:pt x="-683460" y="105192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Imported oil</a:t>
              </a:r>
            </a:p>
          </p:txBody>
        </p:sp>
        <p:sp>
          <p:nvSpPr>
            <p:cNvPr id="127" name="Primary Cause"/>
            <p:cNvSpPr/>
            <p:nvPr/>
          </p:nvSpPr>
          <p:spPr>
            <a:xfrm>
              <a:off x="2150760" y="4567342"/>
              <a:ext cx="343723" cy="210384"/>
            </a:xfrm>
            <a:custGeom>
              <a:avLst/>
              <a:gdLst>
                <a:gd name="connsiteX0" fmla="*/ 1037929 w 343723"/>
                <a:gd name="connsiteY0" fmla="*/ 105191 h 210384"/>
                <a:gd name="connsiteX1" fmla="*/ 955770 w 343723"/>
                <a:gd name="connsiteY1" fmla="*/ 105191 h 210384"/>
                <a:gd name="connsiteX2" fmla="*/ 873611 w 343723"/>
                <a:gd name="connsiteY2" fmla="*/ 105191 h 210384"/>
                <a:gd name="connsiteX3" fmla="*/ 791452 w 343723"/>
                <a:gd name="connsiteY3" fmla="*/ 105191 h 210384"/>
                <a:gd name="rtl" fmla="*/ -153106 w 343723"/>
                <a:gd name="rtt" fmla="*/ 16641 h 210384"/>
                <a:gd name="rtr" fmla="*/ 709294 w 343723"/>
                <a:gd name="rtb" fmla="*/ 193741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09294" y="105191"/>
                  </a:moveTo>
                  <a:lnTo>
                    <a:pt x="1120088" y="105191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Creative ADs</a:t>
              </a:r>
            </a:p>
          </p:txBody>
        </p:sp>
        <p:sp>
          <p:nvSpPr>
            <p:cNvPr id="128" name="Primary Cause 2"/>
            <p:cNvSpPr/>
            <p:nvPr/>
          </p:nvSpPr>
          <p:spPr>
            <a:xfrm>
              <a:off x="3821252" y="4847853"/>
              <a:ext cx="343723" cy="210384"/>
            </a:xfrm>
            <a:custGeom>
              <a:avLst/>
              <a:gdLst>
                <a:gd name="connsiteX0" fmla="*/ -620386 w 343723"/>
                <a:gd name="connsiteY0" fmla="*/ 105192 h 210384"/>
                <a:gd name="connsiteX1" fmla="*/ -555321 w 343723"/>
                <a:gd name="connsiteY1" fmla="*/ 105192 h 210384"/>
                <a:gd name="connsiteX2" fmla="*/ -490256 w 343723"/>
                <a:gd name="connsiteY2" fmla="*/ 105192 h 210384"/>
                <a:gd name="connsiteX3" fmla="*/ -425191 w 343723"/>
                <a:gd name="connsiteY3" fmla="*/ 105192 h 210384"/>
                <a:gd name="rtl" fmla="*/ -327360 w 343723"/>
                <a:gd name="rtt" fmla="*/ 16642 h 210384"/>
                <a:gd name="rtr" fmla="*/ 827640 w 343723"/>
                <a:gd name="rtb" fmla="*/ 193742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360126" y="105192"/>
                  </a:moveTo>
                  <a:lnTo>
                    <a:pt x="-685451" y="105192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Flexible packaging </a:t>
              </a:r>
            </a:p>
          </p:txBody>
        </p:sp>
        <p:sp>
          <p:nvSpPr>
            <p:cNvPr id="129" name="Primary Cause"/>
            <p:cNvSpPr/>
            <p:nvPr/>
          </p:nvSpPr>
          <p:spPr>
            <a:xfrm>
              <a:off x="1882654" y="5128364"/>
              <a:ext cx="343723" cy="210384"/>
            </a:xfrm>
            <a:custGeom>
              <a:avLst/>
              <a:gdLst>
                <a:gd name="connsiteX0" fmla="*/ 1041048 w 343723"/>
                <a:gd name="connsiteY0" fmla="*/ 105193 h 210384"/>
                <a:gd name="connsiteX1" fmla="*/ 964001 w 343723"/>
                <a:gd name="connsiteY1" fmla="*/ 105193 h 210384"/>
                <a:gd name="connsiteX2" fmla="*/ 886948 w 343723"/>
                <a:gd name="connsiteY2" fmla="*/ 105193 h 210384"/>
                <a:gd name="connsiteX3" fmla="*/ 809901 w 343723"/>
                <a:gd name="connsiteY3" fmla="*/ 105193 h 210384"/>
                <a:gd name="rtl" fmla="*/ -383645 w 343723"/>
                <a:gd name="rtt" fmla="*/ 16643 h 210384"/>
                <a:gd name="rtr" fmla="*/ 732855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32855" y="105193"/>
                  </a:moveTo>
                  <a:lnTo>
                    <a:pt x="1118094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Various promotion</a:t>
              </a:r>
            </a:p>
          </p:txBody>
        </p:sp>
        <p:sp>
          <p:nvSpPr>
            <p:cNvPr id="131" name="Elliptical Category"/>
            <p:cNvSpPr/>
            <p:nvPr/>
          </p:nvSpPr>
          <p:spPr>
            <a:xfrm>
              <a:off x="1098107" y="2077802"/>
              <a:ext cx="1031169" cy="525960"/>
            </a:xfrm>
            <a:custGeom>
              <a:avLst/>
              <a:gdLst>
                <a:gd name="connsiteX0" fmla="*/ 600793 w 1031169"/>
                <a:gd name="connsiteY0" fmla="*/ 666216 h 525960"/>
                <a:gd name="connsiteX1" fmla="*/ 686001 w 1031169"/>
                <a:gd name="connsiteY1" fmla="*/ 806475 h 525960"/>
                <a:gd name="connsiteX2" fmla="*/ 771209 w 1031169"/>
                <a:gd name="connsiteY2" fmla="*/ 946730 h 525960"/>
                <a:gd name="connsiteX3" fmla="*/ 856417 w 1031169"/>
                <a:gd name="connsiteY3" fmla="*/ 1086986 h 525960"/>
                <a:gd name="connsiteX4" fmla="*/ 941625 w 1031169"/>
                <a:gd name="connsiteY4" fmla="*/ 1227241 h 525960"/>
                <a:gd name="connsiteX5" fmla="*/ 1026833 w 1031169"/>
                <a:gd name="connsiteY5" fmla="*/ 1367497 h 525960"/>
                <a:gd name="connsiteX6" fmla="*/ 1112042 w 1031169"/>
                <a:gd name="connsiteY6" fmla="*/ 1507752 h 525960"/>
                <a:gd name="connsiteX7" fmla="*/ 1197250 w 1031169"/>
                <a:gd name="connsiteY7" fmla="*/ 1648008 h 525960"/>
                <a:gd name="connsiteX8" fmla="*/ 1282458 w 1031169"/>
                <a:gd name="connsiteY8" fmla="*/ 1788263 h 5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169" h="525960">
                  <a:moveTo>
                    <a:pt x="0" y="262980"/>
                  </a:moveTo>
                  <a:cubicBezTo>
                    <a:pt x="0" y="117741"/>
                    <a:pt x="230835" y="0"/>
                    <a:pt x="515584" y="0"/>
                  </a:cubicBezTo>
                  <a:cubicBezTo>
                    <a:pt x="800333" y="0"/>
                    <a:pt x="1031169" y="117741"/>
                    <a:pt x="1031169" y="262980"/>
                  </a:cubicBezTo>
                  <a:cubicBezTo>
                    <a:pt x="1031169" y="408220"/>
                    <a:pt x="800333" y="525961"/>
                    <a:pt x="515584" y="525961"/>
                  </a:cubicBezTo>
                  <a:cubicBezTo>
                    <a:pt x="230835" y="525961"/>
                    <a:pt x="0" y="408220"/>
                    <a:pt x="0" y="262980"/>
                  </a:cubicBezTo>
                  <a:close/>
                </a:path>
                <a:path w="1031169" h="525960" fill="none">
                  <a:moveTo>
                    <a:pt x="515584" y="525960"/>
                  </a:moveTo>
                  <a:lnTo>
                    <a:pt x="1367666" y="1928519"/>
                  </a:lnTo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Customer</a:t>
              </a:r>
            </a:p>
          </p:txBody>
        </p:sp>
        <p:sp>
          <p:nvSpPr>
            <p:cNvPr id="132" name="Primary Cause 2"/>
            <p:cNvSpPr/>
            <p:nvPr/>
          </p:nvSpPr>
          <p:spPr>
            <a:xfrm>
              <a:off x="2890623" y="3480357"/>
              <a:ext cx="343723" cy="210384"/>
            </a:xfrm>
            <a:custGeom>
              <a:avLst/>
              <a:gdLst>
                <a:gd name="connsiteX0" fmla="*/ -611710 w 343723"/>
                <a:gd name="connsiteY0" fmla="*/ 105194 h 210384"/>
                <a:gd name="connsiteX1" fmla="*/ -542949 w 343723"/>
                <a:gd name="connsiteY1" fmla="*/ 105194 h 210384"/>
                <a:gd name="connsiteX2" fmla="*/ -474188 w 343723"/>
                <a:gd name="connsiteY2" fmla="*/ 105194 h 210384"/>
                <a:gd name="connsiteX3" fmla="*/ -405427 w 343723"/>
                <a:gd name="connsiteY3" fmla="*/ 105194 h 210384"/>
                <a:gd name="rtl" fmla="*/ -301322 w 343723"/>
                <a:gd name="rtt" fmla="*/ 16644 h 210384"/>
                <a:gd name="rtr" fmla="*/ 237678 w 343723"/>
                <a:gd name="rtb" fmla="*/ 193744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336666" y="105194"/>
                  </a:moveTo>
                  <a:lnTo>
                    <a:pt x="-680471" y="105194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Demand</a:t>
              </a:r>
            </a:p>
          </p:txBody>
        </p:sp>
        <p:sp>
          <p:nvSpPr>
            <p:cNvPr id="133" name="Primary Cause"/>
            <p:cNvSpPr/>
            <p:nvPr/>
          </p:nvSpPr>
          <p:spPr>
            <a:xfrm>
              <a:off x="917652" y="3199846"/>
              <a:ext cx="343723" cy="210384"/>
            </a:xfrm>
            <a:custGeom>
              <a:avLst/>
              <a:gdLst>
                <a:gd name="connsiteX0" fmla="*/ 1048548 w 343723"/>
                <a:gd name="connsiteY0" fmla="*/ 105193 h 210384"/>
                <a:gd name="connsiteX1" fmla="*/ 975013 w 343723"/>
                <a:gd name="connsiteY1" fmla="*/ 105193 h 210384"/>
                <a:gd name="connsiteX2" fmla="*/ 901477 w 343723"/>
                <a:gd name="connsiteY2" fmla="*/ 105193 h 210384"/>
                <a:gd name="connsiteX3" fmla="*/ 827943 w 343723"/>
                <a:gd name="connsiteY3" fmla="*/ 105193 h 210384"/>
                <a:gd name="rtl" fmla="*/ 30604 w 343723"/>
                <a:gd name="rtt" fmla="*/ 16643 h 210384"/>
                <a:gd name="rtr" fmla="*/ 754404 w 343723"/>
                <a:gd name="rtb" fmla="*/ 193743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754404" y="105193"/>
                  </a:moveTo>
                  <a:lnTo>
                    <a:pt x="1122083" y="105193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Preference</a:t>
              </a:r>
            </a:p>
          </p:txBody>
        </p:sp>
        <p:sp>
          <p:nvSpPr>
            <p:cNvPr id="134" name="Primary Cause 2"/>
            <p:cNvSpPr/>
            <p:nvPr/>
          </p:nvSpPr>
          <p:spPr>
            <a:xfrm>
              <a:off x="2469564" y="2779079"/>
              <a:ext cx="343723" cy="210384"/>
            </a:xfrm>
            <a:custGeom>
              <a:avLst/>
              <a:gdLst>
                <a:gd name="connsiteX0" fmla="*/ -616544 w 343723"/>
                <a:gd name="connsiteY0" fmla="*/ 105194 h 210384"/>
                <a:gd name="connsiteX1" fmla="*/ -547635 w 343723"/>
                <a:gd name="connsiteY1" fmla="*/ 105194 h 210384"/>
                <a:gd name="connsiteX2" fmla="*/ -478727 w 343723"/>
                <a:gd name="connsiteY2" fmla="*/ 105194 h 210384"/>
                <a:gd name="connsiteX3" fmla="*/ -409818 w 343723"/>
                <a:gd name="connsiteY3" fmla="*/ 105194 h 210384"/>
                <a:gd name="rtl" fmla="*/ -307977 w 343723"/>
                <a:gd name="rtt" fmla="*/ 16644 h 210384"/>
                <a:gd name="rtr" fmla="*/ 762323 w 343723"/>
                <a:gd name="rtb" fmla="*/ 193744 h 2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43723" h="210384" fill="none">
                  <a:moveTo>
                    <a:pt x="-340910" y="105194"/>
                  </a:moveTo>
                  <a:lnTo>
                    <a:pt x="-685452" y="105194"/>
                  </a:lnTo>
                </a:path>
              </a:pathLst>
            </a:custGeom>
            <a:noFill/>
            <a:ln w="7700" cap="flat">
              <a:solidFill>
                <a:srgbClr val="B0761F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B0761F"/>
                  </a:solidFill>
                  <a:latin typeface="Comic Sans MS"/>
                </a:rPr>
                <a:t>Purchasing power</a:t>
              </a:r>
            </a:p>
          </p:txBody>
        </p:sp>
        <p:sp>
          <p:nvSpPr>
            <p:cNvPr id="388" name=""/>
            <p:cNvSpPr/>
            <p:nvPr/>
          </p:nvSpPr>
          <p:spPr>
            <a:xfrm>
              <a:off x="1625387" y="818704"/>
              <a:ext cx="5615379" cy="522638"/>
            </a:xfrm>
            <a:custGeom>
              <a:avLst/>
              <a:gdLst/>
              <a:ahLst/>
              <a:cxnLst/>
              <a:pathLst>
                <a:path w="5615379" h="522638">
                  <a:moveTo>
                    <a:pt x="171694" y="405542"/>
                  </a:moveTo>
                  <a:cubicBezTo>
                    <a:pt x="186948" y="354071"/>
                    <a:pt x="209125" y="233931"/>
                    <a:pt x="238239" y="45122"/>
                  </a:cubicBezTo>
                  <a:cubicBezTo>
                    <a:pt x="241308" y="41264"/>
                    <a:pt x="244841" y="36367"/>
                    <a:pt x="248836" y="30450"/>
                  </a:cubicBezTo>
                  <a:cubicBezTo>
                    <a:pt x="257392" y="17371"/>
                    <a:pt x="262690" y="10813"/>
                    <a:pt x="264739" y="10796"/>
                  </a:cubicBezTo>
                  <a:cubicBezTo>
                    <a:pt x="265856" y="10813"/>
                    <a:pt x="266884" y="12751"/>
                    <a:pt x="267803" y="16609"/>
                  </a:cubicBezTo>
                  <a:cubicBezTo>
                    <a:pt x="268734" y="20312"/>
                    <a:pt x="269203" y="24378"/>
                    <a:pt x="269203" y="28789"/>
                  </a:cubicBezTo>
                  <a:cubicBezTo>
                    <a:pt x="269203" y="35814"/>
                    <a:pt x="266178" y="52890"/>
                    <a:pt x="260134" y="80001"/>
                  </a:cubicBezTo>
                  <a:cubicBezTo>
                    <a:pt x="255862" y="98652"/>
                    <a:pt x="247487" y="138151"/>
                    <a:pt x="235027" y="198481"/>
                  </a:cubicBezTo>
                  <a:cubicBezTo>
                    <a:pt x="230287" y="221387"/>
                    <a:pt x="225152" y="245609"/>
                    <a:pt x="219616" y="271163"/>
                  </a:cubicBezTo>
                  <a:cubicBezTo>
                    <a:pt x="214080" y="296734"/>
                    <a:pt x="210152" y="314122"/>
                    <a:pt x="207821" y="323327"/>
                  </a:cubicBezTo>
                  <a:cubicBezTo>
                    <a:pt x="201874" y="348258"/>
                    <a:pt x="194109" y="376303"/>
                    <a:pt x="184527" y="407480"/>
                  </a:cubicBezTo>
                  <a:cubicBezTo>
                    <a:pt x="201829" y="422256"/>
                    <a:pt x="226337" y="429626"/>
                    <a:pt x="258046" y="429626"/>
                  </a:cubicBezTo>
                  <a:cubicBezTo>
                    <a:pt x="259350" y="429626"/>
                    <a:pt x="264095" y="429453"/>
                    <a:pt x="272273" y="429073"/>
                  </a:cubicBezTo>
                  <a:cubicBezTo>
                    <a:pt x="274975" y="411546"/>
                    <a:pt x="277808" y="380075"/>
                    <a:pt x="280782" y="334676"/>
                  </a:cubicBezTo>
                  <a:lnTo>
                    <a:pt x="319009" y="297305"/>
                  </a:lnTo>
                  <a:cubicBezTo>
                    <a:pt x="321058" y="319278"/>
                    <a:pt x="322773" y="344849"/>
                    <a:pt x="324162" y="373985"/>
                  </a:cubicBezTo>
                  <a:cubicBezTo>
                    <a:pt x="297007" y="460907"/>
                    <a:pt x="255253" y="504368"/>
                    <a:pt x="198894" y="504368"/>
                  </a:cubicBezTo>
                  <a:cubicBezTo>
                    <a:pt x="180204" y="504368"/>
                    <a:pt x="162485" y="499212"/>
                    <a:pt x="145741" y="488865"/>
                  </a:cubicBezTo>
                  <a:cubicBezTo>
                    <a:pt x="122592" y="507516"/>
                    <a:pt x="103107" y="516824"/>
                    <a:pt x="87294" y="516824"/>
                  </a:cubicBezTo>
                  <a:cubicBezTo>
                    <a:pt x="66928" y="516824"/>
                    <a:pt x="47211" y="503173"/>
                    <a:pt x="28148" y="475855"/>
                  </a:cubicBezTo>
                  <a:cubicBezTo>
                    <a:pt x="9086" y="448553"/>
                    <a:pt x="0" y="420318"/>
                    <a:pt x="0" y="391148"/>
                  </a:cubicBezTo>
                  <a:cubicBezTo>
                    <a:pt x="0" y="383397"/>
                    <a:pt x="0" y="373622"/>
                    <a:pt x="0" y="361805"/>
                  </a:cubicBezTo>
                  <a:lnTo>
                    <a:pt x="41822" y="293984"/>
                  </a:lnTo>
                  <a:cubicBezTo>
                    <a:pt x="62560" y="360628"/>
                    <a:pt x="105855" y="397791"/>
                    <a:pt x="171694" y="405542"/>
                  </a:cubicBezTo>
                  <a:close/>
                </a:path>
                <a:path w="5615379" h="522638">
                  <a:moveTo>
                    <a:pt x="269344" y="74465"/>
                  </a:moveTo>
                  <a:lnTo>
                    <a:pt x="299190" y="-554"/>
                  </a:lnTo>
                  <a:lnTo>
                    <a:pt x="300172" y="-554"/>
                  </a:lnTo>
                  <a:cubicBezTo>
                    <a:pt x="314681" y="16263"/>
                    <a:pt x="321939" y="34533"/>
                    <a:pt x="321939" y="54257"/>
                  </a:cubicBezTo>
                  <a:cubicBezTo>
                    <a:pt x="321939" y="64240"/>
                    <a:pt x="320962" y="79932"/>
                    <a:pt x="319009" y="101317"/>
                  </a:cubicBezTo>
                  <a:cubicBezTo>
                    <a:pt x="306081" y="130313"/>
                    <a:pt x="299202" y="146265"/>
                    <a:pt x="298361" y="149207"/>
                  </a:cubicBezTo>
                  <a:cubicBezTo>
                    <a:pt x="292413" y="113791"/>
                    <a:pt x="287526" y="92285"/>
                    <a:pt x="283711" y="84707"/>
                  </a:cubicBezTo>
                  <a:cubicBezTo>
                    <a:pt x="279992" y="77336"/>
                    <a:pt x="276415" y="73652"/>
                    <a:pt x="272967" y="73634"/>
                  </a:cubicBezTo>
                  <a:cubicBezTo>
                    <a:pt x="272137" y="73652"/>
                    <a:pt x="270929" y="73928"/>
                    <a:pt x="269344" y="74465"/>
                  </a:cubicBezTo>
                  <a:close/>
                </a:path>
                <a:path w="5615379" h="522638">
                  <a:moveTo>
                    <a:pt x="387681" y="182978"/>
                  </a:moveTo>
                  <a:cubicBezTo>
                    <a:pt x="382755" y="199415"/>
                    <a:pt x="380295" y="216405"/>
                    <a:pt x="380295" y="233914"/>
                  </a:cubicBezTo>
                  <a:cubicBezTo>
                    <a:pt x="380295" y="281735"/>
                    <a:pt x="392619" y="310887"/>
                    <a:pt x="417258" y="321389"/>
                  </a:cubicBezTo>
                  <a:cubicBezTo>
                    <a:pt x="419588" y="302946"/>
                    <a:pt x="420745" y="284866"/>
                    <a:pt x="420745" y="267132"/>
                  </a:cubicBezTo>
                  <a:cubicBezTo>
                    <a:pt x="420745" y="238723"/>
                    <a:pt x="417353" y="218342"/>
                    <a:pt x="410565" y="205955"/>
                  </a:cubicBezTo>
                  <a:cubicBezTo>
                    <a:pt x="403866" y="193792"/>
                    <a:pt x="396242" y="186127"/>
                    <a:pt x="387681" y="182978"/>
                  </a:cubicBezTo>
                  <a:close/>
                </a:path>
                <a:path w="5615379" h="522638">
                  <a:moveTo>
                    <a:pt x="447527" y="138411"/>
                  </a:moveTo>
                  <a:lnTo>
                    <a:pt x="439993" y="163878"/>
                  </a:lnTo>
                  <a:cubicBezTo>
                    <a:pt x="446969" y="168134"/>
                    <a:pt x="452651" y="177096"/>
                    <a:pt x="457019" y="190730"/>
                  </a:cubicBezTo>
                  <a:cubicBezTo>
                    <a:pt x="461489" y="204587"/>
                    <a:pt x="463712" y="221665"/>
                    <a:pt x="463712" y="241941"/>
                  </a:cubicBezTo>
                  <a:cubicBezTo>
                    <a:pt x="463712" y="261319"/>
                    <a:pt x="461811" y="279692"/>
                    <a:pt x="457990" y="296475"/>
                  </a:cubicBezTo>
                  <a:cubicBezTo>
                    <a:pt x="454091" y="313101"/>
                    <a:pt x="449948" y="325195"/>
                    <a:pt x="445575" y="332739"/>
                  </a:cubicBezTo>
                  <a:cubicBezTo>
                    <a:pt x="441111" y="340697"/>
                    <a:pt x="433442" y="350005"/>
                    <a:pt x="422556" y="360697"/>
                  </a:cubicBezTo>
                  <a:cubicBezTo>
                    <a:pt x="420609" y="362566"/>
                    <a:pt x="417867" y="365957"/>
                    <a:pt x="414329" y="370940"/>
                  </a:cubicBezTo>
                  <a:cubicBezTo>
                    <a:pt x="411637" y="375005"/>
                    <a:pt x="409312" y="378051"/>
                    <a:pt x="407353" y="380075"/>
                  </a:cubicBezTo>
                  <a:cubicBezTo>
                    <a:pt x="389222" y="379902"/>
                    <a:pt x="372710" y="369746"/>
                    <a:pt x="357829" y="349625"/>
                  </a:cubicBezTo>
                  <a:cubicBezTo>
                    <a:pt x="342953" y="330074"/>
                    <a:pt x="335516" y="305350"/>
                    <a:pt x="335516" y="275437"/>
                  </a:cubicBezTo>
                  <a:cubicBezTo>
                    <a:pt x="335516" y="226733"/>
                    <a:pt x="352484" y="180038"/>
                    <a:pt x="386428" y="135365"/>
                  </a:cubicBezTo>
                  <a:cubicBezTo>
                    <a:pt x="401964" y="138151"/>
                    <a:pt x="415124" y="139535"/>
                    <a:pt x="425909" y="139518"/>
                  </a:cubicBezTo>
                  <a:cubicBezTo>
                    <a:pt x="433910" y="139535"/>
                    <a:pt x="441111" y="139171"/>
                    <a:pt x="447527" y="138411"/>
                  </a:cubicBezTo>
                  <a:close/>
                </a:path>
                <a:path w="5615379" h="522638">
                  <a:moveTo>
                    <a:pt x="491792" y="129552"/>
                  </a:moveTo>
                  <a:cubicBezTo>
                    <a:pt x="503694" y="132891"/>
                    <a:pt x="512718" y="136957"/>
                    <a:pt x="518851" y="141732"/>
                  </a:cubicBezTo>
                  <a:cubicBezTo>
                    <a:pt x="524895" y="146732"/>
                    <a:pt x="530194" y="161127"/>
                    <a:pt x="534748" y="184916"/>
                  </a:cubicBezTo>
                  <a:cubicBezTo>
                    <a:pt x="536052" y="191768"/>
                    <a:pt x="537502" y="201179"/>
                    <a:pt x="539077" y="213169"/>
                  </a:cubicBezTo>
                  <a:cubicBezTo>
                    <a:pt x="540657" y="225176"/>
                    <a:pt x="542242" y="239017"/>
                    <a:pt x="543822" y="254692"/>
                  </a:cubicBezTo>
                  <a:cubicBezTo>
                    <a:pt x="545409" y="270385"/>
                    <a:pt x="546938" y="287824"/>
                    <a:pt x="548422" y="306994"/>
                  </a:cubicBezTo>
                  <a:cubicBezTo>
                    <a:pt x="557445" y="264935"/>
                    <a:pt x="565588" y="219900"/>
                    <a:pt x="572835" y="171906"/>
                  </a:cubicBezTo>
                  <a:lnTo>
                    <a:pt x="594036" y="161663"/>
                  </a:lnTo>
                  <a:lnTo>
                    <a:pt x="606321" y="156127"/>
                  </a:lnTo>
                  <a:cubicBezTo>
                    <a:pt x="610130" y="163532"/>
                    <a:pt x="614041" y="173774"/>
                    <a:pt x="618036" y="186854"/>
                  </a:cubicBezTo>
                  <a:cubicBezTo>
                    <a:pt x="621851" y="199241"/>
                    <a:pt x="624594" y="210211"/>
                    <a:pt x="626264" y="219796"/>
                  </a:cubicBezTo>
                  <a:cubicBezTo>
                    <a:pt x="627754" y="228118"/>
                    <a:pt x="629706" y="243983"/>
                    <a:pt x="632121" y="267409"/>
                  </a:cubicBezTo>
                  <a:cubicBezTo>
                    <a:pt x="633527" y="281457"/>
                    <a:pt x="635203" y="295471"/>
                    <a:pt x="637150" y="309485"/>
                  </a:cubicBezTo>
                  <a:cubicBezTo>
                    <a:pt x="648967" y="255246"/>
                    <a:pt x="654863" y="219346"/>
                    <a:pt x="654863" y="201802"/>
                  </a:cubicBezTo>
                  <a:cubicBezTo>
                    <a:pt x="654863" y="189830"/>
                    <a:pt x="652172" y="179864"/>
                    <a:pt x="646772" y="171906"/>
                  </a:cubicBezTo>
                  <a:cubicBezTo>
                    <a:pt x="668164" y="149968"/>
                    <a:pt x="679648" y="138705"/>
                    <a:pt x="681223" y="138133"/>
                  </a:cubicBezTo>
                  <a:cubicBezTo>
                    <a:pt x="690619" y="152355"/>
                    <a:pt x="695320" y="166196"/>
                    <a:pt x="695320" y="179656"/>
                  </a:cubicBezTo>
                  <a:cubicBezTo>
                    <a:pt x="695320" y="195176"/>
                    <a:pt x="693932" y="212529"/>
                    <a:pt x="691138" y="231699"/>
                  </a:cubicBezTo>
                  <a:cubicBezTo>
                    <a:pt x="688158" y="251094"/>
                    <a:pt x="686014" y="261976"/>
                    <a:pt x="684710" y="264364"/>
                  </a:cubicBezTo>
                  <a:cubicBezTo>
                    <a:pt x="682859" y="267703"/>
                    <a:pt x="677786" y="275367"/>
                    <a:pt x="669508" y="287340"/>
                  </a:cubicBezTo>
                  <a:lnTo>
                    <a:pt x="651658" y="313914"/>
                  </a:lnTo>
                  <a:cubicBezTo>
                    <a:pt x="650445" y="317254"/>
                    <a:pt x="645614" y="334416"/>
                    <a:pt x="637150" y="365404"/>
                  </a:cubicBezTo>
                  <a:cubicBezTo>
                    <a:pt x="620034" y="372047"/>
                    <a:pt x="607252" y="378968"/>
                    <a:pt x="598787" y="386165"/>
                  </a:cubicBezTo>
                  <a:cubicBezTo>
                    <a:pt x="594419" y="338759"/>
                    <a:pt x="588511" y="299347"/>
                    <a:pt x="581067" y="267962"/>
                  </a:cubicBezTo>
                  <a:cubicBezTo>
                    <a:pt x="567214" y="300454"/>
                    <a:pt x="556565" y="332946"/>
                    <a:pt x="549122" y="365404"/>
                  </a:cubicBezTo>
                  <a:cubicBezTo>
                    <a:pt x="541683" y="367618"/>
                    <a:pt x="534917" y="370490"/>
                    <a:pt x="528823" y="373985"/>
                  </a:cubicBezTo>
                  <a:cubicBezTo>
                    <a:pt x="522740" y="377497"/>
                    <a:pt x="517091" y="381926"/>
                    <a:pt x="511877" y="387272"/>
                  </a:cubicBezTo>
                  <a:lnTo>
                    <a:pt x="502814" y="312531"/>
                  </a:lnTo>
                  <a:cubicBezTo>
                    <a:pt x="497605" y="268447"/>
                    <a:pt x="493880" y="242426"/>
                    <a:pt x="491646" y="234467"/>
                  </a:cubicBezTo>
                  <a:cubicBezTo>
                    <a:pt x="489236" y="225816"/>
                    <a:pt x="484817" y="219726"/>
                    <a:pt x="478401" y="216197"/>
                  </a:cubicBezTo>
                  <a:cubicBezTo>
                    <a:pt x="486025" y="171923"/>
                    <a:pt x="490489" y="143047"/>
                    <a:pt x="491792" y="129552"/>
                  </a:cubicBezTo>
                  <a:close/>
                </a:path>
                <a:path w="5615379" h="522638">
                  <a:moveTo>
                    <a:pt x="930868" y="365680"/>
                  </a:moveTo>
                  <a:lnTo>
                    <a:pt x="881765" y="383120"/>
                  </a:lnTo>
                  <a:cubicBezTo>
                    <a:pt x="889489" y="313742"/>
                    <a:pt x="893346" y="256440"/>
                    <a:pt x="893346" y="211214"/>
                  </a:cubicBezTo>
                  <a:cubicBezTo>
                    <a:pt x="893346" y="178377"/>
                    <a:pt x="889442" y="147753"/>
                    <a:pt x="881627" y="119310"/>
                  </a:cubicBezTo>
                  <a:cubicBezTo>
                    <a:pt x="873912" y="91091"/>
                    <a:pt x="862793" y="73738"/>
                    <a:pt x="848286" y="67267"/>
                  </a:cubicBezTo>
                  <a:cubicBezTo>
                    <a:pt x="831454" y="111213"/>
                    <a:pt x="823038" y="167131"/>
                    <a:pt x="823038" y="235021"/>
                  </a:cubicBezTo>
                  <a:cubicBezTo>
                    <a:pt x="823038" y="239104"/>
                    <a:pt x="823461" y="241681"/>
                    <a:pt x="824293" y="242772"/>
                  </a:cubicBezTo>
                  <a:cubicBezTo>
                    <a:pt x="825040" y="244087"/>
                    <a:pt x="827835" y="245558"/>
                    <a:pt x="832670" y="247201"/>
                  </a:cubicBezTo>
                  <a:cubicBezTo>
                    <a:pt x="837406" y="248879"/>
                    <a:pt x="843643" y="249987"/>
                    <a:pt x="851358" y="250523"/>
                  </a:cubicBezTo>
                  <a:cubicBezTo>
                    <a:pt x="837683" y="278775"/>
                    <a:pt x="828713" y="295939"/>
                    <a:pt x="824431" y="302012"/>
                  </a:cubicBezTo>
                  <a:lnTo>
                    <a:pt x="818294" y="302288"/>
                  </a:lnTo>
                  <a:cubicBezTo>
                    <a:pt x="803788" y="302306"/>
                    <a:pt x="796526" y="287634"/>
                    <a:pt x="796526" y="258273"/>
                  </a:cubicBezTo>
                  <a:cubicBezTo>
                    <a:pt x="796526" y="234848"/>
                    <a:pt x="799137" y="208464"/>
                    <a:pt x="804350" y="179103"/>
                  </a:cubicBezTo>
                  <a:cubicBezTo>
                    <a:pt x="809647" y="149777"/>
                    <a:pt x="817270" y="118687"/>
                    <a:pt x="827226" y="85814"/>
                  </a:cubicBezTo>
                  <a:cubicBezTo>
                    <a:pt x="837275" y="52250"/>
                    <a:pt x="849410" y="23737"/>
                    <a:pt x="863632" y="0"/>
                  </a:cubicBezTo>
                  <a:cubicBezTo>
                    <a:pt x="871070" y="1955"/>
                    <a:pt x="878100" y="4965"/>
                    <a:pt x="884699" y="9291"/>
                  </a:cubicBezTo>
                  <a:cubicBezTo>
                    <a:pt x="891298" y="13633"/>
                    <a:pt x="897558" y="19360"/>
                    <a:pt x="903472" y="26454"/>
                  </a:cubicBezTo>
                  <a:cubicBezTo>
                    <a:pt x="909378" y="33565"/>
                    <a:pt x="914745" y="41627"/>
                    <a:pt x="919573" y="50658"/>
                  </a:cubicBezTo>
                  <a:cubicBezTo>
                    <a:pt x="934549" y="79275"/>
                    <a:pt x="942919" y="116836"/>
                    <a:pt x="944682" y="163324"/>
                  </a:cubicBezTo>
                  <a:cubicBezTo>
                    <a:pt x="955100" y="131040"/>
                    <a:pt x="965072" y="104379"/>
                    <a:pt x="974604" y="83340"/>
                  </a:cubicBezTo>
                  <a:cubicBezTo>
                    <a:pt x="984137" y="62302"/>
                    <a:pt x="993369" y="46523"/>
                    <a:pt x="1002294" y="35987"/>
                  </a:cubicBezTo>
                  <a:cubicBezTo>
                    <a:pt x="1011318" y="25121"/>
                    <a:pt x="1020827" y="16592"/>
                    <a:pt x="1030830" y="10398"/>
                  </a:cubicBezTo>
                  <a:cubicBezTo>
                    <a:pt x="1040824" y="4222"/>
                    <a:pt x="1051312" y="0"/>
                    <a:pt x="1062284" y="-1107"/>
                  </a:cubicBezTo>
                  <a:cubicBezTo>
                    <a:pt x="1066381" y="17924"/>
                    <a:pt x="1069938" y="38824"/>
                    <a:pt x="1072957" y="61610"/>
                  </a:cubicBezTo>
                  <a:cubicBezTo>
                    <a:pt x="1075983" y="84413"/>
                    <a:pt x="1078323" y="108254"/>
                    <a:pt x="1080002" y="133151"/>
                  </a:cubicBezTo>
                  <a:cubicBezTo>
                    <a:pt x="1089850" y="108808"/>
                    <a:pt x="1104272" y="87025"/>
                    <a:pt x="1123238" y="67821"/>
                  </a:cubicBezTo>
                  <a:cubicBezTo>
                    <a:pt x="1142126" y="48651"/>
                    <a:pt x="1161052" y="35364"/>
                    <a:pt x="1180017" y="27959"/>
                  </a:cubicBezTo>
                  <a:cubicBezTo>
                    <a:pt x="1197504" y="102718"/>
                    <a:pt x="1206243" y="171646"/>
                    <a:pt x="1206243" y="234744"/>
                  </a:cubicBezTo>
                  <a:cubicBezTo>
                    <a:pt x="1206243" y="268170"/>
                    <a:pt x="1204018" y="300645"/>
                    <a:pt x="1199552" y="332185"/>
                  </a:cubicBezTo>
                  <a:cubicBezTo>
                    <a:pt x="1195179" y="363206"/>
                    <a:pt x="1189088" y="398899"/>
                    <a:pt x="1181272" y="439314"/>
                  </a:cubicBezTo>
                  <a:cubicBezTo>
                    <a:pt x="1145567" y="487482"/>
                    <a:pt x="1112365" y="511565"/>
                    <a:pt x="1081673" y="511565"/>
                  </a:cubicBezTo>
                  <a:cubicBezTo>
                    <a:pt x="1063539" y="511565"/>
                    <a:pt x="1042796" y="500769"/>
                    <a:pt x="1019449" y="479176"/>
                  </a:cubicBezTo>
                  <a:lnTo>
                    <a:pt x="1015684" y="432671"/>
                  </a:lnTo>
                  <a:cubicBezTo>
                    <a:pt x="1034387" y="447065"/>
                    <a:pt x="1055031" y="454263"/>
                    <a:pt x="1077623" y="454263"/>
                  </a:cubicBezTo>
                  <a:cubicBezTo>
                    <a:pt x="1107198" y="454263"/>
                    <a:pt x="1137891" y="443190"/>
                    <a:pt x="1169692" y="421044"/>
                  </a:cubicBezTo>
                  <a:cubicBezTo>
                    <a:pt x="1168028" y="316060"/>
                    <a:pt x="1157803" y="205886"/>
                    <a:pt x="1139007" y="90520"/>
                  </a:cubicBezTo>
                  <a:cubicBezTo>
                    <a:pt x="1121436" y="109171"/>
                    <a:pt x="1106744" y="141283"/>
                    <a:pt x="1094925" y="186854"/>
                  </a:cubicBezTo>
                  <a:cubicBezTo>
                    <a:pt x="1082928" y="232460"/>
                    <a:pt x="1075906" y="292150"/>
                    <a:pt x="1073850" y="365957"/>
                  </a:cubicBezTo>
                  <a:cubicBezTo>
                    <a:pt x="1066519" y="367064"/>
                    <a:pt x="1048948" y="372601"/>
                    <a:pt x="1021128" y="382566"/>
                  </a:cubicBezTo>
                  <a:cubicBezTo>
                    <a:pt x="1023453" y="331839"/>
                    <a:pt x="1024616" y="283568"/>
                    <a:pt x="1024616" y="237789"/>
                  </a:cubicBezTo>
                  <a:cubicBezTo>
                    <a:pt x="1024616" y="172667"/>
                    <a:pt x="1021266" y="113981"/>
                    <a:pt x="1014567" y="61731"/>
                  </a:cubicBezTo>
                  <a:cubicBezTo>
                    <a:pt x="981280" y="116195"/>
                    <a:pt x="953383" y="217512"/>
                    <a:pt x="930868" y="365680"/>
                  </a:cubicBezTo>
                  <a:close/>
                </a:path>
                <a:path w="5615379" h="522638">
                  <a:moveTo>
                    <a:pt x="1263816" y="198757"/>
                  </a:moveTo>
                  <a:lnTo>
                    <a:pt x="1266896" y="307548"/>
                  </a:lnTo>
                  <a:cubicBezTo>
                    <a:pt x="1272009" y="296302"/>
                    <a:pt x="1277076" y="283620"/>
                    <a:pt x="1282096" y="269502"/>
                  </a:cubicBezTo>
                  <a:cubicBezTo>
                    <a:pt x="1287124" y="255384"/>
                    <a:pt x="1291398" y="242149"/>
                    <a:pt x="1294932" y="229761"/>
                  </a:cubicBezTo>
                  <a:cubicBezTo>
                    <a:pt x="1289819" y="215193"/>
                    <a:pt x="1279447" y="204865"/>
                    <a:pt x="1263816" y="198757"/>
                  </a:cubicBezTo>
                  <a:close/>
                </a:path>
                <a:path w="5615379" h="522638">
                  <a:moveTo>
                    <a:pt x="1264379" y="132043"/>
                  </a:moveTo>
                  <a:cubicBezTo>
                    <a:pt x="1265780" y="132805"/>
                    <a:pt x="1274188" y="136023"/>
                    <a:pt x="1289635" y="141732"/>
                  </a:cubicBezTo>
                  <a:cubicBezTo>
                    <a:pt x="1303579" y="146732"/>
                    <a:pt x="1312788" y="150608"/>
                    <a:pt x="1317247" y="153359"/>
                  </a:cubicBezTo>
                  <a:cubicBezTo>
                    <a:pt x="1321628" y="156508"/>
                    <a:pt x="1325763" y="161491"/>
                    <a:pt x="1329667" y="168307"/>
                  </a:cubicBezTo>
                  <a:cubicBezTo>
                    <a:pt x="1333578" y="175158"/>
                    <a:pt x="1336512" y="184743"/>
                    <a:pt x="1338460" y="197096"/>
                  </a:cubicBezTo>
                  <a:cubicBezTo>
                    <a:pt x="1340408" y="209294"/>
                    <a:pt x="1341386" y="225816"/>
                    <a:pt x="1341386" y="246647"/>
                  </a:cubicBezTo>
                  <a:lnTo>
                    <a:pt x="1340693" y="328032"/>
                  </a:lnTo>
                  <a:cubicBezTo>
                    <a:pt x="1340693" y="337652"/>
                    <a:pt x="1341155" y="348898"/>
                    <a:pt x="1342087" y="361805"/>
                  </a:cubicBezTo>
                  <a:cubicBezTo>
                    <a:pt x="1333432" y="364590"/>
                    <a:pt x="1317586" y="372514"/>
                    <a:pt x="1294516" y="385611"/>
                  </a:cubicBezTo>
                  <a:cubicBezTo>
                    <a:pt x="1296187" y="360352"/>
                    <a:pt x="1297027" y="325558"/>
                    <a:pt x="1297027" y="281250"/>
                  </a:cubicBezTo>
                  <a:cubicBezTo>
                    <a:pt x="1295448" y="286440"/>
                    <a:pt x="1290836" y="297322"/>
                    <a:pt x="1283213" y="313932"/>
                  </a:cubicBezTo>
                  <a:cubicBezTo>
                    <a:pt x="1275597" y="330541"/>
                    <a:pt x="1264710" y="353241"/>
                    <a:pt x="1250572" y="382012"/>
                  </a:cubicBezTo>
                  <a:cubicBezTo>
                    <a:pt x="1239692" y="376303"/>
                    <a:pt x="1231330" y="370767"/>
                    <a:pt x="1225455" y="365404"/>
                  </a:cubicBezTo>
                  <a:cubicBezTo>
                    <a:pt x="1225085" y="358413"/>
                    <a:pt x="1224354" y="347514"/>
                    <a:pt x="1223237" y="332739"/>
                  </a:cubicBezTo>
                  <a:cubicBezTo>
                    <a:pt x="1221659" y="309693"/>
                    <a:pt x="1220866" y="288828"/>
                    <a:pt x="1220866" y="270177"/>
                  </a:cubicBezTo>
                  <a:cubicBezTo>
                    <a:pt x="1220866" y="243256"/>
                    <a:pt x="1223699" y="220557"/>
                    <a:pt x="1229367" y="202079"/>
                  </a:cubicBezTo>
                  <a:cubicBezTo>
                    <a:pt x="1234857" y="183826"/>
                    <a:pt x="1246530" y="160486"/>
                    <a:pt x="1264379" y="132043"/>
                  </a:cubicBezTo>
                  <a:close/>
                </a:path>
                <a:path w="5615379" h="522638">
                  <a:moveTo>
                    <a:pt x="1367882" y="213706"/>
                  </a:moveTo>
                  <a:lnTo>
                    <a:pt x="1368852" y="133982"/>
                  </a:lnTo>
                  <a:lnTo>
                    <a:pt x="1411125" y="141732"/>
                  </a:lnTo>
                  <a:lnTo>
                    <a:pt x="1413497" y="205678"/>
                  </a:lnTo>
                  <a:cubicBezTo>
                    <a:pt x="1415730" y="193151"/>
                    <a:pt x="1417724" y="180972"/>
                    <a:pt x="1419495" y="169137"/>
                  </a:cubicBezTo>
                  <a:cubicBezTo>
                    <a:pt x="1420889" y="159379"/>
                    <a:pt x="1422429" y="151802"/>
                    <a:pt x="1424092" y="146438"/>
                  </a:cubicBezTo>
                  <a:cubicBezTo>
                    <a:pt x="1425586" y="141283"/>
                    <a:pt x="1428242" y="136767"/>
                    <a:pt x="1432046" y="132874"/>
                  </a:cubicBezTo>
                  <a:cubicBezTo>
                    <a:pt x="1435680" y="129016"/>
                    <a:pt x="1440054" y="127078"/>
                    <a:pt x="1445167" y="127061"/>
                  </a:cubicBezTo>
                  <a:cubicBezTo>
                    <a:pt x="1450934" y="127078"/>
                    <a:pt x="1457302" y="129760"/>
                    <a:pt x="1464278" y="135089"/>
                  </a:cubicBezTo>
                  <a:lnTo>
                    <a:pt x="1459674" y="170245"/>
                  </a:lnTo>
                  <a:cubicBezTo>
                    <a:pt x="1457356" y="189276"/>
                    <a:pt x="1454422" y="210315"/>
                    <a:pt x="1450888" y="233360"/>
                  </a:cubicBezTo>
                  <a:cubicBezTo>
                    <a:pt x="1439731" y="218792"/>
                    <a:pt x="1432192" y="210401"/>
                    <a:pt x="1428288" y="208169"/>
                  </a:cubicBezTo>
                  <a:cubicBezTo>
                    <a:pt x="1420842" y="227564"/>
                    <a:pt x="1416423" y="242235"/>
                    <a:pt x="1415029" y="252183"/>
                  </a:cubicBezTo>
                  <a:cubicBezTo>
                    <a:pt x="1415591" y="268810"/>
                    <a:pt x="1416199" y="281631"/>
                    <a:pt x="1416839" y="290662"/>
                  </a:cubicBezTo>
                  <a:cubicBezTo>
                    <a:pt x="1425224" y="296579"/>
                    <a:pt x="1432608" y="299537"/>
                    <a:pt x="1439022" y="299520"/>
                  </a:cubicBezTo>
                  <a:cubicBezTo>
                    <a:pt x="1435126" y="321319"/>
                    <a:pt x="1430337" y="345126"/>
                    <a:pt x="1424654" y="370940"/>
                  </a:cubicBezTo>
                  <a:cubicBezTo>
                    <a:pt x="1405319" y="370940"/>
                    <a:pt x="1393461" y="368639"/>
                    <a:pt x="1389080" y="364019"/>
                  </a:cubicBezTo>
                  <a:cubicBezTo>
                    <a:pt x="1384529" y="359608"/>
                    <a:pt x="1379778" y="352047"/>
                    <a:pt x="1374858" y="341320"/>
                  </a:cubicBezTo>
                  <a:cubicBezTo>
                    <a:pt x="1369830" y="330455"/>
                    <a:pt x="1367320" y="309779"/>
                    <a:pt x="1367320" y="279312"/>
                  </a:cubicBezTo>
                  <a:cubicBezTo>
                    <a:pt x="1367320" y="259398"/>
                    <a:pt x="1367505" y="237530"/>
                    <a:pt x="1367882" y="213706"/>
                  </a:cubicBezTo>
                  <a:close/>
                </a:path>
                <a:path w="5615379" h="522638">
                  <a:moveTo>
                    <a:pt x="1479386" y="31004"/>
                  </a:moveTo>
                  <a:cubicBezTo>
                    <a:pt x="1501615" y="17924"/>
                    <a:pt x="1519610" y="10173"/>
                    <a:pt x="1533370" y="7751"/>
                  </a:cubicBezTo>
                  <a:cubicBezTo>
                    <a:pt x="1524816" y="48184"/>
                    <a:pt x="1520534" y="123116"/>
                    <a:pt x="1520534" y="232529"/>
                  </a:cubicBezTo>
                  <a:lnTo>
                    <a:pt x="1520534" y="299244"/>
                  </a:lnTo>
                  <a:cubicBezTo>
                    <a:pt x="1533932" y="247962"/>
                    <a:pt x="1540631" y="205782"/>
                    <a:pt x="1540631" y="172736"/>
                  </a:cubicBezTo>
                  <a:cubicBezTo>
                    <a:pt x="1540631" y="165366"/>
                    <a:pt x="1540346" y="157996"/>
                    <a:pt x="1539792" y="150590"/>
                  </a:cubicBezTo>
                  <a:lnTo>
                    <a:pt x="1582196" y="135089"/>
                  </a:lnTo>
                  <a:cubicBezTo>
                    <a:pt x="1581642" y="150245"/>
                    <a:pt x="1580756" y="162511"/>
                    <a:pt x="1579539" y="171906"/>
                  </a:cubicBezTo>
                  <a:cubicBezTo>
                    <a:pt x="1578246" y="182632"/>
                    <a:pt x="1577037" y="189726"/>
                    <a:pt x="1575913" y="193221"/>
                  </a:cubicBezTo>
                  <a:cubicBezTo>
                    <a:pt x="1574527" y="197858"/>
                    <a:pt x="1570854" y="207269"/>
                    <a:pt x="1564894" y="221457"/>
                  </a:cubicBezTo>
                  <a:cubicBezTo>
                    <a:pt x="1561645" y="229415"/>
                    <a:pt x="1558526" y="238913"/>
                    <a:pt x="1555554" y="249969"/>
                  </a:cubicBezTo>
                  <a:cubicBezTo>
                    <a:pt x="1556670" y="249796"/>
                    <a:pt x="1557879" y="249709"/>
                    <a:pt x="1559173" y="249693"/>
                  </a:cubicBezTo>
                  <a:cubicBezTo>
                    <a:pt x="1568013" y="249709"/>
                    <a:pt x="1575689" y="254779"/>
                    <a:pt x="1582196" y="264918"/>
                  </a:cubicBezTo>
                  <a:cubicBezTo>
                    <a:pt x="1588710" y="275454"/>
                    <a:pt x="1595633" y="293257"/>
                    <a:pt x="1602978" y="318344"/>
                  </a:cubicBezTo>
                  <a:cubicBezTo>
                    <a:pt x="1596749" y="333673"/>
                    <a:pt x="1591105" y="347012"/>
                    <a:pt x="1586038" y="358362"/>
                  </a:cubicBezTo>
                  <a:cubicBezTo>
                    <a:pt x="1580972" y="369712"/>
                    <a:pt x="1576152" y="379798"/>
                    <a:pt x="1571593" y="388656"/>
                  </a:cubicBezTo>
                  <a:cubicBezTo>
                    <a:pt x="1565826" y="358587"/>
                    <a:pt x="1552343" y="332565"/>
                    <a:pt x="1531137" y="310593"/>
                  </a:cubicBezTo>
                  <a:cubicBezTo>
                    <a:pt x="1522590" y="341423"/>
                    <a:pt x="1518117" y="360715"/>
                    <a:pt x="1517747" y="368448"/>
                  </a:cubicBezTo>
                  <a:lnTo>
                    <a:pt x="1474781" y="386995"/>
                  </a:lnTo>
                  <a:lnTo>
                    <a:pt x="1474912" y="341597"/>
                  </a:lnTo>
                  <a:lnTo>
                    <a:pt x="1474642" y="261319"/>
                  </a:lnTo>
                  <a:cubicBezTo>
                    <a:pt x="1474642" y="206335"/>
                    <a:pt x="1475043" y="159293"/>
                    <a:pt x="1475828" y="120158"/>
                  </a:cubicBezTo>
                  <a:cubicBezTo>
                    <a:pt x="1476621" y="81039"/>
                    <a:pt x="1477807" y="51316"/>
                    <a:pt x="1479386" y="31004"/>
                  </a:cubicBezTo>
                  <a:close/>
                </a:path>
                <a:path w="5615379" h="522638">
                  <a:moveTo>
                    <a:pt x="1659935" y="186854"/>
                  </a:moveTo>
                  <a:lnTo>
                    <a:pt x="1656308" y="254398"/>
                  </a:lnTo>
                  <a:cubicBezTo>
                    <a:pt x="1664401" y="254416"/>
                    <a:pt x="1673102" y="253862"/>
                    <a:pt x="1682396" y="252737"/>
                  </a:cubicBezTo>
                  <a:cubicBezTo>
                    <a:pt x="1682581" y="240574"/>
                    <a:pt x="1682673" y="234761"/>
                    <a:pt x="1682673" y="235297"/>
                  </a:cubicBezTo>
                  <a:cubicBezTo>
                    <a:pt x="1682673" y="219622"/>
                    <a:pt x="1680587" y="207823"/>
                    <a:pt x="1676390" y="199864"/>
                  </a:cubicBezTo>
                  <a:cubicBezTo>
                    <a:pt x="1672124" y="191768"/>
                    <a:pt x="1666634" y="187425"/>
                    <a:pt x="1659935" y="186854"/>
                  </a:cubicBezTo>
                  <a:close/>
                </a:path>
                <a:path w="5615379" h="522638">
                  <a:moveTo>
                    <a:pt x="1617801" y="184085"/>
                  </a:moveTo>
                  <a:lnTo>
                    <a:pt x="1649186" y="131213"/>
                  </a:lnTo>
                  <a:lnTo>
                    <a:pt x="1686723" y="136750"/>
                  </a:lnTo>
                  <a:cubicBezTo>
                    <a:pt x="1698805" y="138791"/>
                    <a:pt x="1707367" y="144795"/>
                    <a:pt x="1712388" y="154743"/>
                  </a:cubicBezTo>
                  <a:cubicBezTo>
                    <a:pt x="1717601" y="165089"/>
                    <a:pt x="1720203" y="176352"/>
                    <a:pt x="1720203" y="188515"/>
                  </a:cubicBezTo>
                  <a:cubicBezTo>
                    <a:pt x="1720203" y="193878"/>
                    <a:pt x="1719826" y="200799"/>
                    <a:pt x="1719087" y="209277"/>
                  </a:cubicBezTo>
                  <a:cubicBezTo>
                    <a:pt x="1718070" y="219259"/>
                    <a:pt x="1716992" y="234121"/>
                    <a:pt x="1715876" y="253844"/>
                  </a:cubicBezTo>
                  <a:cubicBezTo>
                    <a:pt x="1703140" y="266959"/>
                    <a:pt x="1693461" y="274624"/>
                    <a:pt x="1686854" y="276820"/>
                  </a:cubicBezTo>
                  <a:cubicBezTo>
                    <a:pt x="1680163" y="279053"/>
                    <a:pt x="1673749" y="280160"/>
                    <a:pt x="1667604" y="280142"/>
                  </a:cubicBezTo>
                  <a:cubicBezTo>
                    <a:pt x="1665287" y="280160"/>
                    <a:pt x="1662407" y="279692"/>
                    <a:pt x="1658957" y="278758"/>
                  </a:cubicBezTo>
                  <a:cubicBezTo>
                    <a:pt x="1668074" y="301285"/>
                    <a:pt x="1676952" y="312548"/>
                    <a:pt x="1685599" y="312531"/>
                  </a:cubicBezTo>
                  <a:cubicBezTo>
                    <a:pt x="1695840" y="312548"/>
                    <a:pt x="1705049" y="304883"/>
                    <a:pt x="1713227" y="289555"/>
                  </a:cubicBezTo>
                  <a:lnTo>
                    <a:pt x="1714343" y="289555"/>
                  </a:lnTo>
                  <a:cubicBezTo>
                    <a:pt x="1705049" y="347151"/>
                    <a:pt x="1687840" y="375922"/>
                    <a:pt x="1662723" y="375922"/>
                  </a:cubicBezTo>
                  <a:cubicBezTo>
                    <a:pt x="1649710" y="375922"/>
                    <a:pt x="1640269" y="372323"/>
                    <a:pt x="1634410" y="365126"/>
                  </a:cubicBezTo>
                  <a:cubicBezTo>
                    <a:pt x="1628550" y="357947"/>
                    <a:pt x="1624084" y="347514"/>
                    <a:pt x="1621019" y="333846"/>
                  </a:cubicBezTo>
                  <a:cubicBezTo>
                    <a:pt x="1617855" y="320576"/>
                    <a:pt x="1616268" y="295385"/>
                    <a:pt x="1616268" y="258273"/>
                  </a:cubicBezTo>
                  <a:lnTo>
                    <a:pt x="1616969" y="210938"/>
                  </a:lnTo>
                  <a:close/>
                </a:path>
                <a:path w="5615379" h="522638">
                  <a:moveTo>
                    <a:pt x="1746060" y="128444"/>
                  </a:moveTo>
                  <a:lnTo>
                    <a:pt x="1745921" y="106022"/>
                  </a:lnTo>
                  <a:cubicBezTo>
                    <a:pt x="1747038" y="105676"/>
                    <a:pt x="1751450" y="104742"/>
                    <a:pt x="1759173" y="103254"/>
                  </a:cubicBezTo>
                  <a:cubicBezTo>
                    <a:pt x="1772294" y="100503"/>
                    <a:pt x="1782049" y="98202"/>
                    <a:pt x="1788464" y="96334"/>
                  </a:cubicBezTo>
                  <a:cubicBezTo>
                    <a:pt x="1788571" y="99309"/>
                    <a:pt x="1788610" y="102441"/>
                    <a:pt x="1788610" y="105746"/>
                  </a:cubicBezTo>
                  <a:cubicBezTo>
                    <a:pt x="1788610" y="111662"/>
                    <a:pt x="1788294" y="121455"/>
                    <a:pt x="1787632" y="135089"/>
                  </a:cubicBezTo>
                  <a:cubicBezTo>
                    <a:pt x="1790612" y="135659"/>
                    <a:pt x="1796518" y="135937"/>
                    <a:pt x="1805342" y="135919"/>
                  </a:cubicBezTo>
                  <a:cubicBezTo>
                    <a:pt x="1811386" y="135937"/>
                    <a:pt x="1815437" y="135659"/>
                    <a:pt x="1817485" y="135089"/>
                  </a:cubicBezTo>
                  <a:cubicBezTo>
                    <a:pt x="1814982" y="165003"/>
                    <a:pt x="1813350" y="182632"/>
                    <a:pt x="1812603" y="187962"/>
                  </a:cubicBezTo>
                  <a:cubicBezTo>
                    <a:pt x="1806374" y="189830"/>
                    <a:pt x="1797773" y="191214"/>
                    <a:pt x="1786793" y="192113"/>
                  </a:cubicBezTo>
                  <a:cubicBezTo>
                    <a:pt x="1786146" y="219450"/>
                    <a:pt x="1785823" y="238083"/>
                    <a:pt x="1785823" y="248032"/>
                  </a:cubicBezTo>
                  <a:cubicBezTo>
                    <a:pt x="1785823" y="264105"/>
                    <a:pt x="1787732" y="276924"/>
                    <a:pt x="1791544" y="286509"/>
                  </a:cubicBezTo>
                  <a:cubicBezTo>
                    <a:pt x="1795270" y="295939"/>
                    <a:pt x="1801723" y="303326"/>
                    <a:pt x="1810924" y="308655"/>
                  </a:cubicBezTo>
                  <a:lnTo>
                    <a:pt x="1786793" y="381182"/>
                  </a:lnTo>
                  <a:cubicBezTo>
                    <a:pt x="1756385" y="364590"/>
                    <a:pt x="1741178" y="333396"/>
                    <a:pt x="1741178" y="287617"/>
                  </a:cubicBezTo>
                  <a:cubicBezTo>
                    <a:pt x="1741178" y="280074"/>
                    <a:pt x="1741825" y="265488"/>
                    <a:pt x="1743126" y="243879"/>
                  </a:cubicBezTo>
                  <a:cubicBezTo>
                    <a:pt x="1744435" y="221561"/>
                    <a:pt x="1745182" y="206526"/>
                    <a:pt x="1745367" y="198757"/>
                  </a:cubicBezTo>
                  <a:cubicBezTo>
                    <a:pt x="1741093" y="198965"/>
                    <a:pt x="1736350" y="199968"/>
                    <a:pt x="1731137" y="201802"/>
                  </a:cubicBezTo>
                  <a:lnTo>
                    <a:pt x="1745921" y="151421"/>
                  </a:lnTo>
                  <a:lnTo>
                    <a:pt x="1745921" y="145884"/>
                  </a:lnTo>
                  <a:close/>
                </a:path>
                <a:path w="5615379" h="522638">
                  <a:moveTo>
                    <a:pt x="2098342" y="0"/>
                  </a:moveTo>
                  <a:lnTo>
                    <a:pt x="2120672" y="0"/>
                  </a:lnTo>
                  <a:cubicBezTo>
                    <a:pt x="2136388" y="22076"/>
                    <a:pt x="2144242" y="54914"/>
                    <a:pt x="2144242" y="98271"/>
                  </a:cubicBezTo>
                  <a:cubicBezTo>
                    <a:pt x="2144242" y="112493"/>
                    <a:pt x="2142987" y="126438"/>
                    <a:pt x="2140477" y="140071"/>
                  </a:cubicBezTo>
                  <a:cubicBezTo>
                    <a:pt x="2126717" y="112043"/>
                    <a:pt x="2115275" y="95244"/>
                    <a:pt x="2106158" y="89690"/>
                  </a:cubicBezTo>
                  <a:cubicBezTo>
                    <a:pt x="2096864" y="84171"/>
                    <a:pt x="2088910" y="81403"/>
                    <a:pt x="2082311" y="81385"/>
                  </a:cubicBezTo>
                  <a:cubicBezTo>
                    <a:pt x="2077660" y="81403"/>
                    <a:pt x="2074773" y="81869"/>
                    <a:pt x="2073656" y="82770"/>
                  </a:cubicBezTo>
                  <a:cubicBezTo>
                    <a:pt x="2072640" y="83894"/>
                    <a:pt x="2071939" y="87856"/>
                    <a:pt x="2071562" y="94673"/>
                  </a:cubicBezTo>
                  <a:cubicBezTo>
                    <a:pt x="2071007" y="101524"/>
                    <a:pt x="2070730" y="107701"/>
                    <a:pt x="2070730" y="113220"/>
                  </a:cubicBezTo>
                  <a:cubicBezTo>
                    <a:pt x="2070730" y="121351"/>
                    <a:pt x="2071616" y="131507"/>
                    <a:pt x="2073371" y="143670"/>
                  </a:cubicBezTo>
                  <a:cubicBezTo>
                    <a:pt x="2075050" y="156421"/>
                    <a:pt x="2078168" y="164535"/>
                    <a:pt x="2082719" y="168030"/>
                  </a:cubicBezTo>
                  <a:cubicBezTo>
                    <a:pt x="2086916" y="171732"/>
                    <a:pt x="2092113" y="175435"/>
                    <a:pt x="2098342" y="179103"/>
                  </a:cubicBezTo>
                  <a:cubicBezTo>
                    <a:pt x="2104387" y="182806"/>
                    <a:pt x="2113789" y="186127"/>
                    <a:pt x="2126524" y="189069"/>
                  </a:cubicBezTo>
                  <a:cubicBezTo>
                    <a:pt x="2134809" y="190937"/>
                    <a:pt x="2140484" y="192961"/>
                    <a:pt x="2143549" y="195159"/>
                  </a:cubicBezTo>
                  <a:cubicBezTo>
                    <a:pt x="2146067" y="197027"/>
                    <a:pt x="2148708" y="201179"/>
                    <a:pt x="2151496" y="207616"/>
                  </a:cubicBezTo>
                  <a:cubicBezTo>
                    <a:pt x="2154291" y="214276"/>
                    <a:pt x="2158287" y="226733"/>
                    <a:pt x="2163492" y="244986"/>
                  </a:cubicBezTo>
                  <a:cubicBezTo>
                    <a:pt x="2149455" y="350195"/>
                    <a:pt x="2106905" y="430093"/>
                    <a:pt x="2035849" y="484713"/>
                  </a:cubicBezTo>
                  <a:lnTo>
                    <a:pt x="2021489" y="486374"/>
                  </a:lnTo>
                  <a:cubicBezTo>
                    <a:pt x="2006890" y="486374"/>
                    <a:pt x="1991959" y="476132"/>
                    <a:pt x="1976705" y="455647"/>
                  </a:cubicBezTo>
                  <a:cubicBezTo>
                    <a:pt x="1961267" y="435162"/>
                    <a:pt x="1941832" y="399452"/>
                    <a:pt x="1918393" y="348517"/>
                  </a:cubicBezTo>
                  <a:lnTo>
                    <a:pt x="1920072" y="297582"/>
                  </a:lnTo>
                  <a:cubicBezTo>
                    <a:pt x="1953559" y="319001"/>
                    <a:pt x="1991174" y="353794"/>
                    <a:pt x="2032923" y="401944"/>
                  </a:cubicBezTo>
                  <a:cubicBezTo>
                    <a:pt x="2043157" y="413950"/>
                    <a:pt x="2049062" y="419937"/>
                    <a:pt x="2050641" y="419937"/>
                  </a:cubicBezTo>
                  <a:cubicBezTo>
                    <a:pt x="2060967" y="419937"/>
                    <a:pt x="2073333" y="410906"/>
                    <a:pt x="2087747" y="392809"/>
                  </a:cubicBezTo>
                  <a:cubicBezTo>
                    <a:pt x="2101977" y="374919"/>
                    <a:pt x="2109092" y="353050"/>
                    <a:pt x="2109092" y="327202"/>
                  </a:cubicBezTo>
                  <a:cubicBezTo>
                    <a:pt x="2109092" y="315783"/>
                    <a:pt x="2107182" y="307375"/>
                    <a:pt x="2103371" y="302012"/>
                  </a:cubicBezTo>
                  <a:cubicBezTo>
                    <a:pt x="2099651" y="297236"/>
                    <a:pt x="2092113" y="292980"/>
                    <a:pt x="2080771" y="289277"/>
                  </a:cubicBezTo>
                  <a:cubicBezTo>
                    <a:pt x="2062830" y="283759"/>
                    <a:pt x="2049524" y="270938"/>
                    <a:pt x="2040870" y="250800"/>
                  </a:cubicBezTo>
                  <a:cubicBezTo>
                    <a:pt x="2032230" y="230886"/>
                    <a:pt x="2027903" y="209934"/>
                    <a:pt x="2027903" y="187962"/>
                  </a:cubicBezTo>
                  <a:cubicBezTo>
                    <a:pt x="2027903" y="161594"/>
                    <a:pt x="2034502" y="125884"/>
                    <a:pt x="2047707" y="80832"/>
                  </a:cubicBezTo>
                  <a:cubicBezTo>
                    <a:pt x="2060728" y="36004"/>
                    <a:pt x="2077606" y="8962"/>
                    <a:pt x="2098342" y="0"/>
                  </a:cubicBezTo>
                  <a:close/>
                </a:path>
                <a:path w="5615379" h="522638">
                  <a:moveTo>
                    <a:pt x="2178230" y="34879"/>
                  </a:moveTo>
                  <a:lnTo>
                    <a:pt x="2225377" y="5536"/>
                  </a:lnTo>
                  <a:lnTo>
                    <a:pt x="2223983" y="110728"/>
                  </a:lnTo>
                  <a:lnTo>
                    <a:pt x="2223983" y="178826"/>
                  </a:lnTo>
                  <a:lnTo>
                    <a:pt x="2246444" y="132597"/>
                  </a:lnTo>
                  <a:lnTo>
                    <a:pt x="2248115" y="132597"/>
                  </a:lnTo>
                  <a:cubicBezTo>
                    <a:pt x="2267096" y="144241"/>
                    <a:pt x="2279608" y="156508"/>
                    <a:pt x="2285645" y="169415"/>
                  </a:cubicBezTo>
                  <a:cubicBezTo>
                    <a:pt x="2291689" y="182528"/>
                    <a:pt x="2294708" y="205055"/>
                    <a:pt x="2294708" y="236958"/>
                  </a:cubicBezTo>
                  <a:cubicBezTo>
                    <a:pt x="2294708" y="248239"/>
                    <a:pt x="2293830" y="267790"/>
                    <a:pt x="2292067" y="295645"/>
                  </a:cubicBezTo>
                  <a:cubicBezTo>
                    <a:pt x="2291035" y="310420"/>
                    <a:pt x="2290203" y="331372"/>
                    <a:pt x="2289549" y="358483"/>
                  </a:cubicBezTo>
                  <a:cubicBezTo>
                    <a:pt x="2275974" y="380819"/>
                    <a:pt x="2260820" y="402048"/>
                    <a:pt x="2244073" y="422152"/>
                  </a:cubicBezTo>
                  <a:cubicBezTo>
                    <a:pt x="2248169" y="356476"/>
                    <a:pt x="2250541" y="314296"/>
                    <a:pt x="2251187" y="295645"/>
                  </a:cubicBezTo>
                  <a:lnTo>
                    <a:pt x="2246021" y="230038"/>
                  </a:lnTo>
                  <a:cubicBezTo>
                    <a:pt x="2245566" y="225990"/>
                    <a:pt x="2242871" y="209847"/>
                    <a:pt x="2237928" y="181594"/>
                  </a:cubicBezTo>
                  <a:cubicBezTo>
                    <a:pt x="2231514" y="198411"/>
                    <a:pt x="2226871" y="209761"/>
                    <a:pt x="2223983" y="215643"/>
                  </a:cubicBezTo>
                  <a:lnTo>
                    <a:pt x="2223983" y="285679"/>
                  </a:lnTo>
                  <a:cubicBezTo>
                    <a:pt x="2223983" y="286613"/>
                    <a:pt x="2223891" y="293171"/>
                    <a:pt x="2223706" y="305334"/>
                  </a:cubicBezTo>
                  <a:cubicBezTo>
                    <a:pt x="2223429" y="316614"/>
                    <a:pt x="2223283" y="325749"/>
                    <a:pt x="2223283" y="332739"/>
                  </a:cubicBezTo>
                  <a:cubicBezTo>
                    <a:pt x="2223283" y="338483"/>
                    <a:pt x="2223521" y="349365"/>
                    <a:pt x="2223983" y="365404"/>
                  </a:cubicBezTo>
                  <a:cubicBezTo>
                    <a:pt x="2214035" y="366147"/>
                    <a:pt x="2197395" y="369936"/>
                    <a:pt x="2174049" y="376753"/>
                  </a:cubicBezTo>
                  <a:cubicBezTo>
                    <a:pt x="2175442" y="354262"/>
                    <a:pt x="2176420" y="324641"/>
                    <a:pt x="2176975" y="287894"/>
                  </a:cubicBezTo>
                  <a:cubicBezTo>
                    <a:pt x="2177437" y="251007"/>
                    <a:pt x="2177860" y="166663"/>
                    <a:pt x="2178230" y="34879"/>
                  </a:cubicBezTo>
                  <a:close/>
                </a:path>
                <a:path w="5615379" h="522638">
                  <a:moveTo>
                    <a:pt x="2354352" y="198757"/>
                  </a:moveTo>
                  <a:lnTo>
                    <a:pt x="2357432" y="307548"/>
                  </a:lnTo>
                  <a:cubicBezTo>
                    <a:pt x="2362545" y="296302"/>
                    <a:pt x="2367611" y="283620"/>
                    <a:pt x="2372632" y="269502"/>
                  </a:cubicBezTo>
                  <a:cubicBezTo>
                    <a:pt x="2377660" y="255384"/>
                    <a:pt x="2381933" y="242149"/>
                    <a:pt x="2385468" y="229761"/>
                  </a:cubicBezTo>
                  <a:cubicBezTo>
                    <a:pt x="2380355" y="215193"/>
                    <a:pt x="2369983" y="204865"/>
                    <a:pt x="2354352" y="198757"/>
                  </a:cubicBezTo>
                  <a:close/>
                </a:path>
                <a:path w="5615379" h="522638">
                  <a:moveTo>
                    <a:pt x="2354914" y="132043"/>
                  </a:moveTo>
                  <a:cubicBezTo>
                    <a:pt x="2356316" y="132805"/>
                    <a:pt x="2364724" y="136023"/>
                    <a:pt x="2380170" y="141732"/>
                  </a:cubicBezTo>
                  <a:cubicBezTo>
                    <a:pt x="2394115" y="146732"/>
                    <a:pt x="2403324" y="150608"/>
                    <a:pt x="2407782" y="153359"/>
                  </a:cubicBezTo>
                  <a:cubicBezTo>
                    <a:pt x="2412164" y="156508"/>
                    <a:pt x="2416298" y="161491"/>
                    <a:pt x="2420202" y="168307"/>
                  </a:cubicBezTo>
                  <a:cubicBezTo>
                    <a:pt x="2424114" y="175158"/>
                    <a:pt x="2427048" y="184743"/>
                    <a:pt x="2428988" y="197096"/>
                  </a:cubicBezTo>
                  <a:cubicBezTo>
                    <a:pt x="2430944" y="209294"/>
                    <a:pt x="2431922" y="225816"/>
                    <a:pt x="2431922" y="246647"/>
                  </a:cubicBezTo>
                  <a:lnTo>
                    <a:pt x="2431229" y="328032"/>
                  </a:lnTo>
                  <a:cubicBezTo>
                    <a:pt x="2431229" y="337652"/>
                    <a:pt x="2431691" y="348898"/>
                    <a:pt x="2432622" y="361805"/>
                  </a:cubicBezTo>
                  <a:cubicBezTo>
                    <a:pt x="2423968" y="364590"/>
                    <a:pt x="2408113" y="372514"/>
                    <a:pt x="2385044" y="385611"/>
                  </a:cubicBezTo>
                  <a:cubicBezTo>
                    <a:pt x="2386723" y="360352"/>
                    <a:pt x="2387562" y="325558"/>
                    <a:pt x="2387562" y="281250"/>
                  </a:cubicBezTo>
                  <a:cubicBezTo>
                    <a:pt x="2385976" y="286440"/>
                    <a:pt x="2381371" y="297322"/>
                    <a:pt x="2373748" y="313932"/>
                  </a:cubicBezTo>
                  <a:cubicBezTo>
                    <a:pt x="2366133" y="330541"/>
                    <a:pt x="2355245" y="353241"/>
                    <a:pt x="2341108" y="382012"/>
                  </a:cubicBezTo>
                  <a:cubicBezTo>
                    <a:pt x="2330228" y="376303"/>
                    <a:pt x="2321858" y="370767"/>
                    <a:pt x="2315991" y="365404"/>
                  </a:cubicBezTo>
                  <a:cubicBezTo>
                    <a:pt x="2315621" y="358413"/>
                    <a:pt x="2314890" y="347514"/>
                    <a:pt x="2313765" y="332739"/>
                  </a:cubicBezTo>
                  <a:cubicBezTo>
                    <a:pt x="2312195" y="309693"/>
                    <a:pt x="2311401" y="288828"/>
                    <a:pt x="2311401" y="270177"/>
                  </a:cubicBezTo>
                  <a:cubicBezTo>
                    <a:pt x="2311401" y="243256"/>
                    <a:pt x="2314235" y="220557"/>
                    <a:pt x="2319902" y="202079"/>
                  </a:cubicBezTo>
                  <a:cubicBezTo>
                    <a:pt x="2325384" y="183826"/>
                    <a:pt x="2337066" y="160486"/>
                    <a:pt x="2354914" y="132043"/>
                  </a:cubicBezTo>
                  <a:close/>
                </a:path>
                <a:path w="5615379" h="522638">
                  <a:moveTo>
                    <a:pt x="2458417" y="213706"/>
                  </a:moveTo>
                  <a:lnTo>
                    <a:pt x="2459388" y="133982"/>
                  </a:lnTo>
                  <a:lnTo>
                    <a:pt x="2501661" y="141732"/>
                  </a:lnTo>
                  <a:lnTo>
                    <a:pt x="2504032" y="205678"/>
                  </a:lnTo>
                  <a:cubicBezTo>
                    <a:pt x="2506265" y="193151"/>
                    <a:pt x="2508259" y="180972"/>
                    <a:pt x="2510031" y="169137"/>
                  </a:cubicBezTo>
                  <a:cubicBezTo>
                    <a:pt x="2511424" y="159379"/>
                    <a:pt x="2512964" y="151802"/>
                    <a:pt x="2514628" y="146438"/>
                  </a:cubicBezTo>
                  <a:cubicBezTo>
                    <a:pt x="2516114" y="141283"/>
                    <a:pt x="2518778" y="136767"/>
                    <a:pt x="2522582" y="132874"/>
                  </a:cubicBezTo>
                  <a:cubicBezTo>
                    <a:pt x="2526216" y="129016"/>
                    <a:pt x="2530582" y="127078"/>
                    <a:pt x="2535695" y="127061"/>
                  </a:cubicBezTo>
                  <a:cubicBezTo>
                    <a:pt x="2541470" y="127078"/>
                    <a:pt x="2547838" y="129760"/>
                    <a:pt x="2554814" y="135089"/>
                  </a:cubicBezTo>
                  <a:lnTo>
                    <a:pt x="2550209" y="170245"/>
                  </a:lnTo>
                  <a:cubicBezTo>
                    <a:pt x="2547891" y="189276"/>
                    <a:pt x="2544958" y="210315"/>
                    <a:pt x="2541423" y="233360"/>
                  </a:cubicBezTo>
                  <a:cubicBezTo>
                    <a:pt x="2530266" y="218792"/>
                    <a:pt x="2522728" y="210401"/>
                    <a:pt x="2518816" y="208169"/>
                  </a:cubicBezTo>
                  <a:cubicBezTo>
                    <a:pt x="2511378" y="227564"/>
                    <a:pt x="2506958" y="242235"/>
                    <a:pt x="2505565" y="252183"/>
                  </a:cubicBezTo>
                  <a:cubicBezTo>
                    <a:pt x="2506119" y="268810"/>
                    <a:pt x="2506735" y="281631"/>
                    <a:pt x="2507374" y="290662"/>
                  </a:cubicBezTo>
                  <a:cubicBezTo>
                    <a:pt x="2515752" y="296579"/>
                    <a:pt x="2523144" y="299537"/>
                    <a:pt x="2529558" y="299520"/>
                  </a:cubicBezTo>
                  <a:cubicBezTo>
                    <a:pt x="2525662" y="321319"/>
                    <a:pt x="2520865" y="345126"/>
                    <a:pt x="2515182" y="370940"/>
                  </a:cubicBezTo>
                  <a:cubicBezTo>
                    <a:pt x="2495855" y="370940"/>
                    <a:pt x="2483997" y="368639"/>
                    <a:pt x="2479616" y="364019"/>
                  </a:cubicBezTo>
                  <a:cubicBezTo>
                    <a:pt x="2475065" y="359608"/>
                    <a:pt x="2470314" y="352047"/>
                    <a:pt x="2465394" y="341320"/>
                  </a:cubicBezTo>
                  <a:cubicBezTo>
                    <a:pt x="2460366" y="330455"/>
                    <a:pt x="2457855" y="309779"/>
                    <a:pt x="2457855" y="279312"/>
                  </a:cubicBezTo>
                  <a:cubicBezTo>
                    <a:pt x="2457855" y="259398"/>
                    <a:pt x="2458040" y="237530"/>
                    <a:pt x="2458417" y="213706"/>
                  </a:cubicBezTo>
                  <a:close/>
                </a:path>
                <a:path w="5615379" h="522638">
                  <a:moveTo>
                    <a:pt x="2607582" y="186854"/>
                  </a:moveTo>
                  <a:lnTo>
                    <a:pt x="2603955" y="254398"/>
                  </a:lnTo>
                  <a:cubicBezTo>
                    <a:pt x="2612048" y="254416"/>
                    <a:pt x="2620749" y="253862"/>
                    <a:pt x="2630051" y="252737"/>
                  </a:cubicBezTo>
                  <a:cubicBezTo>
                    <a:pt x="2630235" y="240574"/>
                    <a:pt x="2630320" y="234761"/>
                    <a:pt x="2630320" y="235297"/>
                  </a:cubicBezTo>
                  <a:cubicBezTo>
                    <a:pt x="2630320" y="219622"/>
                    <a:pt x="2628233" y="207823"/>
                    <a:pt x="2624045" y="199864"/>
                  </a:cubicBezTo>
                  <a:cubicBezTo>
                    <a:pt x="2619771" y="191768"/>
                    <a:pt x="2614289" y="187425"/>
                    <a:pt x="2607582" y="186854"/>
                  </a:cubicBezTo>
                  <a:close/>
                </a:path>
                <a:path w="5615379" h="522638">
                  <a:moveTo>
                    <a:pt x="2565447" y="184085"/>
                  </a:moveTo>
                  <a:lnTo>
                    <a:pt x="2596833" y="131213"/>
                  </a:lnTo>
                  <a:lnTo>
                    <a:pt x="2634370" y="136750"/>
                  </a:lnTo>
                  <a:cubicBezTo>
                    <a:pt x="2646459" y="138791"/>
                    <a:pt x="2655022" y="144795"/>
                    <a:pt x="2660034" y="154743"/>
                  </a:cubicBezTo>
                  <a:cubicBezTo>
                    <a:pt x="2665247" y="165089"/>
                    <a:pt x="2667850" y="176352"/>
                    <a:pt x="2667850" y="188515"/>
                  </a:cubicBezTo>
                  <a:cubicBezTo>
                    <a:pt x="2667850" y="193878"/>
                    <a:pt x="2667480" y="200799"/>
                    <a:pt x="2666733" y="209277"/>
                  </a:cubicBezTo>
                  <a:cubicBezTo>
                    <a:pt x="2665717" y="219259"/>
                    <a:pt x="2664639" y="234121"/>
                    <a:pt x="2663522" y="253844"/>
                  </a:cubicBezTo>
                  <a:cubicBezTo>
                    <a:pt x="2650787" y="266959"/>
                    <a:pt x="2641108" y="274624"/>
                    <a:pt x="2634501" y="276820"/>
                  </a:cubicBezTo>
                  <a:cubicBezTo>
                    <a:pt x="2627810" y="279053"/>
                    <a:pt x="2621396" y="280160"/>
                    <a:pt x="2615259" y="280142"/>
                  </a:cubicBezTo>
                  <a:cubicBezTo>
                    <a:pt x="2612933" y="280160"/>
                    <a:pt x="2610054" y="279692"/>
                    <a:pt x="2606604" y="278758"/>
                  </a:cubicBezTo>
                  <a:cubicBezTo>
                    <a:pt x="2615721" y="301285"/>
                    <a:pt x="2624599" y="312548"/>
                    <a:pt x="2633254" y="312531"/>
                  </a:cubicBezTo>
                  <a:cubicBezTo>
                    <a:pt x="2643487" y="312548"/>
                    <a:pt x="2652696" y="304883"/>
                    <a:pt x="2660874" y="289555"/>
                  </a:cubicBezTo>
                  <a:lnTo>
                    <a:pt x="2661990" y="289555"/>
                  </a:lnTo>
                  <a:cubicBezTo>
                    <a:pt x="2652696" y="347151"/>
                    <a:pt x="2635487" y="375922"/>
                    <a:pt x="2610377" y="375922"/>
                  </a:cubicBezTo>
                  <a:cubicBezTo>
                    <a:pt x="2597356" y="375922"/>
                    <a:pt x="2587916" y="372323"/>
                    <a:pt x="2582056" y="365126"/>
                  </a:cubicBezTo>
                  <a:cubicBezTo>
                    <a:pt x="2576197" y="357947"/>
                    <a:pt x="2571731" y="347514"/>
                    <a:pt x="2568666" y="333846"/>
                  </a:cubicBezTo>
                  <a:cubicBezTo>
                    <a:pt x="2565501" y="320576"/>
                    <a:pt x="2563923" y="295385"/>
                    <a:pt x="2563923" y="258273"/>
                  </a:cubicBezTo>
                  <a:lnTo>
                    <a:pt x="2564616" y="210938"/>
                  </a:lnTo>
                  <a:close/>
                </a:path>
                <a:path w="5615379" h="522638">
                  <a:moveTo>
                    <a:pt x="2990126" y="5536"/>
                  </a:moveTo>
                  <a:lnTo>
                    <a:pt x="2998488" y="66714"/>
                  </a:lnTo>
                  <a:cubicBezTo>
                    <a:pt x="2996455" y="101247"/>
                    <a:pt x="2991011" y="148584"/>
                    <a:pt x="2982172" y="208723"/>
                  </a:cubicBezTo>
                  <a:cubicBezTo>
                    <a:pt x="2975295" y="176629"/>
                    <a:pt x="2968088" y="147199"/>
                    <a:pt x="2960550" y="120417"/>
                  </a:cubicBezTo>
                  <a:cubicBezTo>
                    <a:pt x="2942147" y="105676"/>
                    <a:pt x="2924052" y="98289"/>
                    <a:pt x="2906288" y="98271"/>
                  </a:cubicBezTo>
                  <a:cubicBezTo>
                    <a:pt x="2877267" y="98289"/>
                    <a:pt x="2854621" y="115261"/>
                    <a:pt x="2838351" y="149207"/>
                  </a:cubicBezTo>
                  <a:cubicBezTo>
                    <a:pt x="2821981" y="183359"/>
                    <a:pt x="2813803" y="223325"/>
                    <a:pt x="2813803" y="269070"/>
                  </a:cubicBezTo>
                  <a:cubicBezTo>
                    <a:pt x="2813803" y="294192"/>
                    <a:pt x="2817245" y="315783"/>
                    <a:pt x="2824114" y="333846"/>
                  </a:cubicBezTo>
                  <a:cubicBezTo>
                    <a:pt x="2830905" y="351770"/>
                    <a:pt x="2843933" y="368362"/>
                    <a:pt x="2863183" y="383673"/>
                  </a:cubicBezTo>
                  <a:cubicBezTo>
                    <a:pt x="2882534" y="399002"/>
                    <a:pt x="2906711" y="410525"/>
                    <a:pt x="2935717" y="418276"/>
                  </a:cubicBezTo>
                  <a:cubicBezTo>
                    <a:pt x="2945396" y="421044"/>
                    <a:pt x="2955298" y="423259"/>
                    <a:pt x="2965439" y="424920"/>
                  </a:cubicBezTo>
                  <a:cubicBezTo>
                    <a:pt x="2975580" y="426581"/>
                    <a:pt x="2986691" y="427878"/>
                    <a:pt x="2998780" y="428795"/>
                  </a:cubicBezTo>
                  <a:cubicBezTo>
                    <a:pt x="3010869" y="429729"/>
                    <a:pt x="3022173" y="430180"/>
                    <a:pt x="3032668" y="430180"/>
                  </a:cubicBezTo>
                  <a:lnTo>
                    <a:pt x="3008121" y="494125"/>
                  </a:lnTo>
                  <a:cubicBezTo>
                    <a:pt x="2971853" y="507602"/>
                    <a:pt x="2937627" y="514333"/>
                    <a:pt x="2905449" y="514333"/>
                  </a:cubicBezTo>
                  <a:cubicBezTo>
                    <a:pt x="2862952" y="514333"/>
                    <a:pt x="2831883" y="498191"/>
                    <a:pt x="2807690" y="465889"/>
                  </a:cubicBezTo>
                  <a:cubicBezTo>
                    <a:pt x="2792459" y="433778"/>
                    <a:pt x="2782549" y="392082"/>
                    <a:pt x="2782549" y="340767"/>
                  </a:cubicBezTo>
                  <a:cubicBezTo>
                    <a:pt x="2782549" y="283949"/>
                    <a:pt x="2790780" y="228031"/>
                    <a:pt x="2807690" y="173013"/>
                  </a:cubicBezTo>
                  <a:cubicBezTo>
                    <a:pt x="2823521" y="118029"/>
                    <a:pt x="2845835" y="75313"/>
                    <a:pt x="2874202" y="44845"/>
                  </a:cubicBezTo>
                  <a:cubicBezTo>
                    <a:pt x="2902569" y="14412"/>
                    <a:pt x="2930974" y="-813"/>
                    <a:pt x="2959433" y="-830"/>
                  </a:cubicBezTo>
                  <a:cubicBezTo>
                    <a:pt x="2968928" y="-813"/>
                    <a:pt x="2979153" y="1315"/>
                    <a:pt x="2990126" y="5536"/>
                  </a:cubicBezTo>
                  <a:close/>
                </a:path>
                <a:path w="5615379" h="522638">
                  <a:moveTo>
                    <a:pt x="3069998" y="198757"/>
                  </a:moveTo>
                  <a:lnTo>
                    <a:pt x="3073078" y="307548"/>
                  </a:lnTo>
                  <a:cubicBezTo>
                    <a:pt x="3078191" y="296302"/>
                    <a:pt x="3083257" y="283620"/>
                    <a:pt x="3088278" y="269502"/>
                  </a:cubicBezTo>
                  <a:cubicBezTo>
                    <a:pt x="3093306" y="255384"/>
                    <a:pt x="3097579" y="242149"/>
                    <a:pt x="3101113" y="229761"/>
                  </a:cubicBezTo>
                  <a:cubicBezTo>
                    <a:pt x="3096001" y="215193"/>
                    <a:pt x="3085629" y="204865"/>
                    <a:pt x="3069998" y="198757"/>
                  </a:cubicBezTo>
                  <a:close/>
                </a:path>
                <a:path w="5615379" h="522638">
                  <a:moveTo>
                    <a:pt x="3070560" y="132043"/>
                  </a:moveTo>
                  <a:cubicBezTo>
                    <a:pt x="3071961" y="132805"/>
                    <a:pt x="3080370" y="136023"/>
                    <a:pt x="3095816" y="141732"/>
                  </a:cubicBezTo>
                  <a:cubicBezTo>
                    <a:pt x="3109760" y="146732"/>
                    <a:pt x="3118970" y="150608"/>
                    <a:pt x="3123428" y="153359"/>
                  </a:cubicBezTo>
                  <a:cubicBezTo>
                    <a:pt x="3127809" y="156508"/>
                    <a:pt x="3131944" y="161491"/>
                    <a:pt x="3135848" y="168307"/>
                  </a:cubicBezTo>
                  <a:cubicBezTo>
                    <a:pt x="3139760" y="175158"/>
                    <a:pt x="3142693" y="184743"/>
                    <a:pt x="3144641" y="197096"/>
                  </a:cubicBezTo>
                  <a:cubicBezTo>
                    <a:pt x="3146590" y="209294"/>
                    <a:pt x="3147567" y="225816"/>
                    <a:pt x="3147567" y="246647"/>
                  </a:cubicBezTo>
                  <a:lnTo>
                    <a:pt x="3146874" y="328032"/>
                  </a:lnTo>
                  <a:cubicBezTo>
                    <a:pt x="3146874" y="337652"/>
                    <a:pt x="3147336" y="348898"/>
                    <a:pt x="3148268" y="361805"/>
                  </a:cubicBezTo>
                  <a:cubicBezTo>
                    <a:pt x="3139613" y="364590"/>
                    <a:pt x="3123767" y="372514"/>
                    <a:pt x="3100698" y="385611"/>
                  </a:cubicBezTo>
                  <a:cubicBezTo>
                    <a:pt x="3102368" y="360352"/>
                    <a:pt x="3103208" y="325558"/>
                    <a:pt x="3103208" y="281250"/>
                  </a:cubicBezTo>
                  <a:cubicBezTo>
                    <a:pt x="3101629" y="286440"/>
                    <a:pt x="3097017" y="297322"/>
                    <a:pt x="3089394" y="313932"/>
                  </a:cubicBezTo>
                  <a:cubicBezTo>
                    <a:pt x="3081779" y="330541"/>
                    <a:pt x="3070891" y="353241"/>
                    <a:pt x="3056754" y="382012"/>
                  </a:cubicBezTo>
                  <a:cubicBezTo>
                    <a:pt x="3045874" y="376303"/>
                    <a:pt x="3037504" y="370767"/>
                    <a:pt x="3031636" y="365404"/>
                  </a:cubicBezTo>
                  <a:cubicBezTo>
                    <a:pt x="3031267" y="358413"/>
                    <a:pt x="3030535" y="347514"/>
                    <a:pt x="3029419" y="332739"/>
                  </a:cubicBezTo>
                  <a:cubicBezTo>
                    <a:pt x="3027840" y="309693"/>
                    <a:pt x="3027047" y="288828"/>
                    <a:pt x="3027047" y="270177"/>
                  </a:cubicBezTo>
                  <a:cubicBezTo>
                    <a:pt x="3027047" y="243256"/>
                    <a:pt x="3029881" y="220557"/>
                    <a:pt x="3035548" y="202079"/>
                  </a:cubicBezTo>
                  <a:cubicBezTo>
                    <a:pt x="3041038" y="183826"/>
                    <a:pt x="3052711" y="160486"/>
                    <a:pt x="3070560" y="132043"/>
                  </a:cubicBezTo>
                  <a:close/>
                </a:path>
                <a:path w="5615379" h="522638">
                  <a:moveTo>
                    <a:pt x="3176989" y="148099"/>
                  </a:moveTo>
                  <a:cubicBezTo>
                    <a:pt x="3187969" y="146646"/>
                    <a:pt x="3204755" y="139258"/>
                    <a:pt x="3227347" y="125954"/>
                  </a:cubicBezTo>
                  <a:cubicBezTo>
                    <a:pt x="3226138" y="132061"/>
                    <a:pt x="3224837" y="144708"/>
                    <a:pt x="3223443" y="163878"/>
                  </a:cubicBezTo>
                  <a:cubicBezTo>
                    <a:pt x="3222612" y="175331"/>
                    <a:pt x="3221495" y="188255"/>
                    <a:pt x="3220094" y="202632"/>
                  </a:cubicBezTo>
                  <a:cubicBezTo>
                    <a:pt x="3218708" y="217598"/>
                    <a:pt x="3217999" y="230886"/>
                    <a:pt x="3217999" y="242495"/>
                  </a:cubicBezTo>
                  <a:cubicBezTo>
                    <a:pt x="3217999" y="254692"/>
                    <a:pt x="3219170" y="266319"/>
                    <a:pt x="3221488" y="277374"/>
                  </a:cubicBezTo>
                  <a:cubicBezTo>
                    <a:pt x="3223905" y="289762"/>
                    <a:pt x="3227170" y="303776"/>
                    <a:pt x="3231259" y="319451"/>
                  </a:cubicBezTo>
                  <a:cubicBezTo>
                    <a:pt x="3239906" y="305818"/>
                    <a:pt x="3246089" y="294088"/>
                    <a:pt x="3249808" y="284295"/>
                  </a:cubicBezTo>
                  <a:cubicBezTo>
                    <a:pt x="3249908" y="278966"/>
                    <a:pt x="3249947" y="268620"/>
                    <a:pt x="3249947" y="253291"/>
                  </a:cubicBezTo>
                  <a:cubicBezTo>
                    <a:pt x="3249947" y="201819"/>
                    <a:pt x="3248792" y="164259"/>
                    <a:pt x="3246459" y="140625"/>
                  </a:cubicBezTo>
                  <a:cubicBezTo>
                    <a:pt x="3250093" y="141939"/>
                    <a:pt x="3253442" y="142580"/>
                    <a:pt x="3256507" y="142562"/>
                  </a:cubicBezTo>
                  <a:cubicBezTo>
                    <a:pt x="3268142" y="142580"/>
                    <a:pt x="3281571" y="140175"/>
                    <a:pt x="3296817" y="135365"/>
                  </a:cubicBezTo>
                  <a:cubicBezTo>
                    <a:pt x="3295985" y="163809"/>
                    <a:pt x="3295561" y="198498"/>
                    <a:pt x="3295561" y="239450"/>
                  </a:cubicBezTo>
                  <a:cubicBezTo>
                    <a:pt x="3295561" y="263274"/>
                    <a:pt x="3295985" y="303326"/>
                    <a:pt x="3296817" y="359590"/>
                  </a:cubicBezTo>
                  <a:cubicBezTo>
                    <a:pt x="3291519" y="361459"/>
                    <a:pt x="3281147" y="365404"/>
                    <a:pt x="3265709" y="371493"/>
                  </a:cubicBezTo>
                  <a:lnTo>
                    <a:pt x="3246459" y="378968"/>
                  </a:lnTo>
                  <a:cubicBezTo>
                    <a:pt x="3248137" y="361459"/>
                    <a:pt x="3248977" y="345403"/>
                    <a:pt x="3248977" y="330800"/>
                  </a:cubicBezTo>
                  <a:cubicBezTo>
                    <a:pt x="3241816" y="337825"/>
                    <a:pt x="3229911" y="352497"/>
                    <a:pt x="3213256" y="374815"/>
                  </a:cubicBezTo>
                  <a:cubicBezTo>
                    <a:pt x="3200243" y="368172"/>
                    <a:pt x="3192012" y="362842"/>
                    <a:pt x="3188570" y="358760"/>
                  </a:cubicBezTo>
                  <a:cubicBezTo>
                    <a:pt x="3184943" y="354901"/>
                    <a:pt x="3181463" y="346787"/>
                    <a:pt x="3178106" y="334399"/>
                  </a:cubicBezTo>
                  <a:cubicBezTo>
                    <a:pt x="3174764" y="321873"/>
                    <a:pt x="3173085" y="303967"/>
                    <a:pt x="3173085" y="280697"/>
                  </a:cubicBezTo>
                  <a:cubicBezTo>
                    <a:pt x="3173085" y="234952"/>
                    <a:pt x="3174387" y="190747"/>
                    <a:pt x="3176989" y="148099"/>
                  </a:cubicBezTo>
                  <a:close/>
                </a:path>
                <a:path w="5615379" h="522638">
                  <a:moveTo>
                    <a:pt x="3361458" y="130383"/>
                  </a:moveTo>
                  <a:cubicBezTo>
                    <a:pt x="3362013" y="130399"/>
                    <a:pt x="3370013" y="131507"/>
                    <a:pt x="3385451" y="133704"/>
                  </a:cubicBezTo>
                  <a:cubicBezTo>
                    <a:pt x="3402006" y="135746"/>
                    <a:pt x="3418138" y="136767"/>
                    <a:pt x="3433861" y="136750"/>
                  </a:cubicBezTo>
                  <a:cubicBezTo>
                    <a:pt x="3433769" y="137510"/>
                    <a:pt x="3432745" y="144431"/>
                    <a:pt x="3430789" y="157511"/>
                  </a:cubicBezTo>
                  <a:cubicBezTo>
                    <a:pt x="3427540" y="178930"/>
                    <a:pt x="3425861" y="194812"/>
                    <a:pt x="3425768" y="205124"/>
                  </a:cubicBezTo>
                  <a:cubicBezTo>
                    <a:pt x="3414888" y="196646"/>
                    <a:pt x="3393729" y="189726"/>
                    <a:pt x="3362290" y="184363"/>
                  </a:cubicBezTo>
                  <a:cubicBezTo>
                    <a:pt x="3366756" y="210591"/>
                    <a:pt x="3381363" y="223688"/>
                    <a:pt x="3406095" y="223671"/>
                  </a:cubicBezTo>
                  <a:cubicBezTo>
                    <a:pt x="3419116" y="223688"/>
                    <a:pt x="3428048" y="224795"/>
                    <a:pt x="3432883" y="226993"/>
                  </a:cubicBezTo>
                  <a:cubicBezTo>
                    <a:pt x="3437534" y="229225"/>
                    <a:pt x="3441207" y="233844"/>
                    <a:pt x="3443902" y="240834"/>
                  </a:cubicBezTo>
                  <a:cubicBezTo>
                    <a:pt x="3446512" y="247685"/>
                    <a:pt x="3447814" y="257547"/>
                    <a:pt x="3447814" y="270454"/>
                  </a:cubicBezTo>
                  <a:cubicBezTo>
                    <a:pt x="3447814" y="284312"/>
                    <a:pt x="3446320" y="297876"/>
                    <a:pt x="3443340" y="311146"/>
                  </a:cubicBezTo>
                  <a:cubicBezTo>
                    <a:pt x="3440183" y="324451"/>
                    <a:pt x="3436510" y="335161"/>
                    <a:pt x="3432321" y="343258"/>
                  </a:cubicBezTo>
                  <a:cubicBezTo>
                    <a:pt x="3428048" y="351580"/>
                    <a:pt x="3420509" y="359054"/>
                    <a:pt x="3409722" y="365680"/>
                  </a:cubicBezTo>
                  <a:cubicBezTo>
                    <a:pt x="3399026" y="372323"/>
                    <a:pt x="3387777" y="375646"/>
                    <a:pt x="3375965" y="375646"/>
                  </a:cubicBezTo>
                  <a:cubicBezTo>
                    <a:pt x="3355514" y="375646"/>
                    <a:pt x="3338451" y="367341"/>
                    <a:pt x="3324768" y="350732"/>
                  </a:cubicBezTo>
                  <a:cubicBezTo>
                    <a:pt x="3326446" y="339676"/>
                    <a:pt x="3329003" y="326112"/>
                    <a:pt x="3332445" y="310039"/>
                  </a:cubicBezTo>
                  <a:cubicBezTo>
                    <a:pt x="3346951" y="322600"/>
                    <a:pt x="3363368" y="328880"/>
                    <a:pt x="3381686" y="328863"/>
                  </a:cubicBezTo>
                  <a:cubicBezTo>
                    <a:pt x="3391357" y="328880"/>
                    <a:pt x="3400289" y="323534"/>
                    <a:pt x="3408467" y="312807"/>
                  </a:cubicBezTo>
                  <a:cubicBezTo>
                    <a:pt x="3402799" y="304883"/>
                    <a:pt x="3396616" y="300921"/>
                    <a:pt x="3389909" y="300904"/>
                  </a:cubicBezTo>
                  <a:cubicBezTo>
                    <a:pt x="3388524" y="300921"/>
                    <a:pt x="3386845" y="301008"/>
                    <a:pt x="3384889" y="301181"/>
                  </a:cubicBezTo>
                  <a:cubicBezTo>
                    <a:pt x="3380246" y="301561"/>
                    <a:pt x="3377597" y="301752"/>
                    <a:pt x="3376943" y="301734"/>
                  </a:cubicBezTo>
                  <a:cubicBezTo>
                    <a:pt x="3358624" y="301752"/>
                    <a:pt x="3344680" y="296302"/>
                    <a:pt x="3335093" y="285402"/>
                  </a:cubicBezTo>
                  <a:cubicBezTo>
                    <a:pt x="3325515" y="274710"/>
                    <a:pt x="3320725" y="256077"/>
                    <a:pt x="3320725" y="229485"/>
                  </a:cubicBezTo>
                  <a:cubicBezTo>
                    <a:pt x="3320725" y="208464"/>
                    <a:pt x="3323605" y="190833"/>
                    <a:pt x="3329372" y="176612"/>
                  </a:cubicBezTo>
                  <a:cubicBezTo>
                    <a:pt x="3335047" y="162598"/>
                    <a:pt x="3345742" y="147199"/>
                    <a:pt x="3361458" y="130383"/>
                  </a:cubicBezTo>
                  <a:close/>
                </a:path>
                <a:path w="5615379" h="522638">
                  <a:moveTo>
                    <a:pt x="3510669" y="186854"/>
                  </a:moveTo>
                  <a:lnTo>
                    <a:pt x="3507050" y="254398"/>
                  </a:lnTo>
                  <a:cubicBezTo>
                    <a:pt x="3515142" y="254416"/>
                    <a:pt x="3523843" y="253862"/>
                    <a:pt x="3533137" y="252737"/>
                  </a:cubicBezTo>
                  <a:cubicBezTo>
                    <a:pt x="3533322" y="240574"/>
                    <a:pt x="3533415" y="234761"/>
                    <a:pt x="3533415" y="235297"/>
                  </a:cubicBezTo>
                  <a:cubicBezTo>
                    <a:pt x="3533415" y="219622"/>
                    <a:pt x="3531328" y="207823"/>
                    <a:pt x="3527131" y="199864"/>
                  </a:cubicBezTo>
                  <a:cubicBezTo>
                    <a:pt x="3522858" y="191768"/>
                    <a:pt x="3517375" y="187425"/>
                    <a:pt x="3510669" y="186854"/>
                  </a:cubicBezTo>
                  <a:close/>
                </a:path>
                <a:path w="5615379" h="522638">
                  <a:moveTo>
                    <a:pt x="3468542" y="184085"/>
                  </a:moveTo>
                  <a:lnTo>
                    <a:pt x="3499927" y="131213"/>
                  </a:lnTo>
                  <a:lnTo>
                    <a:pt x="3537457" y="136750"/>
                  </a:lnTo>
                  <a:cubicBezTo>
                    <a:pt x="3549546" y="138791"/>
                    <a:pt x="3558108" y="144795"/>
                    <a:pt x="3563121" y="154743"/>
                  </a:cubicBezTo>
                  <a:cubicBezTo>
                    <a:pt x="3568342" y="165089"/>
                    <a:pt x="3570944" y="176352"/>
                    <a:pt x="3570944" y="188515"/>
                  </a:cubicBezTo>
                  <a:cubicBezTo>
                    <a:pt x="3570944" y="193878"/>
                    <a:pt x="3570567" y="200799"/>
                    <a:pt x="3569820" y="209277"/>
                  </a:cubicBezTo>
                  <a:cubicBezTo>
                    <a:pt x="3568811" y="219259"/>
                    <a:pt x="3567733" y="234121"/>
                    <a:pt x="3566609" y="253844"/>
                  </a:cubicBezTo>
                  <a:cubicBezTo>
                    <a:pt x="3553873" y="266959"/>
                    <a:pt x="3544195" y="274624"/>
                    <a:pt x="3537596" y="276820"/>
                  </a:cubicBezTo>
                  <a:cubicBezTo>
                    <a:pt x="3530904" y="279053"/>
                    <a:pt x="3524483" y="280160"/>
                    <a:pt x="3518346" y="280142"/>
                  </a:cubicBezTo>
                  <a:cubicBezTo>
                    <a:pt x="3516028" y="280160"/>
                    <a:pt x="3513141" y="279692"/>
                    <a:pt x="3509698" y="278758"/>
                  </a:cubicBezTo>
                  <a:cubicBezTo>
                    <a:pt x="3518815" y="301285"/>
                    <a:pt x="3527693" y="312548"/>
                    <a:pt x="3536341" y="312531"/>
                  </a:cubicBezTo>
                  <a:cubicBezTo>
                    <a:pt x="3546582" y="312548"/>
                    <a:pt x="3555791" y="304883"/>
                    <a:pt x="3563968" y="289555"/>
                  </a:cubicBezTo>
                  <a:lnTo>
                    <a:pt x="3565084" y="289555"/>
                  </a:lnTo>
                  <a:cubicBezTo>
                    <a:pt x="3555791" y="347151"/>
                    <a:pt x="3538573" y="375922"/>
                    <a:pt x="3513464" y="375922"/>
                  </a:cubicBezTo>
                  <a:cubicBezTo>
                    <a:pt x="3500443" y="375922"/>
                    <a:pt x="3491003" y="372323"/>
                    <a:pt x="3485151" y="365126"/>
                  </a:cubicBezTo>
                  <a:cubicBezTo>
                    <a:pt x="3479291" y="357947"/>
                    <a:pt x="3474817" y="347514"/>
                    <a:pt x="3471753" y="333846"/>
                  </a:cubicBezTo>
                  <a:cubicBezTo>
                    <a:pt x="3468588" y="320576"/>
                    <a:pt x="3467010" y="295385"/>
                    <a:pt x="3467010" y="258273"/>
                  </a:cubicBezTo>
                  <a:lnTo>
                    <a:pt x="3467710" y="210938"/>
                  </a:lnTo>
                  <a:close/>
                </a:path>
                <a:path w="5615379" h="522638">
                  <a:moveTo>
                    <a:pt x="3580346" y="251907"/>
                  </a:moveTo>
                  <a:lnTo>
                    <a:pt x="3580346" y="228654"/>
                  </a:lnTo>
                  <a:lnTo>
                    <a:pt x="3672407" y="226163"/>
                  </a:lnTo>
                  <a:lnTo>
                    <a:pt x="3672407" y="257997"/>
                  </a:lnTo>
                  <a:close/>
                </a:path>
                <a:path w="5615379" h="522638">
                  <a:moveTo>
                    <a:pt x="3730889" y="186854"/>
                  </a:moveTo>
                  <a:lnTo>
                    <a:pt x="3727270" y="254398"/>
                  </a:lnTo>
                  <a:cubicBezTo>
                    <a:pt x="3735362" y="254416"/>
                    <a:pt x="3744063" y="253862"/>
                    <a:pt x="3753357" y="252737"/>
                  </a:cubicBezTo>
                  <a:cubicBezTo>
                    <a:pt x="3753542" y="240574"/>
                    <a:pt x="3753634" y="234761"/>
                    <a:pt x="3753634" y="235297"/>
                  </a:cubicBezTo>
                  <a:cubicBezTo>
                    <a:pt x="3753634" y="219622"/>
                    <a:pt x="3751548" y="207823"/>
                    <a:pt x="3747351" y="199864"/>
                  </a:cubicBezTo>
                  <a:cubicBezTo>
                    <a:pt x="3743078" y="191768"/>
                    <a:pt x="3737595" y="187425"/>
                    <a:pt x="3730889" y="186854"/>
                  </a:cubicBezTo>
                  <a:close/>
                </a:path>
                <a:path w="5615379" h="522638">
                  <a:moveTo>
                    <a:pt x="3688762" y="184085"/>
                  </a:moveTo>
                  <a:lnTo>
                    <a:pt x="3720147" y="131213"/>
                  </a:lnTo>
                  <a:lnTo>
                    <a:pt x="3757677" y="136750"/>
                  </a:lnTo>
                  <a:cubicBezTo>
                    <a:pt x="3769766" y="138791"/>
                    <a:pt x="3778328" y="144795"/>
                    <a:pt x="3783349" y="154743"/>
                  </a:cubicBezTo>
                  <a:cubicBezTo>
                    <a:pt x="3788562" y="165089"/>
                    <a:pt x="3791164" y="176352"/>
                    <a:pt x="3791164" y="188515"/>
                  </a:cubicBezTo>
                  <a:cubicBezTo>
                    <a:pt x="3791164" y="193878"/>
                    <a:pt x="3790787" y="200799"/>
                    <a:pt x="3790040" y="209277"/>
                  </a:cubicBezTo>
                  <a:cubicBezTo>
                    <a:pt x="3789024" y="219259"/>
                    <a:pt x="3787953" y="234121"/>
                    <a:pt x="3786829" y="253844"/>
                  </a:cubicBezTo>
                  <a:cubicBezTo>
                    <a:pt x="3774093" y="266959"/>
                    <a:pt x="3764415" y="274624"/>
                    <a:pt x="3757816" y="276820"/>
                  </a:cubicBezTo>
                  <a:cubicBezTo>
                    <a:pt x="3751124" y="279053"/>
                    <a:pt x="3744703" y="280160"/>
                    <a:pt x="3738566" y="280142"/>
                  </a:cubicBezTo>
                  <a:cubicBezTo>
                    <a:pt x="3736248" y="280160"/>
                    <a:pt x="3733360" y="279692"/>
                    <a:pt x="3729918" y="278758"/>
                  </a:cubicBezTo>
                  <a:cubicBezTo>
                    <a:pt x="3739035" y="301285"/>
                    <a:pt x="3747913" y="312548"/>
                    <a:pt x="3756560" y="312531"/>
                  </a:cubicBezTo>
                  <a:cubicBezTo>
                    <a:pt x="3766802" y="312548"/>
                    <a:pt x="3776011" y="304883"/>
                    <a:pt x="3784188" y="289555"/>
                  </a:cubicBezTo>
                  <a:lnTo>
                    <a:pt x="3785305" y="289555"/>
                  </a:lnTo>
                  <a:cubicBezTo>
                    <a:pt x="3776011" y="347151"/>
                    <a:pt x="3758793" y="375922"/>
                    <a:pt x="3733684" y="375922"/>
                  </a:cubicBezTo>
                  <a:cubicBezTo>
                    <a:pt x="3720663" y="375922"/>
                    <a:pt x="3711223" y="372323"/>
                    <a:pt x="3705371" y="365126"/>
                  </a:cubicBezTo>
                  <a:cubicBezTo>
                    <a:pt x="3699511" y="357947"/>
                    <a:pt x="3695038" y="347514"/>
                    <a:pt x="3691973" y="333846"/>
                  </a:cubicBezTo>
                  <a:cubicBezTo>
                    <a:pt x="3688808" y="320576"/>
                    <a:pt x="3687230" y="295385"/>
                    <a:pt x="3687230" y="258273"/>
                  </a:cubicBezTo>
                  <a:lnTo>
                    <a:pt x="3687930" y="210938"/>
                  </a:lnTo>
                  <a:close/>
                </a:path>
                <a:path w="5615379" h="522638">
                  <a:moveTo>
                    <a:pt x="3820925" y="142009"/>
                  </a:moveTo>
                  <a:lnTo>
                    <a:pt x="3818977" y="93566"/>
                  </a:lnTo>
                  <a:cubicBezTo>
                    <a:pt x="3826884" y="65710"/>
                    <a:pt x="3835740" y="44828"/>
                    <a:pt x="3845557" y="30883"/>
                  </a:cubicBezTo>
                  <a:cubicBezTo>
                    <a:pt x="3855367" y="16955"/>
                    <a:pt x="3866124" y="9983"/>
                    <a:pt x="3877843" y="9966"/>
                  </a:cubicBezTo>
                  <a:cubicBezTo>
                    <a:pt x="3886036" y="9983"/>
                    <a:pt x="3894868" y="12665"/>
                    <a:pt x="3904354" y="17993"/>
                  </a:cubicBezTo>
                  <a:cubicBezTo>
                    <a:pt x="3905748" y="34810"/>
                    <a:pt x="3906957" y="47630"/>
                    <a:pt x="3907973" y="56471"/>
                  </a:cubicBezTo>
                  <a:lnTo>
                    <a:pt x="3900158" y="109897"/>
                  </a:lnTo>
                  <a:cubicBezTo>
                    <a:pt x="3886767" y="88876"/>
                    <a:pt x="3875009" y="75503"/>
                    <a:pt x="3864869" y="69759"/>
                  </a:cubicBezTo>
                  <a:cubicBezTo>
                    <a:pt x="3864869" y="96351"/>
                    <a:pt x="3864638" y="112683"/>
                    <a:pt x="3864168" y="118756"/>
                  </a:cubicBezTo>
                  <a:cubicBezTo>
                    <a:pt x="3863791" y="122839"/>
                    <a:pt x="3863383" y="129102"/>
                    <a:pt x="3862913" y="137580"/>
                  </a:cubicBezTo>
                  <a:lnTo>
                    <a:pt x="3883141" y="137580"/>
                  </a:lnTo>
                  <a:cubicBezTo>
                    <a:pt x="3890864" y="137597"/>
                    <a:pt x="3898633" y="137234"/>
                    <a:pt x="3906441" y="136472"/>
                  </a:cubicBezTo>
                  <a:lnTo>
                    <a:pt x="3898479" y="191837"/>
                  </a:lnTo>
                  <a:cubicBezTo>
                    <a:pt x="3897093" y="192217"/>
                    <a:pt x="3895468" y="192494"/>
                    <a:pt x="3893605" y="192667"/>
                  </a:cubicBezTo>
                  <a:cubicBezTo>
                    <a:pt x="3891849" y="192875"/>
                    <a:pt x="3889285" y="193325"/>
                    <a:pt x="3885936" y="194052"/>
                  </a:cubicBezTo>
                  <a:cubicBezTo>
                    <a:pt x="3880538" y="195539"/>
                    <a:pt x="3873377" y="196473"/>
                    <a:pt x="3864445" y="196820"/>
                  </a:cubicBezTo>
                  <a:lnTo>
                    <a:pt x="3864869" y="256059"/>
                  </a:lnTo>
                  <a:cubicBezTo>
                    <a:pt x="3865431" y="315316"/>
                    <a:pt x="3866224" y="361182"/>
                    <a:pt x="3867240" y="393639"/>
                  </a:cubicBezTo>
                  <a:lnTo>
                    <a:pt x="3841430" y="406927"/>
                  </a:lnTo>
                  <a:cubicBezTo>
                    <a:pt x="3829626" y="412843"/>
                    <a:pt x="3822465" y="416892"/>
                    <a:pt x="3819947" y="419106"/>
                  </a:cubicBezTo>
                  <a:lnTo>
                    <a:pt x="3817999" y="205401"/>
                  </a:lnTo>
                  <a:lnTo>
                    <a:pt x="3799165" y="209000"/>
                  </a:lnTo>
                  <a:cubicBezTo>
                    <a:pt x="3807534" y="180228"/>
                    <a:pt x="3814796" y="157892"/>
                    <a:pt x="3820925" y="142009"/>
                  </a:cubicBezTo>
                  <a:close/>
                </a:path>
                <a:path w="5615379" h="522638">
                  <a:moveTo>
                    <a:pt x="3931035" y="142009"/>
                  </a:moveTo>
                  <a:lnTo>
                    <a:pt x="3929087" y="93566"/>
                  </a:lnTo>
                  <a:cubicBezTo>
                    <a:pt x="3936995" y="65710"/>
                    <a:pt x="3945850" y="44828"/>
                    <a:pt x="3955667" y="30883"/>
                  </a:cubicBezTo>
                  <a:cubicBezTo>
                    <a:pt x="3965477" y="16955"/>
                    <a:pt x="3976234" y="9983"/>
                    <a:pt x="3987953" y="9966"/>
                  </a:cubicBezTo>
                  <a:cubicBezTo>
                    <a:pt x="3996146" y="9983"/>
                    <a:pt x="4004978" y="12665"/>
                    <a:pt x="4014464" y="17993"/>
                  </a:cubicBezTo>
                  <a:cubicBezTo>
                    <a:pt x="4015858" y="34810"/>
                    <a:pt x="4017067" y="47630"/>
                    <a:pt x="4018083" y="56471"/>
                  </a:cubicBezTo>
                  <a:lnTo>
                    <a:pt x="4010268" y="109897"/>
                  </a:lnTo>
                  <a:cubicBezTo>
                    <a:pt x="3996878" y="88876"/>
                    <a:pt x="3985119" y="75503"/>
                    <a:pt x="3974979" y="69759"/>
                  </a:cubicBezTo>
                  <a:cubicBezTo>
                    <a:pt x="3974979" y="96351"/>
                    <a:pt x="3974748" y="112683"/>
                    <a:pt x="3974278" y="118756"/>
                  </a:cubicBezTo>
                  <a:cubicBezTo>
                    <a:pt x="3973901" y="122839"/>
                    <a:pt x="3973493" y="129102"/>
                    <a:pt x="3973023" y="137580"/>
                  </a:cubicBezTo>
                  <a:lnTo>
                    <a:pt x="3993251" y="137580"/>
                  </a:lnTo>
                  <a:cubicBezTo>
                    <a:pt x="4000974" y="137597"/>
                    <a:pt x="4008735" y="137234"/>
                    <a:pt x="4016551" y="136472"/>
                  </a:cubicBezTo>
                  <a:lnTo>
                    <a:pt x="4008589" y="191837"/>
                  </a:lnTo>
                  <a:cubicBezTo>
                    <a:pt x="4007203" y="192217"/>
                    <a:pt x="4005579" y="192494"/>
                    <a:pt x="4003715" y="192667"/>
                  </a:cubicBezTo>
                  <a:cubicBezTo>
                    <a:pt x="4001959" y="192875"/>
                    <a:pt x="3999395" y="193325"/>
                    <a:pt x="3996038" y="194052"/>
                  </a:cubicBezTo>
                  <a:cubicBezTo>
                    <a:pt x="3990648" y="195539"/>
                    <a:pt x="3983487" y="196473"/>
                    <a:pt x="3974555" y="196820"/>
                  </a:cubicBezTo>
                  <a:lnTo>
                    <a:pt x="3974979" y="256059"/>
                  </a:lnTo>
                  <a:cubicBezTo>
                    <a:pt x="3975541" y="315316"/>
                    <a:pt x="3976334" y="361182"/>
                    <a:pt x="3977350" y="393639"/>
                  </a:cubicBezTo>
                  <a:lnTo>
                    <a:pt x="3951540" y="406927"/>
                  </a:lnTo>
                  <a:cubicBezTo>
                    <a:pt x="3939736" y="412843"/>
                    <a:pt x="3932575" y="416892"/>
                    <a:pt x="3930057" y="419106"/>
                  </a:cubicBezTo>
                  <a:lnTo>
                    <a:pt x="3928109" y="205401"/>
                  </a:lnTo>
                  <a:lnTo>
                    <a:pt x="3909275" y="209000"/>
                  </a:lnTo>
                  <a:cubicBezTo>
                    <a:pt x="3917645" y="180228"/>
                    <a:pt x="3924906" y="157892"/>
                    <a:pt x="3931035" y="142009"/>
                  </a:cubicBezTo>
                  <a:close/>
                </a:path>
                <a:path w="5615379" h="522638">
                  <a:moveTo>
                    <a:pt x="4070158" y="186854"/>
                  </a:moveTo>
                  <a:lnTo>
                    <a:pt x="4066539" y="254398"/>
                  </a:lnTo>
                  <a:cubicBezTo>
                    <a:pt x="4074632" y="254416"/>
                    <a:pt x="4083333" y="253862"/>
                    <a:pt x="4092627" y="252737"/>
                  </a:cubicBezTo>
                  <a:cubicBezTo>
                    <a:pt x="4092812" y="240574"/>
                    <a:pt x="4092904" y="234761"/>
                    <a:pt x="4092904" y="235297"/>
                  </a:cubicBezTo>
                  <a:cubicBezTo>
                    <a:pt x="4092904" y="219622"/>
                    <a:pt x="4090818" y="207823"/>
                    <a:pt x="4086621" y="199864"/>
                  </a:cubicBezTo>
                  <a:cubicBezTo>
                    <a:pt x="4082347" y="191768"/>
                    <a:pt x="4076865" y="187425"/>
                    <a:pt x="4070158" y="186854"/>
                  </a:cubicBezTo>
                  <a:close/>
                </a:path>
                <a:path w="5615379" h="522638">
                  <a:moveTo>
                    <a:pt x="4028024" y="184085"/>
                  </a:moveTo>
                  <a:lnTo>
                    <a:pt x="4059417" y="131213"/>
                  </a:lnTo>
                  <a:lnTo>
                    <a:pt x="4096947" y="136750"/>
                  </a:lnTo>
                  <a:cubicBezTo>
                    <a:pt x="4109036" y="138791"/>
                    <a:pt x="4117598" y="144795"/>
                    <a:pt x="4122611" y="154743"/>
                  </a:cubicBezTo>
                  <a:cubicBezTo>
                    <a:pt x="4127824" y="165089"/>
                    <a:pt x="4130426" y="176352"/>
                    <a:pt x="4130426" y="188515"/>
                  </a:cubicBezTo>
                  <a:cubicBezTo>
                    <a:pt x="4130426" y="193878"/>
                    <a:pt x="4130056" y="200799"/>
                    <a:pt x="4129310" y="209277"/>
                  </a:cubicBezTo>
                  <a:cubicBezTo>
                    <a:pt x="4128294" y="219259"/>
                    <a:pt x="4127216" y="234121"/>
                    <a:pt x="4126099" y="253844"/>
                  </a:cubicBezTo>
                  <a:cubicBezTo>
                    <a:pt x="4113363" y="266959"/>
                    <a:pt x="4103684" y="274624"/>
                    <a:pt x="4097085" y="276820"/>
                  </a:cubicBezTo>
                  <a:cubicBezTo>
                    <a:pt x="4090394" y="279053"/>
                    <a:pt x="4083972" y="280160"/>
                    <a:pt x="4077835" y="280142"/>
                  </a:cubicBezTo>
                  <a:cubicBezTo>
                    <a:pt x="4075518" y="280160"/>
                    <a:pt x="4072630" y="279692"/>
                    <a:pt x="4069181" y="278758"/>
                  </a:cubicBezTo>
                  <a:cubicBezTo>
                    <a:pt x="4078305" y="301285"/>
                    <a:pt x="4087183" y="312548"/>
                    <a:pt x="4095830" y="312531"/>
                  </a:cubicBezTo>
                  <a:cubicBezTo>
                    <a:pt x="4106064" y="312548"/>
                    <a:pt x="4115281" y="304883"/>
                    <a:pt x="4123450" y="289555"/>
                  </a:cubicBezTo>
                  <a:lnTo>
                    <a:pt x="4124574" y="289555"/>
                  </a:lnTo>
                  <a:cubicBezTo>
                    <a:pt x="4115281" y="347151"/>
                    <a:pt x="4098063" y="375922"/>
                    <a:pt x="4072954" y="375922"/>
                  </a:cubicBezTo>
                  <a:cubicBezTo>
                    <a:pt x="4059933" y="375922"/>
                    <a:pt x="4050493" y="372323"/>
                    <a:pt x="4044633" y="365126"/>
                  </a:cubicBezTo>
                  <a:cubicBezTo>
                    <a:pt x="4038781" y="357947"/>
                    <a:pt x="4034307" y="347514"/>
                    <a:pt x="4031243" y="333846"/>
                  </a:cubicBezTo>
                  <a:cubicBezTo>
                    <a:pt x="4028078" y="320576"/>
                    <a:pt x="4026499" y="295385"/>
                    <a:pt x="4026499" y="258273"/>
                  </a:cubicBezTo>
                  <a:lnTo>
                    <a:pt x="4027200" y="210938"/>
                  </a:lnTo>
                  <a:close/>
                </a:path>
                <a:path w="5615379" h="522638">
                  <a:moveTo>
                    <a:pt x="4180977" y="128444"/>
                  </a:moveTo>
                  <a:cubicBezTo>
                    <a:pt x="4199772" y="129379"/>
                    <a:pt x="4213201" y="131784"/>
                    <a:pt x="4221294" y="135642"/>
                  </a:cubicBezTo>
                  <a:cubicBezTo>
                    <a:pt x="4229949" y="139898"/>
                    <a:pt x="4237110" y="148860"/>
                    <a:pt x="4242777" y="162494"/>
                  </a:cubicBezTo>
                  <a:cubicBezTo>
                    <a:pt x="4248452" y="176543"/>
                    <a:pt x="4251285" y="194259"/>
                    <a:pt x="4251285" y="215643"/>
                  </a:cubicBezTo>
                  <a:cubicBezTo>
                    <a:pt x="4236779" y="220453"/>
                    <a:pt x="4223065" y="227754"/>
                    <a:pt x="4210137" y="237512"/>
                  </a:cubicBezTo>
                  <a:cubicBezTo>
                    <a:pt x="4208004" y="217045"/>
                    <a:pt x="4202421" y="204501"/>
                    <a:pt x="4193397" y="199864"/>
                  </a:cubicBezTo>
                  <a:cubicBezTo>
                    <a:pt x="4191719" y="233291"/>
                    <a:pt x="4190887" y="256267"/>
                    <a:pt x="4190887" y="268793"/>
                  </a:cubicBezTo>
                  <a:cubicBezTo>
                    <a:pt x="4190887" y="278032"/>
                    <a:pt x="4192242" y="285610"/>
                    <a:pt x="4194929" y="291492"/>
                  </a:cubicBezTo>
                  <a:cubicBezTo>
                    <a:pt x="4197624" y="297409"/>
                    <a:pt x="4201906" y="302392"/>
                    <a:pt x="4207765" y="306441"/>
                  </a:cubicBezTo>
                  <a:cubicBezTo>
                    <a:pt x="4213809" y="310887"/>
                    <a:pt x="4219300" y="313101"/>
                    <a:pt x="4224228" y="313084"/>
                  </a:cubicBezTo>
                  <a:cubicBezTo>
                    <a:pt x="4232043" y="313101"/>
                    <a:pt x="4239428" y="304053"/>
                    <a:pt x="4246404" y="285956"/>
                  </a:cubicBezTo>
                  <a:lnTo>
                    <a:pt x="4246958" y="287063"/>
                  </a:lnTo>
                  <a:cubicBezTo>
                    <a:pt x="4241568" y="317168"/>
                    <a:pt x="4234877" y="339123"/>
                    <a:pt x="4226877" y="352946"/>
                  </a:cubicBezTo>
                  <a:cubicBezTo>
                    <a:pt x="4218969" y="366787"/>
                    <a:pt x="4207157" y="373708"/>
                    <a:pt x="4191441" y="373708"/>
                  </a:cubicBezTo>
                  <a:cubicBezTo>
                    <a:pt x="4179730" y="373708"/>
                    <a:pt x="4170289" y="369002"/>
                    <a:pt x="4163128" y="359590"/>
                  </a:cubicBezTo>
                  <a:cubicBezTo>
                    <a:pt x="4156059" y="350195"/>
                    <a:pt x="4151324" y="338655"/>
                    <a:pt x="4148899" y="324988"/>
                  </a:cubicBezTo>
                  <a:cubicBezTo>
                    <a:pt x="4146396" y="311354"/>
                    <a:pt x="4145133" y="293257"/>
                    <a:pt x="4145133" y="270730"/>
                  </a:cubicBezTo>
                  <a:cubicBezTo>
                    <a:pt x="4145133" y="247495"/>
                    <a:pt x="4145595" y="218619"/>
                    <a:pt x="4146527" y="184085"/>
                  </a:cubicBezTo>
                  <a:cubicBezTo>
                    <a:pt x="4157315" y="164172"/>
                    <a:pt x="4168795" y="145625"/>
                    <a:pt x="4180977" y="128444"/>
                  </a:cubicBezTo>
                  <a:close/>
                </a:path>
                <a:path w="5615379" h="522638">
                  <a:moveTo>
                    <a:pt x="4278313" y="128444"/>
                  </a:moveTo>
                  <a:lnTo>
                    <a:pt x="4278181" y="106022"/>
                  </a:lnTo>
                  <a:cubicBezTo>
                    <a:pt x="4279298" y="105676"/>
                    <a:pt x="4283710" y="104742"/>
                    <a:pt x="4291426" y="103254"/>
                  </a:cubicBezTo>
                  <a:cubicBezTo>
                    <a:pt x="4304546" y="100503"/>
                    <a:pt x="4314310" y="98202"/>
                    <a:pt x="4320724" y="96334"/>
                  </a:cubicBezTo>
                  <a:cubicBezTo>
                    <a:pt x="4320824" y="99309"/>
                    <a:pt x="4320870" y="102441"/>
                    <a:pt x="4320870" y="105746"/>
                  </a:cubicBezTo>
                  <a:cubicBezTo>
                    <a:pt x="4320870" y="111662"/>
                    <a:pt x="4320547" y="121455"/>
                    <a:pt x="4319885" y="135089"/>
                  </a:cubicBezTo>
                  <a:cubicBezTo>
                    <a:pt x="4322865" y="135659"/>
                    <a:pt x="4328778" y="135937"/>
                    <a:pt x="4337603" y="135919"/>
                  </a:cubicBezTo>
                  <a:cubicBezTo>
                    <a:pt x="4343647" y="135937"/>
                    <a:pt x="4347690" y="135659"/>
                    <a:pt x="4349738" y="135089"/>
                  </a:cubicBezTo>
                  <a:cubicBezTo>
                    <a:pt x="4347235" y="165003"/>
                    <a:pt x="4345603" y="182632"/>
                    <a:pt x="4344856" y="187962"/>
                  </a:cubicBezTo>
                  <a:cubicBezTo>
                    <a:pt x="4338627" y="189830"/>
                    <a:pt x="4330026" y="191214"/>
                    <a:pt x="4319045" y="192113"/>
                  </a:cubicBezTo>
                  <a:cubicBezTo>
                    <a:pt x="4318406" y="219450"/>
                    <a:pt x="4318075" y="238083"/>
                    <a:pt x="4318075" y="248032"/>
                  </a:cubicBezTo>
                  <a:cubicBezTo>
                    <a:pt x="4318075" y="264105"/>
                    <a:pt x="4319993" y="276924"/>
                    <a:pt x="4323796" y="286509"/>
                  </a:cubicBezTo>
                  <a:cubicBezTo>
                    <a:pt x="4327523" y="295939"/>
                    <a:pt x="4333976" y="303326"/>
                    <a:pt x="4343185" y="308655"/>
                  </a:cubicBezTo>
                  <a:lnTo>
                    <a:pt x="4319045" y="381182"/>
                  </a:lnTo>
                  <a:cubicBezTo>
                    <a:pt x="4288638" y="364590"/>
                    <a:pt x="4273431" y="333396"/>
                    <a:pt x="4273431" y="287617"/>
                  </a:cubicBezTo>
                  <a:cubicBezTo>
                    <a:pt x="4273431" y="280074"/>
                    <a:pt x="4274085" y="265488"/>
                    <a:pt x="4275386" y="243879"/>
                  </a:cubicBezTo>
                  <a:cubicBezTo>
                    <a:pt x="4276688" y="221561"/>
                    <a:pt x="4277435" y="206526"/>
                    <a:pt x="4277619" y="198757"/>
                  </a:cubicBezTo>
                  <a:cubicBezTo>
                    <a:pt x="4273346" y="198965"/>
                    <a:pt x="4268610" y="199968"/>
                    <a:pt x="4263398" y="201802"/>
                  </a:cubicBezTo>
                  <a:lnTo>
                    <a:pt x="4278181" y="151421"/>
                  </a:lnTo>
                  <a:lnTo>
                    <a:pt x="4278181" y="145884"/>
                  </a:lnTo>
                  <a:close/>
                </a:path>
                <a:path w="5615379" h="522638">
                  <a:moveTo>
                    <a:pt x="4573684" y="389763"/>
                  </a:moveTo>
                  <a:cubicBezTo>
                    <a:pt x="4599364" y="406200"/>
                    <a:pt x="4622002" y="414401"/>
                    <a:pt x="4641621" y="414401"/>
                  </a:cubicBezTo>
                  <a:cubicBezTo>
                    <a:pt x="4661056" y="414401"/>
                    <a:pt x="4680822" y="408310"/>
                    <a:pt x="4700912" y="396130"/>
                  </a:cubicBezTo>
                  <a:cubicBezTo>
                    <a:pt x="4721094" y="383950"/>
                    <a:pt x="4735461" y="367255"/>
                    <a:pt x="4744016" y="346026"/>
                  </a:cubicBezTo>
                  <a:cubicBezTo>
                    <a:pt x="4752663" y="324641"/>
                    <a:pt x="4756991" y="304520"/>
                    <a:pt x="4756991" y="285679"/>
                  </a:cubicBezTo>
                  <a:cubicBezTo>
                    <a:pt x="4756991" y="265402"/>
                    <a:pt x="4751555" y="239381"/>
                    <a:pt x="4740674" y="207616"/>
                  </a:cubicBezTo>
                  <a:cubicBezTo>
                    <a:pt x="4729702" y="175712"/>
                    <a:pt x="4713370" y="149137"/>
                    <a:pt x="4691702" y="127891"/>
                  </a:cubicBezTo>
                  <a:cubicBezTo>
                    <a:pt x="4687144" y="144708"/>
                    <a:pt x="4680915" y="164137"/>
                    <a:pt x="4673007" y="186179"/>
                  </a:cubicBezTo>
                  <a:cubicBezTo>
                    <a:pt x="4665106" y="208238"/>
                    <a:pt x="4656182" y="231162"/>
                    <a:pt x="4646226" y="254952"/>
                  </a:cubicBezTo>
                  <a:cubicBezTo>
                    <a:pt x="4636378" y="278966"/>
                    <a:pt x="4625352" y="302357"/>
                    <a:pt x="4613162" y="325143"/>
                  </a:cubicBezTo>
                  <a:cubicBezTo>
                    <a:pt x="4600989" y="347946"/>
                    <a:pt x="4587822" y="369469"/>
                    <a:pt x="4573684" y="389763"/>
                  </a:cubicBezTo>
                  <a:close/>
                </a:path>
                <a:path w="5615379" h="522638">
                  <a:moveTo>
                    <a:pt x="4541191" y="265748"/>
                  </a:moveTo>
                  <a:lnTo>
                    <a:pt x="4530172" y="268516"/>
                  </a:lnTo>
                  <a:cubicBezTo>
                    <a:pt x="4542261" y="207079"/>
                    <a:pt x="4552532" y="160383"/>
                    <a:pt x="4560995" y="128444"/>
                  </a:cubicBezTo>
                  <a:cubicBezTo>
                    <a:pt x="4564906" y="118497"/>
                    <a:pt x="4569234" y="108496"/>
                    <a:pt x="4573969" y="98427"/>
                  </a:cubicBezTo>
                  <a:cubicBezTo>
                    <a:pt x="4578713" y="88375"/>
                    <a:pt x="4584534" y="76973"/>
                    <a:pt x="4591402" y="64222"/>
                  </a:cubicBezTo>
                  <a:cubicBezTo>
                    <a:pt x="4606571" y="36194"/>
                    <a:pt x="4616705" y="16350"/>
                    <a:pt x="4621817" y="4706"/>
                  </a:cubicBezTo>
                  <a:cubicBezTo>
                    <a:pt x="4636509" y="848"/>
                    <a:pt x="4647812" y="-1090"/>
                    <a:pt x="4655720" y="-1107"/>
                  </a:cubicBezTo>
                  <a:cubicBezTo>
                    <a:pt x="4684180" y="-1090"/>
                    <a:pt x="4715195" y="18755"/>
                    <a:pt x="4748767" y="58409"/>
                  </a:cubicBezTo>
                  <a:cubicBezTo>
                    <a:pt x="4782146" y="98289"/>
                    <a:pt x="4798840" y="145625"/>
                    <a:pt x="4798840" y="200418"/>
                  </a:cubicBezTo>
                  <a:cubicBezTo>
                    <a:pt x="4798840" y="276475"/>
                    <a:pt x="4776572" y="344019"/>
                    <a:pt x="4732019" y="403051"/>
                  </a:cubicBezTo>
                  <a:cubicBezTo>
                    <a:pt x="4687383" y="462290"/>
                    <a:pt x="4637494" y="491911"/>
                    <a:pt x="4582339" y="491911"/>
                  </a:cubicBezTo>
                  <a:cubicBezTo>
                    <a:pt x="4558531" y="491911"/>
                    <a:pt x="4537841" y="486374"/>
                    <a:pt x="4520269" y="475301"/>
                  </a:cubicBezTo>
                  <a:cubicBezTo>
                    <a:pt x="4502591" y="464609"/>
                    <a:pt x="4488638" y="450301"/>
                    <a:pt x="4478412" y="432394"/>
                  </a:cubicBezTo>
                  <a:cubicBezTo>
                    <a:pt x="4468187" y="414868"/>
                    <a:pt x="4458646" y="391252"/>
                    <a:pt x="4449815" y="361528"/>
                  </a:cubicBezTo>
                  <a:cubicBezTo>
                    <a:pt x="4467301" y="333309"/>
                    <a:pt x="4479067" y="315126"/>
                    <a:pt x="4485111" y="306994"/>
                  </a:cubicBezTo>
                  <a:cubicBezTo>
                    <a:pt x="4509197" y="338206"/>
                    <a:pt x="4529794" y="353794"/>
                    <a:pt x="4546904" y="353776"/>
                  </a:cubicBezTo>
                  <a:cubicBezTo>
                    <a:pt x="4554904" y="353794"/>
                    <a:pt x="4562943" y="350005"/>
                    <a:pt x="4571036" y="342427"/>
                  </a:cubicBezTo>
                  <a:cubicBezTo>
                    <a:pt x="4579044" y="334884"/>
                    <a:pt x="4589785" y="317168"/>
                    <a:pt x="4603260" y="289277"/>
                  </a:cubicBezTo>
                  <a:cubicBezTo>
                    <a:pt x="4615904" y="263084"/>
                    <a:pt x="4642230" y="206803"/>
                    <a:pt x="4682224" y="120417"/>
                  </a:cubicBezTo>
                  <a:cubicBezTo>
                    <a:pt x="4662596" y="100867"/>
                    <a:pt x="4643308" y="91091"/>
                    <a:pt x="4624335" y="91074"/>
                  </a:cubicBezTo>
                  <a:cubicBezTo>
                    <a:pt x="4619122" y="91091"/>
                    <a:pt x="4611776" y="91922"/>
                    <a:pt x="4602290" y="93566"/>
                  </a:cubicBezTo>
                  <a:cubicBezTo>
                    <a:pt x="4599495" y="99673"/>
                    <a:pt x="4579129" y="157062"/>
                    <a:pt x="4541191" y="265748"/>
                  </a:cubicBezTo>
                  <a:close/>
                </a:path>
                <a:path w="5615379" h="522638">
                  <a:moveTo>
                    <a:pt x="4809243" y="209830"/>
                  </a:moveTo>
                  <a:lnTo>
                    <a:pt x="4813008" y="175227"/>
                  </a:lnTo>
                  <a:cubicBezTo>
                    <a:pt x="4831711" y="169155"/>
                    <a:pt x="4853141" y="154760"/>
                    <a:pt x="4877319" y="132043"/>
                  </a:cubicBezTo>
                  <a:lnTo>
                    <a:pt x="4877319" y="180764"/>
                  </a:lnTo>
                  <a:lnTo>
                    <a:pt x="4876903" y="201525"/>
                  </a:lnTo>
                  <a:cubicBezTo>
                    <a:pt x="4876903" y="204311"/>
                    <a:pt x="4876956" y="206803"/>
                    <a:pt x="4877042" y="209000"/>
                  </a:cubicBezTo>
                  <a:cubicBezTo>
                    <a:pt x="4877142" y="215107"/>
                    <a:pt x="4877180" y="223498"/>
                    <a:pt x="4877180" y="234190"/>
                  </a:cubicBezTo>
                  <a:cubicBezTo>
                    <a:pt x="4877180" y="239000"/>
                    <a:pt x="4877234" y="242876"/>
                    <a:pt x="4877319" y="245817"/>
                  </a:cubicBezTo>
                  <a:lnTo>
                    <a:pt x="4878296" y="294537"/>
                  </a:lnTo>
                  <a:cubicBezTo>
                    <a:pt x="4878481" y="305074"/>
                    <a:pt x="4879190" y="328690"/>
                    <a:pt x="4880391" y="365404"/>
                  </a:cubicBezTo>
                  <a:cubicBezTo>
                    <a:pt x="4861233" y="372047"/>
                    <a:pt x="4844586" y="377030"/>
                    <a:pt x="4830449" y="380352"/>
                  </a:cubicBezTo>
                  <a:cubicBezTo>
                    <a:pt x="4831750" y="357116"/>
                    <a:pt x="4832405" y="322514"/>
                    <a:pt x="4832405" y="276544"/>
                  </a:cubicBezTo>
                  <a:lnTo>
                    <a:pt x="4831843" y="207062"/>
                  </a:lnTo>
                  <a:cubicBezTo>
                    <a:pt x="4827946" y="210211"/>
                    <a:pt x="4823765" y="211785"/>
                    <a:pt x="4819292" y="211768"/>
                  </a:cubicBezTo>
                  <a:cubicBezTo>
                    <a:pt x="4815950" y="211785"/>
                    <a:pt x="4812593" y="211145"/>
                    <a:pt x="4809243" y="209830"/>
                  </a:cubicBezTo>
                  <a:close/>
                </a:path>
                <a:path w="5615379" h="522638">
                  <a:moveTo>
                    <a:pt x="4850530" y="5813"/>
                  </a:moveTo>
                  <a:cubicBezTo>
                    <a:pt x="4857506" y="5831"/>
                    <a:pt x="4863567" y="10623"/>
                    <a:pt x="4868679" y="20208"/>
                  </a:cubicBezTo>
                  <a:cubicBezTo>
                    <a:pt x="4873707" y="29827"/>
                    <a:pt x="4876210" y="42008"/>
                    <a:pt x="4876210" y="56748"/>
                  </a:cubicBezTo>
                  <a:cubicBezTo>
                    <a:pt x="4876210" y="70607"/>
                    <a:pt x="4873707" y="82510"/>
                    <a:pt x="4868679" y="92458"/>
                  </a:cubicBezTo>
                  <a:cubicBezTo>
                    <a:pt x="4863567" y="102441"/>
                    <a:pt x="4857506" y="107423"/>
                    <a:pt x="4850530" y="107407"/>
                  </a:cubicBezTo>
                  <a:cubicBezTo>
                    <a:pt x="4843562" y="107423"/>
                    <a:pt x="4837564" y="102441"/>
                    <a:pt x="4832535" y="92458"/>
                  </a:cubicBezTo>
                  <a:cubicBezTo>
                    <a:pt x="4827523" y="82700"/>
                    <a:pt x="4825005" y="70797"/>
                    <a:pt x="4825005" y="56748"/>
                  </a:cubicBezTo>
                  <a:cubicBezTo>
                    <a:pt x="4825005" y="42734"/>
                    <a:pt x="4827523" y="30744"/>
                    <a:pt x="4832535" y="20762"/>
                  </a:cubicBezTo>
                  <a:cubicBezTo>
                    <a:pt x="4837479" y="10813"/>
                    <a:pt x="4843477" y="5831"/>
                    <a:pt x="4850530" y="5813"/>
                  </a:cubicBezTo>
                  <a:close/>
                </a:path>
                <a:path w="5615379" h="522638">
                  <a:moveTo>
                    <a:pt x="4946203" y="198757"/>
                  </a:moveTo>
                  <a:lnTo>
                    <a:pt x="4949275" y="307548"/>
                  </a:lnTo>
                  <a:cubicBezTo>
                    <a:pt x="4954388" y="296302"/>
                    <a:pt x="4959462" y="283620"/>
                    <a:pt x="4964482" y="269502"/>
                  </a:cubicBezTo>
                  <a:cubicBezTo>
                    <a:pt x="4969511" y="255384"/>
                    <a:pt x="4973784" y="242149"/>
                    <a:pt x="4977311" y="229761"/>
                  </a:cubicBezTo>
                  <a:cubicBezTo>
                    <a:pt x="4972198" y="215193"/>
                    <a:pt x="4961826" y="204865"/>
                    <a:pt x="4946203" y="198757"/>
                  </a:cubicBezTo>
                  <a:close/>
                </a:path>
                <a:path w="5615379" h="522638">
                  <a:moveTo>
                    <a:pt x="4946765" y="132043"/>
                  </a:moveTo>
                  <a:cubicBezTo>
                    <a:pt x="4948158" y="132805"/>
                    <a:pt x="4956575" y="136023"/>
                    <a:pt x="4972013" y="141732"/>
                  </a:cubicBezTo>
                  <a:cubicBezTo>
                    <a:pt x="4985966" y="146732"/>
                    <a:pt x="4995175" y="150608"/>
                    <a:pt x="4999633" y="153359"/>
                  </a:cubicBezTo>
                  <a:cubicBezTo>
                    <a:pt x="5004014" y="156508"/>
                    <a:pt x="5008149" y="161491"/>
                    <a:pt x="5012053" y="168307"/>
                  </a:cubicBezTo>
                  <a:cubicBezTo>
                    <a:pt x="5015965" y="175158"/>
                    <a:pt x="5018891" y="184743"/>
                    <a:pt x="5020839" y="197096"/>
                  </a:cubicBezTo>
                  <a:cubicBezTo>
                    <a:pt x="5022795" y="209294"/>
                    <a:pt x="5023765" y="225816"/>
                    <a:pt x="5023765" y="246647"/>
                  </a:cubicBezTo>
                  <a:lnTo>
                    <a:pt x="5023072" y="328032"/>
                  </a:lnTo>
                  <a:cubicBezTo>
                    <a:pt x="5023072" y="337652"/>
                    <a:pt x="5023534" y="348898"/>
                    <a:pt x="5024466" y="361805"/>
                  </a:cubicBezTo>
                  <a:cubicBezTo>
                    <a:pt x="5015819" y="364590"/>
                    <a:pt x="4999964" y="372514"/>
                    <a:pt x="4976895" y="385611"/>
                  </a:cubicBezTo>
                  <a:cubicBezTo>
                    <a:pt x="4978574" y="360352"/>
                    <a:pt x="4979413" y="325558"/>
                    <a:pt x="4979413" y="281250"/>
                  </a:cubicBezTo>
                  <a:cubicBezTo>
                    <a:pt x="4977827" y="286440"/>
                    <a:pt x="4973222" y="297322"/>
                    <a:pt x="4965599" y="313932"/>
                  </a:cubicBezTo>
                  <a:cubicBezTo>
                    <a:pt x="4957976" y="330541"/>
                    <a:pt x="4947096" y="353241"/>
                    <a:pt x="4932959" y="382012"/>
                  </a:cubicBezTo>
                  <a:cubicBezTo>
                    <a:pt x="4922079" y="376303"/>
                    <a:pt x="4913709" y="370767"/>
                    <a:pt x="4907842" y="365404"/>
                  </a:cubicBezTo>
                  <a:cubicBezTo>
                    <a:pt x="4907464" y="358413"/>
                    <a:pt x="4906732" y="347514"/>
                    <a:pt x="4905616" y="332739"/>
                  </a:cubicBezTo>
                  <a:cubicBezTo>
                    <a:pt x="4904045" y="309693"/>
                    <a:pt x="4903244" y="288828"/>
                    <a:pt x="4903244" y="270177"/>
                  </a:cubicBezTo>
                  <a:cubicBezTo>
                    <a:pt x="4903244" y="243256"/>
                    <a:pt x="4906078" y="220557"/>
                    <a:pt x="4911753" y="202079"/>
                  </a:cubicBezTo>
                  <a:cubicBezTo>
                    <a:pt x="4917235" y="183826"/>
                    <a:pt x="4928908" y="160486"/>
                    <a:pt x="4946765" y="132043"/>
                  </a:cubicBezTo>
                  <a:close/>
                </a:path>
                <a:path w="5615379" h="522638">
                  <a:moveTo>
                    <a:pt x="5085973" y="189069"/>
                  </a:moveTo>
                  <a:lnTo>
                    <a:pt x="5085973" y="311977"/>
                  </a:lnTo>
                  <a:cubicBezTo>
                    <a:pt x="5089607" y="307755"/>
                    <a:pt x="5095329" y="293361"/>
                    <a:pt x="5103136" y="268793"/>
                  </a:cubicBezTo>
                  <a:cubicBezTo>
                    <a:pt x="5111037" y="243897"/>
                    <a:pt x="5115456" y="228394"/>
                    <a:pt x="5116388" y="222287"/>
                  </a:cubicBezTo>
                  <a:cubicBezTo>
                    <a:pt x="5105046" y="204225"/>
                    <a:pt x="5094905" y="193151"/>
                    <a:pt x="5085973" y="189069"/>
                  </a:cubicBezTo>
                  <a:close/>
                </a:path>
                <a:path w="5615379" h="522638">
                  <a:moveTo>
                    <a:pt x="5082624" y="132321"/>
                  </a:moveTo>
                  <a:cubicBezTo>
                    <a:pt x="5110251" y="132338"/>
                    <a:pt x="5130241" y="140002"/>
                    <a:pt x="5142614" y="155297"/>
                  </a:cubicBezTo>
                  <a:cubicBezTo>
                    <a:pt x="5154804" y="170625"/>
                    <a:pt x="5160886" y="194156"/>
                    <a:pt x="5160886" y="225886"/>
                  </a:cubicBezTo>
                  <a:cubicBezTo>
                    <a:pt x="5160886" y="240488"/>
                    <a:pt x="5160324" y="259312"/>
                    <a:pt x="5159208" y="282357"/>
                  </a:cubicBezTo>
                  <a:lnTo>
                    <a:pt x="5155858" y="360421"/>
                  </a:lnTo>
                  <a:cubicBezTo>
                    <a:pt x="5155296" y="383863"/>
                    <a:pt x="5154519" y="400750"/>
                    <a:pt x="5153487" y="411078"/>
                  </a:cubicBezTo>
                  <a:cubicBezTo>
                    <a:pt x="5152555" y="420871"/>
                    <a:pt x="5149814" y="433328"/>
                    <a:pt x="5145263" y="448450"/>
                  </a:cubicBezTo>
                  <a:cubicBezTo>
                    <a:pt x="5140890" y="463225"/>
                    <a:pt x="5135030" y="477706"/>
                    <a:pt x="5127684" y="491911"/>
                  </a:cubicBezTo>
                  <a:cubicBezTo>
                    <a:pt x="5119969" y="506495"/>
                    <a:pt x="5114717" y="515163"/>
                    <a:pt x="5111922" y="517931"/>
                  </a:cubicBezTo>
                  <a:cubicBezTo>
                    <a:pt x="5108573" y="521081"/>
                    <a:pt x="5103506" y="522638"/>
                    <a:pt x="5096715" y="522638"/>
                  </a:cubicBezTo>
                  <a:cubicBezTo>
                    <a:pt x="5075424" y="522638"/>
                    <a:pt x="5059239" y="512395"/>
                    <a:pt x="5048166" y="491911"/>
                  </a:cubicBezTo>
                  <a:lnTo>
                    <a:pt x="5045802" y="434609"/>
                  </a:lnTo>
                  <a:lnTo>
                    <a:pt x="5067840" y="393086"/>
                  </a:lnTo>
                  <a:cubicBezTo>
                    <a:pt x="5075286" y="418380"/>
                    <a:pt x="5090724" y="433502"/>
                    <a:pt x="5114155" y="438484"/>
                  </a:cubicBezTo>
                  <a:lnTo>
                    <a:pt x="5113447" y="367064"/>
                  </a:lnTo>
                  <a:cubicBezTo>
                    <a:pt x="5112993" y="324814"/>
                    <a:pt x="5112623" y="300921"/>
                    <a:pt x="5112346" y="295367"/>
                  </a:cubicBezTo>
                  <a:cubicBezTo>
                    <a:pt x="5106016" y="312739"/>
                    <a:pt x="5096807" y="331458"/>
                    <a:pt x="5084718" y="351562"/>
                  </a:cubicBezTo>
                  <a:cubicBezTo>
                    <a:pt x="5079790" y="360074"/>
                    <a:pt x="5076625" y="366701"/>
                    <a:pt x="5075231" y="371493"/>
                  </a:cubicBezTo>
                  <a:cubicBezTo>
                    <a:pt x="5067886" y="369833"/>
                    <a:pt x="5058869" y="364227"/>
                    <a:pt x="5048166" y="354607"/>
                  </a:cubicBezTo>
                  <a:cubicBezTo>
                    <a:pt x="5048166" y="354815"/>
                    <a:pt x="5047427" y="348448"/>
                    <a:pt x="5045933" y="335507"/>
                  </a:cubicBezTo>
                  <a:cubicBezTo>
                    <a:pt x="5043338" y="314676"/>
                    <a:pt x="5042037" y="295575"/>
                    <a:pt x="5042037" y="278205"/>
                  </a:cubicBezTo>
                  <a:cubicBezTo>
                    <a:pt x="5042037" y="256820"/>
                    <a:pt x="5043754" y="239658"/>
                    <a:pt x="5047188" y="226716"/>
                  </a:cubicBezTo>
                  <a:cubicBezTo>
                    <a:pt x="5050445" y="214190"/>
                    <a:pt x="5056028" y="198498"/>
                    <a:pt x="5063928" y="179656"/>
                  </a:cubicBezTo>
                  <a:cubicBezTo>
                    <a:pt x="5073792" y="156975"/>
                    <a:pt x="5080029" y="141196"/>
                    <a:pt x="5082624" y="132321"/>
                  </a:cubicBezTo>
                  <a:close/>
                </a:path>
                <a:path w="5615379" h="522638">
                  <a:moveTo>
                    <a:pt x="5187051" y="213706"/>
                  </a:moveTo>
                  <a:lnTo>
                    <a:pt x="5188021" y="133982"/>
                  </a:lnTo>
                  <a:lnTo>
                    <a:pt x="5230294" y="141732"/>
                  </a:lnTo>
                  <a:lnTo>
                    <a:pt x="5232666" y="205678"/>
                  </a:lnTo>
                  <a:cubicBezTo>
                    <a:pt x="5234899" y="193151"/>
                    <a:pt x="5236901" y="180972"/>
                    <a:pt x="5238672" y="169137"/>
                  </a:cubicBezTo>
                  <a:cubicBezTo>
                    <a:pt x="5240066" y="159379"/>
                    <a:pt x="5241598" y="151802"/>
                    <a:pt x="5243269" y="146438"/>
                  </a:cubicBezTo>
                  <a:cubicBezTo>
                    <a:pt x="5244755" y="141283"/>
                    <a:pt x="5247411" y="136767"/>
                    <a:pt x="5251223" y="132874"/>
                  </a:cubicBezTo>
                  <a:cubicBezTo>
                    <a:pt x="5254857" y="129016"/>
                    <a:pt x="5259223" y="127078"/>
                    <a:pt x="5264336" y="127061"/>
                  </a:cubicBezTo>
                  <a:cubicBezTo>
                    <a:pt x="5270111" y="127078"/>
                    <a:pt x="5276479" y="129760"/>
                    <a:pt x="5283447" y="135089"/>
                  </a:cubicBezTo>
                  <a:lnTo>
                    <a:pt x="5278843" y="170245"/>
                  </a:lnTo>
                  <a:cubicBezTo>
                    <a:pt x="5276525" y="189276"/>
                    <a:pt x="5273599" y="210315"/>
                    <a:pt x="5270057" y="233360"/>
                  </a:cubicBezTo>
                  <a:cubicBezTo>
                    <a:pt x="5258900" y="218792"/>
                    <a:pt x="5251369" y="210401"/>
                    <a:pt x="5247457" y="208169"/>
                  </a:cubicBezTo>
                  <a:cubicBezTo>
                    <a:pt x="5240012" y="227564"/>
                    <a:pt x="5235600" y="242235"/>
                    <a:pt x="5234206" y="252183"/>
                  </a:cubicBezTo>
                  <a:cubicBezTo>
                    <a:pt x="5234760" y="268810"/>
                    <a:pt x="5235369" y="281631"/>
                    <a:pt x="5236016" y="290662"/>
                  </a:cubicBezTo>
                  <a:cubicBezTo>
                    <a:pt x="5244393" y="296579"/>
                    <a:pt x="5251777" y="299537"/>
                    <a:pt x="5258199" y="299520"/>
                  </a:cubicBezTo>
                  <a:cubicBezTo>
                    <a:pt x="5254295" y="321319"/>
                    <a:pt x="5249506" y="345126"/>
                    <a:pt x="5243823" y="370940"/>
                  </a:cubicBezTo>
                  <a:cubicBezTo>
                    <a:pt x="5224489" y="370940"/>
                    <a:pt x="5212638" y="368639"/>
                    <a:pt x="5208257" y="364019"/>
                  </a:cubicBezTo>
                  <a:cubicBezTo>
                    <a:pt x="5203698" y="359608"/>
                    <a:pt x="5198955" y="352047"/>
                    <a:pt x="5194027" y="341320"/>
                  </a:cubicBezTo>
                  <a:cubicBezTo>
                    <a:pt x="5189007" y="330455"/>
                    <a:pt x="5186497" y="309779"/>
                    <a:pt x="5186497" y="279312"/>
                  </a:cubicBezTo>
                  <a:cubicBezTo>
                    <a:pt x="5186497" y="259398"/>
                    <a:pt x="5186681" y="237530"/>
                    <a:pt x="5187051" y="213706"/>
                  </a:cubicBezTo>
                  <a:close/>
                </a:path>
                <a:path w="5615379" h="522638">
                  <a:moveTo>
                    <a:pt x="5333012" y="198757"/>
                  </a:moveTo>
                  <a:lnTo>
                    <a:pt x="5336084" y="307548"/>
                  </a:lnTo>
                  <a:cubicBezTo>
                    <a:pt x="5341197" y="296302"/>
                    <a:pt x="5346264" y="283620"/>
                    <a:pt x="5351284" y="269502"/>
                  </a:cubicBezTo>
                  <a:cubicBezTo>
                    <a:pt x="5356313" y="255384"/>
                    <a:pt x="5360586" y="242149"/>
                    <a:pt x="5364120" y="229761"/>
                  </a:cubicBezTo>
                  <a:cubicBezTo>
                    <a:pt x="5359007" y="215193"/>
                    <a:pt x="5348636" y="204865"/>
                    <a:pt x="5333012" y="198757"/>
                  </a:cubicBezTo>
                  <a:close/>
                </a:path>
                <a:path w="5615379" h="522638">
                  <a:moveTo>
                    <a:pt x="5333567" y="132043"/>
                  </a:moveTo>
                  <a:cubicBezTo>
                    <a:pt x="5334968" y="132805"/>
                    <a:pt x="5343384" y="136023"/>
                    <a:pt x="5358823" y="141732"/>
                  </a:cubicBezTo>
                  <a:cubicBezTo>
                    <a:pt x="5372775" y="146732"/>
                    <a:pt x="5381984" y="150608"/>
                    <a:pt x="5386435" y="153359"/>
                  </a:cubicBezTo>
                  <a:cubicBezTo>
                    <a:pt x="5390816" y="156508"/>
                    <a:pt x="5394951" y="161491"/>
                    <a:pt x="5398863" y="168307"/>
                  </a:cubicBezTo>
                  <a:cubicBezTo>
                    <a:pt x="5402767" y="175158"/>
                    <a:pt x="5405700" y="184743"/>
                    <a:pt x="5407648" y="197096"/>
                  </a:cubicBezTo>
                  <a:cubicBezTo>
                    <a:pt x="5409596" y="209294"/>
                    <a:pt x="5410574" y="225816"/>
                    <a:pt x="5410574" y="246647"/>
                  </a:cubicBezTo>
                  <a:lnTo>
                    <a:pt x="5409881" y="328032"/>
                  </a:lnTo>
                  <a:cubicBezTo>
                    <a:pt x="5409881" y="337652"/>
                    <a:pt x="5410344" y="348898"/>
                    <a:pt x="5411275" y="361805"/>
                  </a:cubicBezTo>
                  <a:cubicBezTo>
                    <a:pt x="5402620" y="364590"/>
                    <a:pt x="5386774" y="372514"/>
                    <a:pt x="5363705" y="385611"/>
                  </a:cubicBezTo>
                  <a:cubicBezTo>
                    <a:pt x="5365375" y="360352"/>
                    <a:pt x="5366222" y="325558"/>
                    <a:pt x="5366222" y="281250"/>
                  </a:cubicBezTo>
                  <a:cubicBezTo>
                    <a:pt x="5364636" y="286440"/>
                    <a:pt x="5360031" y="297322"/>
                    <a:pt x="5352401" y="313932"/>
                  </a:cubicBezTo>
                  <a:cubicBezTo>
                    <a:pt x="5344786" y="330541"/>
                    <a:pt x="5333898" y="353241"/>
                    <a:pt x="5319769" y="382012"/>
                  </a:cubicBezTo>
                  <a:cubicBezTo>
                    <a:pt x="5308888" y="376303"/>
                    <a:pt x="5300519" y="370767"/>
                    <a:pt x="5294643" y="365404"/>
                  </a:cubicBezTo>
                  <a:cubicBezTo>
                    <a:pt x="5294274" y="358413"/>
                    <a:pt x="5293542" y="347514"/>
                    <a:pt x="5292426" y="332739"/>
                  </a:cubicBezTo>
                  <a:cubicBezTo>
                    <a:pt x="5290847" y="309693"/>
                    <a:pt x="5290054" y="288828"/>
                    <a:pt x="5290054" y="270177"/>
                  </a:cubicBezTo>
                  <a:cubicBezTo>
                    <a:pt x="5290054" y="243256"/>
                    <a:pt x="5292888" y="220557"/>
                    <a:pt x="5298555" y="202079"/>
                  </a:cubicBezTo>
                  <a:cubicBezTo>
                    <a:pt x="5304045" y="183826"/>
                    <a:pt x="5315718" y="160486"/>
                    <a:pt x="5333567" y="132043"/>
                  </a:cubicBezTo>
                  <a:close/>
                </a:path>
                <a:path w="5615379" h="522638">
                  <a:moveTo>
                    <a:pt x="5433859" y="188515"/>
                  </a:moveTo>
                  <a:lnTo>
                    <a:pt x="5433859" y="154466"/>
                  </a:lnTo>
                  <a:cubicBezTo>
                    <a:pt x="5446133" y="150054"/>
                    <a:pt x="5461109" y="142580"/>
                    <a:pt x="5478781" y="132043"/>
                  </a:cubicBezTo>
                  <a:lnTo>
                    <a:pt x="5479335" y="176058"/>
                  </a:lnTo>
                  <a:cubicBezTo>
                    <a:pt x="5489006" y="156508"/>
                    <a:pt x="5496168" y="141836"/>
                    <a:pt x="5500819" y="132043"/>
                  </a:cubicBezTo>
                  <a:cubicBezTo>
                    <a:pt x="5525466" y="141109"/>
                    <a:pt x="5539372" y="156231"/>
                    <a:pt x="5542529" y="177442"/>
                  </a:cubicBezTo>
                  <a:cubicBezTo>
                    <a:pt x="5548389" y="163255"/>
                    <a:pt x="5555457" y="148116"/>
                    <a:pt x="5563735" y="132043"/>
                  </a:cubicBezTo>
                  <a:cubicBezTo>
                    <a:pt x="5575455" y="132805"/>
                    <a:pt x="5585495" y="136853"/>
                    <a:pt x="5593873" y="144223"/>
                  </a:cubicBezTo>
                  <a:cubicBezTo>
                    <a:pt x="5602050" y="151438"/>
                    <a:pt x="5607687" y="160660"/>
                    <a:pt x="5615379" y="171906"/>
                  </a:cubicBezTo>
                  <a:cubicBezTo>
                    <a:pt x="5615379" y="183186"/>
                    <a:pt x="5615379" y="198775"/>
                    <a:pt x="5615379" y="218688"/>
                  </a:cubicBezTo>
                  <a:cubicBezTo>
                    <a:pt x="5615379" y="234018"/>
                    <a:pt x="5615379" y="253221"/>
                    <a:pt x="5615379" y="276267"/>
                  </a:cubicBezTo>
                  <a:cubicBezTo>
                    <a:pt x="5615379" y="292530"/>
                    <a:pt x="5615379" y="303776"/>
                    <a:pt x="5615379" y="310039"/>
                  </a:cubicBezTo>
                  <a:cubicBezTo>
                    <a:pt x="5615379" y="314676"/>
                    <a:pt x="5615379" y="324175"/>
                    <a:pt x="5615379" y="338552"/>
                  </a:cubicBezTo>
                  <a:cubicBezTo>
                    <a:pt x="5602189" y="358691"/>
                    <a:pt x="5586796" y="379434"/>
                    <a:pt x="5567077" y="400837"/>
                  </a:cubicBezTo>
                  <a:cubicBezTo>
                    <a:pt x="5568194" y="386632"/>
                    <a:pt x="5569125" y="362739"/>
                    <a:pt x="5569872" y="329140"/>
                  </a:cubicBezTo>
                  <a:lnTo>
                    <a:pt x="5570149" y="322773"/>
                  </a:lnTo>
                  <a:cubicBezTo>
                    <a:pt x="5570619" y="305818"/>
                    <a:pt x="5570850" y="292530"/>
                    <a:pt x="5570850" y="282911"/>
                  </a:cubicBezTo>
                  <a:cubicBezTo>
                    <a:pt x="5570850" y="257270"/>
                    <a:pt x="5569549" y="238360"/>
                    <a:pt x="5566938" y="226163"/>
                  </a:cubicBezTo>
                  <a:cubicBezTo>
                    <a:pt x="5564251" y="213637"/>
                    <a:pt x="5559877" y="201733"/>
                    <a:pt x="5553833" y="190453"/>
                  </a:cubicBezTo>
                  <a:cubicBezTo>
                    <a:pt x="5549929" y="210038"/>
                    <a:pt x="5547465" y="221751"/>
                    <a:pt x="5546433" y="225609"/>
                  </a:cubicBezTo>
                  <a:cubicBezTo>
                    <a:pt x="5546810" y="240384"/>
                    <a:pt x="5546995" y="259866"/>
                    <a:pt x="5546995" y="284018"/>
                  </a:cubicBezTo>
                  <a:cubicBezTo>
                    <a:pt x="5546995" y="313932"/>
                    <a:pt x="5546618" y="340230"/>
                    <a:pt x="5545879" y="362912"/>
                  </a:cubicBezTo>
                  <a:cubicBezTo>
                    <a:pt x="5524311" y="370109"/>
                    <a:pt x="5510074" y="376666"/>
                    <a:pt x="5503198" y="382566"/>
                  </a:cubicBezTo>
                  <a:cubicBezTo>
                    <a:pt x="5503290" y="370213"/>
                    <a:pt x="5503329" y="359331"/>
                    <a:pt x="5503329" y="349901"/>
                  </a:cubicBezTo>
                  <a:cubicBezTo>
                    <a:pt x="5503329" y="266873"/>
                    <a:pt x="5498493" y="214917"/>
                    <a:pt x="5488822" y="194052"/>
                  </a:cubicBezTo>
                  <a:lnTo>
                    <a:pt x="5479890" y="225609"/>
                  </a:lnTo>
                  <a:lnTo>
                    <a:pt x="5481715" y="366234"/>
                  </a:lnTo>
                  <a:cubicBezTo>
                    <a:pt x="5455858" y="371216"/>
                    <a:pt x="5438649" y="375283"/>
                    <a:pt x="5430094" y="378414"/>
                  </a:cubicBezTo>
                  <a:cubicBezTo>
                    <a:pt x="5432604" y="319746"/>
                    <a:pt x="5433859" y="256440"/>
                    <a:pt x="5433859" y="188515"/>
                  </a:cubicBezTo>
                  <a:close/>
                </a:path>
              </a:pathLst>
            </a:custGeom>
            <a:pattFill prst="ltDnDiag">
              <a:fgClr>
                <a:srgbClr val="F9E0CD"/>
              </a:fgClr>
              <a:bgClr>
                <a:srgbClr val="FCF0E8"/>
              </a:bgClr>
            </a:pattFill>
            <a:ln w="7700" cap="flat">
              <a:solidFill>
                <a:srgbClr val="F0A22E"/>
              </a:solidFill>
              <a:bevel/>
            </a:ln>
          </p:spPr>
        </p:sp>
        <p:grpSp>
          <p:nvGrpSpPr>
            <p:cNvPr id="204" name="Competition"/>
            <p:cNvGrpSpPr/>
            <p:nvPr/>
          </p:nvGrpSpPr>
          <p:grpSpPr>
            <a:xfrm>
              <a:off x="2366592" y="6040035"/>
              <a:ext cx="998220" cy="332741"/>
              <a:chOff x="2366592" y="6040035"/>
              <a:chExt cx="998220" cy="332741"/>
            </a:xfrm>
          </p:grpSpPr>
          <p:grpSp>
            <p:nvGrpSpPr>
              <p:cNvPr id="205" name=""/>
              <p:cNvGrpSpPr/>
              <p:nvPr/>
            </p:nvGrpSpPr>
            <p:grpSpPr>
              <a:xfrm>
                <a:off x="2369099" y="6283352"/>
                <a:ext cx="222032" cy="59985"/>
                <a:chOff x="2369099" y="6283352"/>
                <a:chExt cx="222032" cy="59985"/>
              </a:xfrm>
            </p:grpSpPr>
            <p:sp>
              <p:nvSpPr>
                <p:cNvPr id="206" name=""/>
                <p:cNvSpPr/>
                <p:nvPr/>
              </p:nvSpPr>
              <p:spPr>
                <a:xfrm flipH="true">
                  <a:off x="2370638" y="6283352"/>
                  <a:ext cx="220361" cy="59985"/>
                </a:xfrm>
                <a:custGeom>
                  <a:avLst/>
                  <a:gdLst/>
                  <a:ahLst/>
                  <a:cxnLst/>
                  <a:pathLst>
                    <a:path w="220361" h="59985">
                      <a:moveTo>
                        <a:pt x="0" y="33220"/>
                      </a:moveTo>
                      <a:cubicBezTo>
                        <a:pt x="0" y="33220"/>
                        <a:pt x="9499" y="47653"/>
                        <a:pt x="29069" y="46339"/>
                      </a:cubicBezTo>
                      <a:cubicBezTo>
                        <a:pt x="29069" y="46339"/>
                        <a:pt x="37332" y="53338"/>
                        <a:pt x="59946" y="50277"/>
                      </a:cubicBezTo>
                      <a:cubicBezTo>
                        <a:pt x="59946" y="50277"/>
                        <a:pt x="70382" y="58587"/>
                        <a:pt x="94790" y="52901"/>
                      </a:cubicBezTo>
                      <a:cubicBezTo>
                        <a:pt x="94790" y="52901"/>
                        <a:pt x="102998" y="59461"/>
                        <a:pt x="126888" y="53776"/>
                      </a:cubicBezTo>
                      <a:cubicBezTo>
                        <a:pt x="126888" y="53776"/>
                        <a:pt x="133875" y="62086"/>
                        <a:pt x="157711" y="55525"/>
                      </a:cubicBezTo>
                      <a:cubicBezTo>
                        <a:pt x="157711" y="55525"/>
                        <a:pt x="170405" y="62961"/>
                        <a:pt x="189987" y="55525"/>
                      </a:cubicBezTo>
                      <a:cubicBezTo>
                        <a:pt x="189987" y="55525"/>
                        <a:pt x="203021" y="63835"/>
                        <a:pt x="219546" y="57712"/>
                      </a:cubicBezTo>
                      <a:cubicBezTo>
                        <a:pt x="219546" y="57712"/>
                        <a:pt x="224329" y="12226"/>
                        <a:pt x="207369" y="19661"/>
                      </a:cubicBezTo>
                      <a:cubicBezTo>
                        <a:pt x="207369" y="19661"/>
                        <a:pt x="197803" y="12226"/>
                        <a:pt x="177798" y="17912"/>
                      </a:cubicBezTo>
                      <a:cubicBezTo>
                        <a:pt x="177798" y="17912"/>
                        <a:pt x="170405" y="12226"/>
                        <a:pt x="148661" y="17037"/>
                      </a:cubicBezTo>
                      <a:cubicBezTo>
                        <a:pt x="148661" y="17037"/>
                        <a:pt x="130396" y="10039"/>
                        <a:pt x="115610" y="17474"/>
                      </a:cubicBezTo>
                      <a:cubicBezTo>
                        <a:pt x="115610" y="17474"/>
                        <a:pt x="94736" y="10476"/>
                        <a:pt x="84733" y="14850"/>
                      </a:cubicBezTo>
                      <a:cubicBezTo>
                        <a:pt x="84733" y="14850"/>
                        <a:pt x="71688" y="10477"/>
                        <a:pt x="56901" y="12663"/>
                      </a:cubicBezTo>
                      <a:cubicBezTo>
                        <a:pt x="56901" y="12663"/>
                        <a:pt x="43855" y="3041"/>
                        <a:pt x="32548" y="7852"/>
                      </a:cubicBezTo>
                      <a:cubicBezTo>
                        <a:pt x="32548" y="7852"/>
                        <a:pt x="25153" y="0"/>
                        <a:pt x="22546" y="0"/>
                      </a:cubicBezTo>
                      <a:cubicBezTo>
                        <a:pt x="22546" y="0"/>
                        <a:pt x="21416" y="14905"/>
                        <a:pt x="0" y="33220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700" cap="flat">
                  <a:noFill/>
                  <a:bevel/>
                </a:ln>
              </p:spPr>
            </p:sp>
            <p:sp>
              <p:nvSpPr>
                <p:cNvPr id="207" name=""/>
                <p:cNvSpPr/>
                <p:nvPr/>
              </p:nvSpPr>
              <p:spPr>
                <a:xfrm flipH="true">
                  <a:off x="2530971" y="6283346"/>
                  <a:ext cx="37407" cy="51049"/>
                </a:xfrm>
                <a:custGeom>
                  <a:avLst/>
                  <a:gdLst/>
                  <a:ahLst/>
                  <a:cxnLst/>
                  <a:pathLst>
                    <a:path w="37407" h="51049">
                      <a:moveTo>
                        <a:pt x="9921" y="7893"/>
                      </a:moveTo>
                      <a:cubicBezTo>
                        <a:pt x="9921" y="7893"/>
                        <a:pt x="24272" y="40655"/>
                        <a:pt x="37318" y="50277"/>
                      </a:cubicBezTo>
                      <a:cubicBezTo>
                        <a:pt x="37318" y="50277"/>
                        <a:pt x="29490" y="52027"/>
                        <a:pt x="23837" y="50277"/>
                      </a:cubicBezTo>
                      <a:cubicBezTo>
                        <a:pt x="23837" y="50277"/>
                        <a:pt x="-82" y="16640"/>
                        <a:pt x="-82" y="0"/>
                      </a:cubicBezTo>
                      <a:cubicBezTo>
                        <a:pt x="-82" y="0"/>
                        <a:pt x="6669" y="2375"/>
                        <a:pt x="9921" y="7893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08" name=""/>
                <p:cNvSpPr/>
                <p:nvPr/>
              </p:nvSpPr>
              <p:spPr>
                <a:xfrm flipH="true">
                  <a:off x="2496220" y="6292978"/>
                  <a:ext cx="43012" cy="45104"/>
                </a:xfrm>
                <a:custGeom>
                  <a:avLst/>
                  <a:gdLst/>
                  <a:ahLst/>
                  <a:cxnLst/>
                  <a:pathLst>
                    <a:path w="43012" h="45104">
                      <a:moveTo>
                        <a:pt x="5124" y="3028"/>
                      </a:moveTo>
                      <a:cubicBezTo>
                        <a:pt x="5124" y="3028"/>
                        <a:pt x="33064" y="40203"/>
                        <a:pt x="43012" y="43265"/>
                      </a:cubicBezTo>
                      <a:cubicBezTo>
                        <a:pt x="43012" y="43265"/>
                        <a:pt x="39044" y="45015"/>
                        <a:pt x="30781" y="45015"/>
                      </a:cubicBezTo>
                      <a:cubicBezTo>
                        <a:pt x="30781" y="45015"/>
                        <a:pt x="5558" y="19648"/>
                        <a:pt x="-95" y="0"/>
                      </a:cubicBezTo>
                      <a:cubicBezTo>
                        <a:pt x="-95" y="0"/>
                        <a:pt x="3167" y="1060"/>
                        <a:pt x="5124" y="302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09" name=""/>
                <p:cNvSpPr/>
                <p:nvPr/>
              </p:nvSpPr>
              <p:spPr>
                <a:xfrm flipH="true">
                  <a:off x="2464008" y="6296259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10" name=""/>
                <p:cNvSpPr/>
                <p:nvPr/>
              </p:nvSpPr>
              <p:spPr>
                <a:xfrm flipH="true">
                  <a:off x="2432582" y="6297587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11" name=""/>
                <p:cNvSpPr/>
                <p:nvPr/>
              </p:nvSpPr>
              <p:spPr>
                <a:xfrm flipH="true">
                  <a:off x="2398597" y="6298506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12" name=""/>
                <p:cNvSpPr/>
                <p:nvPr/>
              </p:nvSpPr>
              <p:spPr>
                <a:xfrm flipH="true">
                  <a:off x="2368965" y="6300146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13" name=""/>
              <p:cNvGrpSpPr/>
              <p:nvPr/>
            </p:nvGrpSpPr>
            <p:grpSpPr>
              <a:xfrm>
                <a:off x="2918079" y="6065089"/>
                <a:ext cx="435543" cy="307651"/>
                <a:chOff x="2918079" y="6065089"/>
                <a:chExt cx="435543" cy="307651"/>
              </a:xfrm>
            </p:grpSpPr>
            <p:sp>
              <p:nvSpPr>
                <p:cNvPr id="214" name=""/>
                <p:cNvSpPr/>
                <p:nvPr/>
              </p:nvSpPr>
              <p:spPr>
                <a:xfrm>
                  <a:off x="2918079" y="6065089"/>
                  <a:ext cx="435543" cy="307651"/>
                </a:xfrm>
                <a:custGeom>
                  <a:avLst/>
                  <a:gdLst/>
                  <a:ahLst/>
                  <a:cxnLst/>
                  <a:pathLst>
                    <a:path w="435543" h="307651">
                      <a:moveTo>
                        <a:pt x="46699" y="104448"/>
                      </a:moveTo>
                      <a:cubicBezTo>
                        <a:pt x="46699" y="104448"/>
                        <a:pt x="59676" y="100017"/>
                        <a:pt x="62721" y="97829"/>
                      </a:cubicBezTo>
                      <a:cubicBezTo>
                        <a:pt x="65766" y="95641"/>
                        <a:pt x="84474" y="75071"/>
                        <a:pt x="102310" y="72445"/>
                      </a:cubicBezTo>
                      <a:cubicBezTo>
                        <a:pt x="120147" y="69819"/>
                        <a:pt x="132328" y="58440"/>
                        <a:pt x="142770" y="55814"/>
                      </a:cubicBezTo>
                      <a:cubicBezTo>
                        <a:pt x="153211" y="53187"/>
                        <a:pt x="175398" y="43559"/>
                        <a:pt x="207599" y="43559"/>
                      </a:cubicBezTo>
                      <a:cubicBezTo>
                        <a:pt x="207599" y="43559"/>
                        <a:pt x="226298" y="40058"/>
                        <a:pt x="237610" y="37432"/>
                      </a:cubicBezTo>
                      <a:cubicBezTo>
                        <a:pt x="248921" y="34806"/>
                        <a:pt x="275024" y="33493"/>
                        <a:pt x="287205" y="33493"/>
                      </a:cubicBezTo>
                      <a:cubicBezTo>
                        <a:pt x="299386" y="33493"/>
                        <a:pt x="340933" y="28023"/>
                        <a:pt x="348982" y="19926"/>
                      </a:cubicBezTo>
                      <a:cubicBezTo>
                        <a:pt x="353274" y="15607"/>
                        <a:pt x="384040" y="8552"/>
                        <a:pt x="426264" y="0"/>
                      </a:cubicBezTo>
                      <a:cubicBezTo>
                        <a:pt x="426264" y="2722"/>
                        <a:pt x="435543" y="176496"/>
                        <a:pt x="435543" y="176496"/>
                      </a:cubicBezTo>
                      <a:cubicBezTo>
                        <a:pt x="415147" y="181005"/>
                        <a:pt x="396870" y="186068"/>
                        <a:pt x="386831" y="190613"/>
                      </a:cubicBezTo>
                      <a:cubicBezTo>
                        <a:pt x="360729" y="202430"/>
                        <a:pt x="358553" y="205494"/>
                        <a:pt x="348982" y="213898"/>
                      </a:cubicBezTo>
                      <a:cubicBezTo>
                        <a:pt x="348982" y="213898"/>
                        <a:pt x="328534" y="241382"/>
                        <a:pt x="313743" y="248384"/>
                      </a:cubicBezTo>
                      <a:cubicBezTo>
                        <a:pt x="298952" y="255387"/>
                        <a:pt x="251966" y="279458"/>
                        <a:pt x="248051" y="281209"/>
                      </a:cubicBezTo>
                      <a:cubicBezTo>
                        <a:pt x="244135" y="282960"/>
                        <a:pt x="237610" y="283398"/>
                        <a:pt x="234999" y="283398"/>
                      </a:cubicBezTo>
                      <a:cubicBezTo>
                        <a:pt x="232562" y="283398"/>
                        <a:pt x="214118" y="289963"/>
                        <a:pt x="210637" y="291754"/>
                      </a:cubicBezTo>
                      <a:cubicBezTo>
                        <a:pt x="210637" y="291754"/>
                        <a:pt x="195846" y="309220"/>
                        <a:pt x="180620" y="307651"/>
                      </a:cubicBezTo>
                      <a:cubicBezTo>
                        <a:pt x="165392" y="305718"/>
                        <a:pt x="159737" y="305718"/>
                        <a:pt x="151035" y="293026"/>
                      </a:cubicBezTo>
                      <a:cubicBezTo>
                        <a:pt x="151035" y="293026"/>
                        <a:pt x="146684" y="282522"/>
                        <a:pt x="151035" y="274644"/>
                      </a:cubicBezTo>
                      <a:cubicBezTo>
                        <a:pt x="151035" y="274644"/>
                        <a:pt x="131459" y="280771"/>
                        <a:pt x="119713" y="266328"/>
                      </a:cubicBezTo>
                      <a:cubicBezTo>
                        <a:pt x="107966" y="251885"/>
                        <a:pt x="114927" y="233504"/>
                        <a:pt x="114927" y="233504"/>
                      </a:cubicBezTo>
                      <a:cubicBezTo>
                        <a:pt x="114927" y="233504"/>
                        <a:pt x="102310" y="245759"/>
                        <a:pt x="87954" y="243132"/>
                      </a:cubicBezTo>
                      <a:cubicBezTo>
                        <a:pt x="73597" y="240506"/>
                        <a:pt x="68376" y="231316"/>
                        <a:pt x="68376" y="231316"/>
                      </a:cubicBezTo>
                      <a:cubicBezTo>
                        <a:pt x="68376" y="231316"/>
                        <a:pt x="44015" y="240944"/>
                        <a:pt x="37115" y="220811"/>
                      </a:cubicBezTo>
                      <a:cubicBezTo>
                        <a:pt x="37115" y="220811"/>
                        <a:pt x="35252" y="208558"/>
                        <a:pt x="35993" y="203305"/>
                      </a:cubicBezTo>
                      <a:cubicBezTo>
                        <a:pt x="35993" y="203305"/>
                        <a:pt x="17694" y="208339"/>
                        <a:pt x="12691" y="203305"/>
                      </a:cubicBezTo>
                      <a:cubicBezTo>
                        <a:pt x="7688" y="198273"/>
                        <a:pt x="-5581" y="185799"/>
                        <a:pt x="2250" y="165666"/>
                      </a:cubicBezTo>
                      <a:lnTo>
                        <a:pt x="13126" y="132405"/>
                      </a:lnTo>
                      <a:cubicBezTo>
                        <a:pt x="13126" y="132405"/>
                        <a:pt x="40248" y="105378"/>
                        <a:pt x="46699" y="104448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15" name=""/>
                <p:cNvSpPr/>
                <p:nvPr/>
              </p:nvSpPr>
              <p:spPr>
                <a:xfrm>
                  <a:off x="3273579" y="6066796"/>
                  <a:ext cx="73342" cy="57464"/>
                </a:xfrm>
                <a:custGeom>
                  <a:avLst/>
                  <a:gdLst/>
                  <a:ahLst/>
                  <a:cxnLst/>
                  <a:pathLst>
                    <a:path w="73342" h="57464">
                      <a:moveTo>
                        <a:pt x="71222" y="-94"/>
                      </a:moveTo>
                      <a:cubicBezTo>
                        <a:pt x="71222" y="-94"/>
                        <a:pt x="39241" y="10983"/>
                        <a:pt x="14235" y="26291"/>
                      </a:cubicBezTo>
                      <a:cubicBezTo>
                        <a:pt x="-10770" y="41599"/>
                        <a:pt x="-2616" y="60734"/>
                        <a:pt x="35979" y="56907"/>
                      </a:cubicBezTo>
                      <a:cubicBezTo>
                        <a:pt x="74575" y="53080"/>
                        <a:pt x="44803" y="62923"/>
                        <a:pt x="73342" y="52169"/>
                      </a:cubicBezTo>
                      <a:cubicBezTo>
                        <a:pt x="73454" y="52169"/>
                        <a:pt x="70465" y="9872"/>
                        <a:pt x="71222" y="-94"/>
                      </a:cubicBezTo>
                      <a:close/>
                    </a:path>
                  </a:pathLst>
                </a:custGeom>
                <a:solidFill>
                  <a:srgbClr val="FCC492">
                    <a:alpha val="58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16" name=""/>
                <p:cNvSpPr/>
                <p:nvPr/>
              </p:nvSpPr>
              <p:spPr>
                <a:xfrm>
                  <a:off x="3091126" y="6201194"/>
                  <a:ext cx="162570" cy="95846"/>
                </a:xfrm>
                <a:custGeom>
                  <a:avLst/>
                  <a:gdLst/>
                  <a:ahLst/>
                  <a:cxnLst/>
                  <a:pathLst>
                    <a:path w="162570" h="95846">
                      <a:moveTo>
                        <a:pt x="815" y="8303"/>
                      </a:moveTo>
                      <a:cubicBezTo>
                        <a:pt x="815" y="8303"/>
                        <a:pt x="92575" y="29297"/>
                        <a:pt x="130872" y="0"/>
                      </a:cubicBezTo>
                      <a:cubicBezTo>
                        <a:pt x="130872" y="0"/>
                        <a:pt x="183466" y="2617"/>
                        <a:pt x="153458" y="55977"/>
                      </a:cubicBezTo>
                      <a:cubicBezTo>
                        <a:pt x="153458" y="55977"/>
                        <a:pt x="126496" y="86593"/>
                        <a:pt x="72136" y="95846"/>
                      </a:cubicBezTo>
                      <a:cubicBezTo>
                        <a:pt x="72136" y="95846"/>
                        <a:pt x="-9173" y="52375"/>
                        <a:pt x="815" y="8303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17" name=""/>
                <p:cNvSpPr/>
                <p:nvPr/>
              </p:nvSpPr>
              <p:spPr>
                <a:xfrm>
                  <a:off x="3031812" y="6221843"/>
                  <a:ext cx="116499" cy="118193"/>
                </a:xfrm>
                <a:custGeom>
                  <a:avLst/>
                  <a:gdLst/>
                  <a:ahLst/>
                  <a:cxnLst/>
                  <a:pathLst>
                    <a:path w="116499" h="118193">
                      <a:moveTo>
                        <a:pt x="1325" y="76383"/>
                      </a:moveTo>
                      <a:lnTo>
                        <a:pt x="59945" y="31334"/>
                      </a:lnTo>
                      <a:cubicBezTo>
                        <a:pt x="59945" y="31334"/>
                        <a:pt x="72992" y="14714"/>
                        <a:pt x="76953" y="9465"/>
                      </a:cubicBezTo>
                      <a:cubicBezTo>
                        <a:pt x="76953" y="9465"/>
                        <a:pt x="82994" y="-2344"/>
                        <a:pt x="94735" y="280"/>
                      </a:cubicBezTo>
                      <a:cubicBezTo>
                        <a:pt x="106477" y="2904"/>
                        <a:pt x="116092" y="12964"/>
                        <a:pt x="116092" y="24773"/>
                      </a:cubicBezTo>
                      <a:cubicBezTo>
                        <a:pt x="116092" y="24773"/>
                        <a:pt x="118654" y="42705"/>
                        <a:pt x="109956" y="54952"/>
                      </a:cubicBezTo>
                      <a:cubicBezTo>
                        <a:pt x="109956" y="54952"/>
                        <a:pt x="104520" y="60419"/>
                        <a:pt x="96910" y="68073"/>
                      </a:cubicBezTo>
                      <a:cubicBezTo>
                        <a:pt x="89299" y="75727"/>
                        <a:pt x="56031" y="106124"/>
                        <a:pt x="52552" y="110498"/>
                      </a:cubicBezTo>
                      <a:cubicBezTo>
                        <a:pt x="49073" y="114872"/>
                        <a:pt x="37332" y="117496"/>
                        <a:pt x="37332" y="117496"/>
                      </a:cubicBezTo>
                      <a:cubicBezTo>
                        <a:pt x="37332" y="117496"/>
                        <a:pt x="-8765" y="126680"/>
                        <a:pt x="1325" y="76383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18" name=""/>
                <p:cNvSpPr/>
                <p:nvPr/>
              </p:nvSpPr>
              <p:spPr>
                <a:xfrm>
                  <a:off x="3066974" y="6259775"/>
                  <a:ext cx="100905" cy="112760"/>
                </a:xfrm>
                <a:custGeom>
                  <a:avLst/>
                  <a:gdLst/>
                  <a:ahLst/>
                  <a:cxnLst/>
                  <a:pathLst>
                    <a:path w="100905" h="112760">
                      <a:moveTo>
                        <a:pt x="2242" y="79650"/>
                      </a:moveTo>
                      <a:cubicBezTo>
                        <a:pt x="2242" y="79650"/>
                        <a:pt x="11300" y="78692"/>
                        <a:pt x="17388" y="72569"/>
                      </a:cubicBezTo>
                      <a:cubicBezTo>
                        <a:pt x="23477" y="66446"/>
                        <a:pt x="61746" y="30144"/>
                        <a:pt x="61746" y="30144"/>
                      </a:cubicBezTo>
                      <a:cubicBezTo>
                        <a:pt x="61746" y="30144"/>
                        <a:pt x="73053" y="18773"/>
                        <a:pt x="74813" y="17023"/>
                      </a:cubicBezTo>
                      <a:cubicBezTo>
                        <a:pt x="74813" y="17023"/>
                        <a:pt x="80446" y="8276"/>
                        <a:pt x="80881" y="0"/>
                      </a:cubicBezTo>
                      <a:cubicBezTo>
                        <a:pt x="80881" y="0"/>
                        <a:pt x="101306" y="-1346"/>
                        <a:pt x="100905" y="22709"/>
                      </a:cubicBezTo>
                      <a:cubicBezTo>
                        <a:pt x="100905" y="22709"/>
                        <a:pt x="101506" y="47639"/>
                        <a:pt x="79762" y="66009"/>
                      </a:cubicBezTo>
                      <a:cubicBezTo>
                        <a:pt x="79762" y="66009"/>
                        <a:pt x="66530" y="82191"/>
                        <a:pt x="65225" y="87030"/>
                      </a:cubicBezTo>
                      <a:cubicBezTo>
                        <a:pt x="65225" y="87030"/>
                        <a:pt x="63920" y="92333"/>
                        <a:pt x="61746" y="96666"/>
                      </a:cubicBezTo>
                      <a:cubicBezTo>
                        <a:pt x="61746" y="96666"/>
                        <a:pt x="46525" y="115158"/>
                        <a:pt x="31739" y="112760"/>
                      </a:cubicBezTo>
                      <a:cubicBezTo>
                        <a:pt x="31739" y="112760"/>
                        <a:pt x="9995" y="114557"/>
                        <a:pt x="2242" y="97936"/>
                      </a:cubicBezTo>
                      <a:cubicBezTo>
                        <a:pt x="2242" y="97936"/>
                        <a:pt x="-3051" y="83066"/>
                        <a:pt x="2242" y="79650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19" name=""/>
                <p:cNvSpPr/>
                <p:nvPr/>
              </p:nvSpPr>
              <p:spPr>
                <a:xfrm>
                  <a:off x="3141393" y="6259772"/>
                  <a:ext cx="23952" cy="28395"/>
                </a:xfrm>
                <a:custGeom>
                  <a:avLst/>
                  <a:gdLst/>
                  <a:ahLst/>
                  <a:cxnLst/>
                  <a:pathLst>
                    <a:path w="23952" h="28395">
                      <a:moveTo>
                        <a:pt x="-48" y="19647"/>
                      </a:moveTo>
                      <a:cubicBezTo>
                        <a:pt x="-48" y="19647"/>
                        <a:pt x="5171" y="27520"/>
                        <a:pt x="10390" y="28395"/>
                      </a:cubicBezTo>
                      <a:cubicBezTo>
                        <a:pt x="15608" y="29270"/>
                        <a:pt x="23871" y="14837"/>
                        <a:pt x="23871" y="14837"/>
                      </a:cubicBezTo>
                      <a:cubicBezTo>
                        <a:pt x="23871" y="14837"/>
                        <a:pt x="24936" y="4647"/>
                        <a:pt x="15608" y="1715"/>
                      </a:cubicBezTo>
                      <a:cubicBezTo>
                        <a:pt x="8650" y="-472"/>
                        <a:pt x="6476" y="0"/>
                        <a:pt x="6476" y="0"/>
                      </a:cubicBezTo>
                      <a:cubicBezTo>
                        <a:pt x="6476" y="0"/>
                        <a:pt x="4084" y="17679"/>
                        <a:pt x="-48" y="19647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20" name=""/>
                <p:cNvSpPr/>
                <p:nvPr/>
              </p:nvSpPr>
              <p:spPr>
                <a:xfrm>
                  <a:off x="3125301" y="6225124"/>
                  <a:ext cx="21098" cy="24705"/>
                </a:xfrm>
                <a:custGeom>
                  <a:avLst/>
                  <a:gdLst/>
                  <a:ahLst/>
                  <a:cxnLst/>
                  <a:pathLst>
                    <a:path w="21098" h="24705">
                      <a:moveTo>
                        <a:pt x="0" y="7059"/>
                      </a:moveTo>
                      <a:cubicBezTo>
                        <a:pt x="0" y="7059"/>
                        <a:pt x="12170" y="21492"/>
                        <a:pt x="13909" y="24117"/>
                      </a:cubicBezTo>
                      <a:cubicBezTo>
                        <a:pt x="15649" y="26741"/>
                        <a:pt x="20867" y="19743"/>
                        <a:pt x="20867" y="19743"/>
                      </a:cubicBezTo>
                      <a:cubicBezTo>
                        <a:pt x="20867" y="19743"/>
                        <a:pt x="23226" y="12803"/>
                        <a:pt x="13909" y="3561"/>
                      </a:cubicBezTo>
                      <a:cubicBezTo>
                        <a:pt x="13909" y="3561"/>
                        <a:pt x="9560" y="-1688"/>
                        <a:pt x="3472" y="499"/>
                      </a:cubicBezTo>
                      <a:lnTo>
                        <a:pt x="0" y="7059"/>
                      </a:lnTo>
                      <a:close/>
                    </a:path>
                  </a:pathLst>
                </a:custGeom>
                <a:solidFill>
                  <a:srgbClr val="FDE3D0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21" name=""/>
                <p:cNvSpPr/>
                <p:nvPr/>
              </p:nvSpPr>
              <p:spPr>
                <a:xfrm>
                  <a:off x="3044868" y="6239683"/>
                  <a:ext cx="95606" cy="91438"/>
                </a:xfrm>
                <a:custGeom>
                  <a:avLst/>
                  <a:gdLst/>
                  <a:ahLst/>
                  <a:cxnLst/>
                  <a:pathLst>
                    <a:path w="95606" h="91438">
                      <a:moveTo>
                        <a:pt x="0" y="57234"/>
                      </a:moveTo>
                      <a:cubicBezTo>
                        <a:pt x="0" y="57234"/>
                        <a:pt x="-938" y="92661"/>
                        <a:pt x="31243" y="91438"/>
                      </a:cubicBezTo>
                      <a:lnTo>
                        <a:pt x="95606" y="31429"/>
                      </a:lnTo>
                      <a:cubicBezTo>
                        <a:pt x="95606" y="31429"/>
                        <a:pt x="84734" y="7435"/>
                        <a:pt x="68643" y="0"/>
                      </a:cubicBezTo>
                      <a:cubicBezTo>
                        <a:pt x="68643" y="0"/>
                        <a:pt x="39071" y="28368"/>
                        <a:pt x="0" y="57234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2" name=""/>
                <p:cNvSpPr/>
                <p:nvPr/>
              </p:nvSpPr>
              <p:spPr>
                <a:xfrm>
                  <a:off x="3079213" y="6292169"/>
                  <a:ext cx="75220" cy="70834"/>
                </a:xfrm>
                <a:custGeom>
                  <a:avLst/>
                  <a:gdLst/>
                  <a:ahLst/>
                  <a:cxnLst/>
                  <a:pathLst>
                    <a:path w="75220" h="70834">
                      <a:moveTo>
                        <a:pt x="0" y="47612"/>
                      </a:moveTo>
                      <a:cubicBezTo>
                        <a:pt x="0" y="47612"/>
                        <a:pt x="2983" y="72104"/>
                        <a:pt x="27336" y="70834"/>
                      </a:cubicBezTo>
                      <a:cubicBezTo>
                        <a:pt x="27336" y="70834"/>
                        <a:pt x="43862" y="63358"/>
                        <a:pt x="51689" y="48049"/>
                      </a:cubicBezTo>
                      <a:cubicBezTo>
                        <a:pt x="59517" y="32741"/>
                        <a:pt x="72998" y="22244"/>
                        <a:pt x="75220" y="16121"/>
                      </a:cubicBezTo>
                      <a:cubicBezTo>
                        <a:pt x="75220" y="16121"/>
                        <a:pt x="70389" y="-1811"/>
                        <a:pt x="56473" y="0"/>
                      </a:cubicBezTo>
                      <a:cubicBezTo>
                        <a:pt x="42557" y="1688"/>
                        <a:pt x="43427" y="11310"/>
                        <a:pt x="36469" y="16121"/>
                      </a:cubicBezTo>
                      <a:cubicBezTo>
                        <a:pt x="29511" y="20932"/>
                        <a:pt x="15160" y="36240"/>
                        <a:pt x="9071" y="40614"/>
                      </a:cubicBezTo>
                      <a:cubicBezTo>
                        <a:pt x="2983" y="44988"/>
                        <a:pt x="1801" y="44550"/>
                        <a:pt x="0" y="47612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3" name=""/>
                <p:cNvSpPr/>
                <p:nvPr/>
              </p:nvSpPr>
              <p:spPr>
                <a:xfrm>
                  <a:off x="2986559" y="6205145"/>
                  <a:ext cx="116398" cy="103739"/>
                </a:xfrm>
                <a:custGeom>
                  <a:avLst/>
                  <a:gdLst/>
                  <a:ahLst/>
                  <a:cxnLst/>
                  <a:pathLst>
                    <a:path w="116398" h="103739">
                      <a:moveTo>
                        <a:pt x="0" y="91826"/>
                      </a:moveTo>
                      <a:cubicBezTo>
                        <a:pt x="0" y="91826"/>
                        <a:pt x="16485" y="117584"/>
                        <a:pt x="46491" y="93091"/>
                      </a:cubicBezTo>
                      <a:cubicBezTo>
                        <a:pt x="76498" y="68599"/>
                        <a:pt x="105200" y="48043"/>
                        <a:pt x="105200" y="48043"/>
                      </a:cubicBezTo>
                      <a:cubicBezTo>
                        <a:pt x="105200" y="48043"/>
                        <a:pt x="119551" y="34484"/>
                        <a:pt x="115636" y="20051"/>
                      </a:cubicBezTo>
                      <a:cubicBezTo>
                        <a:pt x="111723" y="5618"/>
                        <a:pt x="102231" y="3868"/>
                        <a:pt x="102231" y="3868"/>
                      </a:cubicBezTo>
                      <a:cubicBezTo>
                        <a:pt x="102231" y="3868"/>
                        <a:pt x="94510" y="6977"/>
                        <a:pt x="85719" y="0"/>
                      </a:cubicBezTo>
                      <a:cubicBezTo>
                        <a:pt x="85719" y="0"/>
                        <a:pt x="65808" y="21410"/>
                        <a:pt x="46491" y="23987"/>
                      </a:cubicBezTo>
                      <a:cubicBezTo>
                        <a:pt x="46491" y="23987"/>
                        <a:pt x="45369" y="62960"/>
                        <a:pt x="0" y="91826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24" name=""/>
                <p:cNvSpPr/>
                <p:nvPr/>
              </p:nvSpPr>
              <p:spPr>
                <a:xfrm>
                  <a:off x="2999397" y="6215590"/>
                  <a:ext cx="94994" cy="80674"/>
                </a:xfrm>
                <a:custGeom>
                  <a:avLst/>
                  <a:gdLst/>
                  <a:ahLst/>
                  <a:cxnLst/>
                  <a:pathLst>
                    <a:path w="94994" h="80674">
                      <a:moveTo>
                        <a:pt x="74962" y="0"/>
                      </a:moveTo>
                      <a:cubicBezTo>
                        <a:pt x="74962" y="0"/>
                        <a:pt x="99750" y="3034"/>
                        <a:pt x="94097" y="24466"/>
                      </a:cubicBezTo>
                      <a:cubicBezTo>
                        <a:pt x="94097" y="24466"/>
                        <a:pt x="80616" y="39773"/>
                        <a:pt x="34084" y="74831"/>
                      </a:cubicBezTo>
                      <a:cubicBezTo>
                        <a:pt x="34084" y="74831"/>
                        <a:pt x="18863" y="87008"/>
                        <a:pt x="4587" y="76512"/>
                      </a:cubicBezTo>
                      <a:lnTo>
                        <a:pt x="0" y="71883"/>
                      </a:lnTo>
                      <a:cubicBezTo>
                        <a:pt x="0" y="71883"/>
                        <a:pt x="29300" y="51582"/>
                        <a:pt x="33649" y="13531"/>
                      </a:cubicBezTo>
                      <a:cubicBezTo>
                        <a:pt x="33649" y="13531"/>
                        <a:pt x="48842" y="13996"/>
                        <a:pt x="74962" y="0"/>
                      </a:cubicBezTo>
                      <a:close/>
                    </a:path>
                  </a:pathLst>
                </a:custGeom>
                <a:solidFill>
                  <a:srgbClr val="FEDCBE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5" name=""/>
                <p:cNvSpPr/>
                <p:nvPr/>
              </p:nvSpPr>
              <p:spPr>
                <a:xfrm>
                  <a:off x="2953845" y="6097917"/>
                  <a:ext cx="301085" cy="200097"/>
                </a:xfrm>
                <a:custGeom>
                  <a:avLst/>
                  <a:gdLst/>
                  <a:ahLst/>
                  <a:cxnLst/>
                  <a:pathLst>
                    <a:path w="301085" h="200097">
                      <a:moveTo>
                        <a:pt x="107123" y="22757"/>
                      </a:moveTo>
                      <a:cubicBezTo>
                        <a:pt x="107123" y="22757"/>
                        <a:pt x="90516" y="44612"/>
                        <a:pt x="77905" y="53797"/>
                      </a:cubicBezTo>
                      <a:cubicBezTo>
                        <a:pt x="65293" y="62981"/>
                        <a:pt x="33547" y="81789"/>
                        <a:pt x="24849" y="93160"/>
                      </a:cubicBezTo>
                      <a:cubicBezTo>
                        <a:pt x="16152" y="104532"/>
                        <a:pt x="12238" y="108906"/>
                        <a:pt x="10933" y="129462"/>
                      </a:cubicBezTo>
                      <a:cubicBezTo>
                        <a:pt x="9628" y="150018"/>
                        <a:pt x="496" y="169262"/>
                        <a:pt x="496" y="169262"/>
                      </a:cubicBezTo>
                      <a:cubicBezTo>
                        <a:pt x="496" y="169262"/>
                        <a:pt x="-1121" y="179760"/>
                        <a:pt x="1427" y="187694"/>
                      </a:cubicBezTo>
                      <a:cubicBezTo>
                        <a:pt x="1427" y="187694"/>
                        <a:pt x="5280" y="206440"/>
                        <a:pt x="32677" y="198129"/>
                      </a:cubicBezTo>
                      <a:cubicBezTo>
                        <a:pt x="32677" y="198129"/>
                        <a:pt x="73121" y="180197"/>
                        <a:pt x="79209" y="131211"/>
                      </a:cubicBezTo>
                      <a:cubicBezTo>
                        <a:pt x="79209" y="131211"/>
                        <a:pt x="77470" y="127712"/>
                        <a:pt x="73991" y="127712"/>
                      </a:cubicBezTo>
                      <a:lnTo>
                        <a:pt x="79209" y="131211"/>
                      </a:lnTo>
                      <a:cubicBezTo>
                        <a:pt x="79209" y="131211"/>
                        <a:pt x="83122" y="132961"/>
                        <a:pt x="91386" y="126837"/>
                      </a:cubicBezTo>
                      <a:cubicBezTo>
                        <a:pt x="99648" y="120714"/>
                        <a:pt x="116174" y="108468"/>
                        <a:pt x="118437" y="107156"/>
                      </a:cubicBezTo>
                      <a:lnTo>
                        <a:pt x="123132" y="100595"/>
                      </a:lnTo>
                      <a:lnTo>
                        <a:pt x="118437" y="105318"/>
                      </a:lnTo>
                      <a:cubicBezTo>
                        <a:pt x="118437" y="105318"/>
                        <a:pt x="124002" y="112405"/>
                        <a:pt x="134949" y="111093"/>
                      </a:cubicBezTo>
                      <a:cubicBezTo>
                        <a:pt x="134949" y="111093"/>
                        <a:pt x="165058" y="122953"/>
                        <a:pt x="187672" y="122953"/>
                      </a:cubicBezTo>
                      <a:cubicBezTo>
                        <a:pt x="210287" y="122953"/>
                        <a:pt x="256818" y="121640"/>
                        <a:pt x="280992" y="92285"/>
                      </a:cubicBezTo>
                      <a:cubicBezTo>
                        <a:pt x="309287" y="57925"/>
                        <a:pt x="300678" y="23618"/>
                        <a:pt x="297084" y="15745"/>
                      </a:cubicBezTo>
                      <a:cubicBezTo>
                        <a:pt x="293604" y="7873"/>
                        <a:pt x="283602" y="0"/>
                        <a:pt x="262728" y="0"/>
                      </a:cubicBezTo>
                      <a:cubicBezTo>
                        <a:pt x="262728" y="0"/>
                        <a:pt x="218806" y="874"/>
                        <a:pt x="204454" y="3936"/>
                      </a:cubicBezTo>
                      <a:cubicBezTo>
                        <a:pt x="190104" y="6998"/>
                        <a:pt x="173579" y="11809"/>
                        <a:pt x="160096" y="10497"/>
                      </a:cubicBezTo>
                      <a:cubicBezTo>
                        <a:pt x="160096" y="10497"/>
                        <a:pt x="122262" y="15308"/>
                        <a:pt x="107123" y="22757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6" name=""/>
                <p:cNvSpPr/>
                <p:nvPr/>
              </p:nvSpPr>
              <p:spPr>
                <a:xfrm>
                  <a:off x="2965350" y="6192584"/>
                  <a:ext cx="267145" cy="105994"/>
                </a:xfrm>
                <a:custGeom>
                  <a:avLst/>
                  <a:gdLst/>
                  <a:ahLst/>
                  <a:cxnLst/>
                  <a:pathLst>
                    <a:path w="267145" h="105994">
                      <a:moveTo>
                        <a:pt x="0" y="103460"/>
                      </a:moveTo>
                      <a:cubicBezTo>
                        <a:pt x="0" y="103460"/>
                        <a:pt x="9173" y="109093"/>
                        <a:pt x="20045" y="103460"/>
                      </a:cubicBezTo>
                      <a:cubicBezTo>
                        <a:pt x="30917" y="97828"/>
                        <a:pt x="60459" y="79137"/>
                        <a:pt x="67704" y="36596"/>
                      </a:cubicBezTo>
                      <a:cubicBezTo>
                        <a:pt x="67704" y="36596"/>
                        <a:pt x="87271" y="35399"/>
                        <a:pt x="107021" y="12506"/>
                      </a:cubicBezTo>
                      <a:cubicBezTo>
                        <a:pt x="107021" y="12506"/>
                        <a:pt x="112141" y="19217"/>
                        <a:pt x="123533" y="16425"/>
                      </a:cubicBezTo>
                      <a:cubicBezTo>
                        <a:pt x="123533" y="16425"/>
                        <a:pt x="155401" y="35991"/>
                        <a:pt x="212003" y="26208"/>
                      </a:cubicBezTo>
                      <a:cubicBezTo>
                        <a:pt x="212003" y="26208"/>
                        <a:pt x="244075" y="22381"/>
                        <a:pt x="267145" y="1640"/>
                      </a:cubicBezTo>
                      <a:cubicBezTo>
                        <a:pt x="267145" y="1640"/>
                        <a:pt x="239659" y="17461"/>
                        <a:pt x="211936" y="19101"/>
                      </a:cubicBezTo>
                      <a:cubicBezTo>
                        <a:pt x="184212" y="20741"/>
                        <a:pt x="141812" y="14727"/>
                        <a:pt x="129308" y="10900"/>
                      </a:cubicBezTo>
                      <a:cubicBezTo>
                        <a:pt x="129308" y="10900"/>
                        <a:pt x="109739" y="8167"/>
                        <a:pt x="105390" y="2153"/>
                      </a:cubicBezTo>
                      <a:cubicBezTo>
                        <a:pt x="101042" y="-3861"/>
                        <a:pt x="104846" y="4339"/>
                        <a:pt x="99954" y="7620"/>
                      </a:cubicBezTo>
                      <a:cubicBezTo>
                        <a:pt x="95062" y="10900"/>
                        <a:pt x="74948" y="26208"/>
                        <a:pt x="68425" y="26208"/>
                      </a:cubicBezTo>
                      <a:cubicBezTo>
                        <a:pt x="61902" y="26208"/>
                        <a:pt x="51302" y="22654"/>
                        <a:pt x="57010" y="33862"/>
                      </a:cubicBezTo>
                      <a:cubicBezTo>
                        <a:pt x="62718" y="45070"/>
                        <a:pt x="38799" y="78419"/>
                        <a:pt x="29830" y="87440"/>
                      </a:cubicBezTo>
                      <a:cubicBezTo>
                        <a:pt x="20861" y="96461"/>
                        <a:pt x="11348" y="105482"/>
                        <a:pt x="0" y="103460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27" name=""/>
                <p:cNvSpPr/>
                <p:nvPr/>
              </p:nvSpPr>
              <p:spPr>
                <a:xfrm>
                  <a:off x="2954860" y="6246664"/>
                  <a:ext cx="37916" cy="49102"/>
                </a:xfrm>
                <a:custGeom>
                  <a:avLst/>
                  <a:gdLst/>
                  <a:ahLst/>
                  <a:cxnLst/>
                  <a:pathLst>
                    <a:path w="37916" h="49102">
                      <a:moveTo>
                        <a:pt x="10349" y="0"/>
                      </a:moveTo>
                      <a:cubicBezTo>
                        <a:pt x="10349" y="0"/>
                        <a:pt x="30353" y="11337"/>
                        <a:pt x="35572" y="12212"/>
                      </a:cubicBezTo>
                      <a:cubicBezTo>
                        <a:pt x="40790" y="13087"/>
                        <a:pt x="36441" y="25770"/>
                        <a:pt x="32093" y="34081"/>
                      </a:cubicBezTo>
                      <a:cubicBezTo>
                        <a:pt x="27744" y="42391"/>
                        <a:pt x="24700" y="48999"/>
                        <a:pt x="15567" y="48999"/>
                      </a:cubicBezTo>
                      <a:cubicBezTo>
                        <a:pt x="15567" y="48999"/>
                        <a:pt x="-88" y="51575"/>
                        <a:pt x="-88" y="30582"/>
                      </a:cubicBezTo>
                      <a:cubicBezTo>
                        <a:pt x="-88" y="30582"/>
                        <a:pt x="-1393" y="21903"/>
                        <a:pt x="10349" y="0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28" name=""/>
                <p:cNvSpPr/>
                <p:nvPr/>
              </p:nvSpPr>
              <p:spPr>
                <a:xfrm>
                  <a:off x="2918271" y="6215180"/>
                  <a:ext cx="47395" cy="55252"/>
                </a:xfrm>
                <a:custGeom>
                  <a:avLst/>
                  <a:gdLst/>
                  <a:ahLst/>
                  <a:cxnLst/>
                  <a:pathLst>
                    <a:path w="47395" h="55252">
                      <a:moveTo>
                        <a:pt x="46939" y="0"/>
                      </a:moveTo>
                      <a:cubicBezTo>
                        <a:pt x="46939" y="0"/>
                        <a:pt x="30595" y="10500"/>
                        <a:pt x="7801" y="15311"/>
                      </a:cubicBezTo>
                      <a:cubicBezTo>
                        <a:pt x="1707" y="16597"/>
                        <a:pt x="0" y="23126"/>
                        <a:pt x="0" y="28374"/>
                      </a:cubicBezTo>
                      <a:cubicBezTo>
                        <a:pt x="0" y="33623"/>
                        <a:pt x="3017" y="47181"/>
                        <a:pt x="14759" y="55054"/>
                      </a:cubicBezTo>
                      <a:cubicBezTo>
                        <a:pt x="14759" y="55054"/>
                        <a:pt x="29164" y="55929"/>
                        <a:pt x="35877" y="52867"/>
                      </a:cubicBezTo>
                      <a:cubicBezTo>
                        <a:pt x="35877" y="52867"/>
                        <a:pt x="43895" y="33185"/>
                        <a:pt x="45200" y="22689"/>
                      </a:cubicBezTo>
                      <a:cubicBezTo>
                        <a:pt x="46505" y="12192"/>
                        <a:pt x="48054" y="-1121"/>
                        <a:pt x="46939" y="0"/>
                      </a:cubicBezTo>
                      <a:close/>
                    </a:path>
                  </a:pathLst>
                </a:custGeom>
                <a:solidFill>
                  <a:srgbClr val="FDCFA6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29" name=""/>
                <p:cNvSpPr/>
                <p:nvPr/>
              </p:nvSpPr>
              <p:spPr>
                <a:xfrm>
                  <a:off x="2953630" y="6120725"/>
                  <a:ext cx="278866" cy="177853"/>
                </a:xfrm>
                <a:custGeom>
                  <a:avLst/>
                  <a:gdLst/>
                  <a:ahLst/>
                  <a:cxnLst/>
                  <a:pathLst>
                    <a:path w="278866" h="177853" fill="none">
                      <a:moveTo>
                        <a:pt x="107326" y="0"/>
                      </a:moveTo>
                      <a:cubicBezTo>
                        <a:pt x="107326" y="0"/>
                        <a:pt x="92130" y="22408"/>
                        <a:pt x="78120" y="30988"/>
                      </a:cubicBezTo>
                      <a:cubicBezTo>
                        <a:pt x="64111" y="39568"/>
                        <a:pt x="29880" y="64206"/>
                        <a:pt x="23850" y="70352"/>
                      </a:cubicBezTo>
                      <a:cubicBezTo>
                        <a:pt x="23850" y="70352"/>
                        <a:pt x="9887" y="82534"/>
                        <a:pt x="9887" y="117168"/>
                      </a:cubicBezTo>
                      <a:cubicBezTo>
                        <a:pt x="9887" y="117168"/>
                        <a:pt x="4056" y="140276"/>
                        <a:pt x="611" y="147407"/>
                      </a:cubicBezTo>
                      <a:cubicBezTo>
                        <a:pt x="611" y="147407"/>
                        <a:pt x="-7741" y="185869"/>
                        <a:pt x="32887" y="176247"/>
                      </a:cubicBezTo>
                      <a:cubicBezTo>
                        <a:pt x="32887" y="176247"/>
                        <a:pt x="75333" y="153838"/>
                        <a:pt x="79425" y="108403"/>
                      </a:cubicBezTo>
                      <a:lnTo>
                        <a:pt x="74206" y="104904"/>
                      </a:lnTo>
                      <a:lnTo>
                        <a:pt x="79425" y="108403"/>
                      </a:lnTo>
                      <a:cubicBezTo>
                        <a:pt x="79425" y="108403"/>
                        <a:pt x="95107" y="108096"/>
                        <a:pt x="118742" y="84420"/>
                      </a:cubicBezTo>
                      <a:cubicBezTo>
                        <a:pt x="118742" y="84420"/>
                        <a:pt x="126135" y="90857"/>
                        <a:pt x="136579" y="88284"/>
                      </a:cubicBezTo>
                      <a:cubicBezTo>
                        <a:pt x="136579" y="88284"/>
                        <a:pt x="154837" y="101894"/>
                        <a:pt x="196151" y="100581"/>
                      </a:cubicBezTo>
                      <a:cubicBezTo>
                        <a:pt x="237464" y="99269"/>
                        <a:pt x="257903" y="91397"/>
                        <a:pt x="278866" y="73465"/>
                      </a:cubicBezTo>
                    </a:path>
                  </a:pathLst>
                </a:custGeom>
                <a:solidFill>
                  <a:srgbClr val="E39D6D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</p:grpSp>
          <p:grpSp>
            <p:nvGrpSpPr>
              <p:cNvPr id="230" name=""/>
              <p:cNvGrpSpPr/>
              <p:nvPr/>
            </p:nvGrpSpPr>
            <p:grpSpPr>
              <a:xfrm>
                <a:off x="2612013" y="6168088"/>
                <a:ext cx="384587" cy="45367"/>
                <a:chOff x="2612013" y="6168088"/>
                <a:chExt cx="384587" cy="45367"/>
              </a:xfrm>
            </p:grpSpPr>
            <p:sp>
              <p:nvSpPr>
                <p:cNvPr id="231" name=""/>
                <p:cNvSpPr/>
                <p:nvPr/>
              </p:nvSpPr>
              <p:spPr>
                <a:xfrm>
                  <a:off x="2612013" y="6168088"/>
                  <a:ext cx="384587" cy="45367"/>
                </a:xfrm>
                <a:custGeom>
                  <a:avLst/>
                  <a:gdLst/>
                  <a:ahLst/>
                  <a:cxnLst/>
                  <a:pathLst>
                    <a:path w="384587" h="45367">
                      <a:moveTo>
                        <a:pt x="2733" y="4171"/>
                      </a:moveTo>
                      <a:cubicBezTo>
                        <a:pt x="2733" y="4171"/>
                        <a:pt x="28785" y="-2827"/>
                        <a:pt x="43196" y="4171"/>
                      </a:cubicBezTo>
                      <a:cubicBezTo>
                        <a:pt x="43196" y="4171"/>
                        <a:pt x="62704" y="-168"/>
                        <a:pt x="75813" y="4171"/>
                      </a:cubicBezTo>
                      <a:cubicBezTo>
                        <a:pt x="75813" y="4171"/>
                        <a:pt x="98800" y="-1077"/>
                        <a:pt x="108836" y="4171"/>
                      </a:cubicBezTo>
                      <a:cubicBezTo>
                        <a:pt x="108836" y="4171"/>
                        <a:pt x="134025" y="-1951"/>
                        <a:pt x="143591" y="5046"/>
                      </a:cubicBezTo>
                      <a:cubicBezTo>
                        <a:pt x="143591" y="5046"/>
                        <a:pt x="161856" y="-2827"/>
                        <a:pt x="178044" y="4171"/>
                      </a:cubicBezTo>
                      <a:cubicBezTo>
                        <a:pt x="178044" y="4171"/>
                        <a:pt x="190560" y="-1952"/>
                        <a:pt x="207602" y="4171"/>
                      </a:cubicBezTo>
                      <a:cubicBezTo>
                        <a:pt x="207602" y="4171"/>
                        <a:pt x="228395" y="-3265"/>
                        <a:pt x="240626" y="2859"/>
                      </a:cubicBezTo>
                      <a:cubicBezTo>
                        <a:pt x="240626" y="2859"/>
                        <a:pt x="257965" y="-4138"/>
                        <a:pt x="274057" y="2859"/>
                      </a:cubicBezTo>
                      <a:cubicBezTo>
                        <a:pt x="274057" y="2859"/>
                        <a:pt x="294496" y="-3701"/>
                        <a:pt x="311463" y="2859"/>
                      </a:cubicBezTo>
                      <a:cubicBezTo>
                        <a:pt x="311463" y="2859"/>
                        <a:pt x="327981" y="-2827"/>
                        <a:pt x="344078" y="1985"/>
                      </a:cubicBezTo>
                      <a:cubicBezTo>
                        <a:pt x="344078" y="1985"/>
                        <a:pt x="356247" y="-4576"/>
                        <a:pt x="374147" y="8108"/>
                      </a:cubicBezTo>
                      <a:lnTo>
                        <a:pt x="384587" y="6358"/>
                      </a:lnTo>
                      <a:cubicBezTo>
                        <a:pt x="384587" y="6358"/>
                        <a:pt x="365815" y="21229"/>
                        <a:pt x="364077" y="26915"/>
                      </a:cubicBezTo>
                      <a:cubicBezTo>
                        <a:pt x="364077" y="26915"/>
                        <a:pt x="351899" y="40474"/>
                        <a:pt x="341896" y="32601"/>
                      </a:cubicBezTo>
                      <a:cubicBezTo>
                        <a:pt x="341896" y="32601"/>
                        <a:pt x="327981" y="43971"/>
                        <a:pt x="315804" y="36974"/>
                      </a:cubicBezTo>
                      <a:cubicBezTo>
                        <a:pt x="315804" y="36974"/>
                        <a:pt x="303193" y="46159"/>
                        <a:pt x="281883" y="36974"/>
                      </a:cubicBezTo>
                      <a:cubicBezTo>
                        <a:pt x="281883" y="36974"/>
                        <a:pt x="270576" y="46596"/>
                        <a:pt x="251443" y="40036"/>
                      </a:cubicBezTo>
                      <a:cubicBezTo>
                        <a:pt x="251443" y="40036"/>
                        <a:pt x="238832" y="45756"/>
                        <a:pt x="219696" y="41785"/>
                      </a:cubicBezTo>
                      <a:cubicBezTo>
                        <a:pt x="219696" y="41785"/>
                        <a:pt x="200127" y="47908"/>
                        <a:pt x="184906" y="41785"/>
                      </a:cubicBezTo>
                      <a:cubicBezTo>
                        <a:pt x="184906" y="41785"/>
                        <a:pt x="169250" y="49221"/>
                        <a:pt x="152723" y="42660"/>
                      </a:cubicBezTo>
                      <a:cubicBezTo>
                        <a:pt x="152723" y="42660"/>
                        <a:pt x="138374" y="48783"/>
                        <a:pt x="122284" y="42660"/>
                      </a:cubicBezTo>
                      <a:cubicBezTo>
                        <a:pt x="122284" y="42660"/>
                        <a:pt x="100974" y="46159"/>
                        <a:pt x="88363" y="42660"/>
                      </a:cubicBezTo>
                      <a:cubicBezTo>
                        <a:pt x="88363" y="42660"/>
                        <a:pt x="64009" y="47472"/>
                        <a:pt x="53572" y="42660"/>
                      </a:cubicBezTo>
                      <a:cubicBezTo>
                        <a:pt x="53572" y="42660"/>
                        <a:pt x="27914" y="48783"/>
                        <a:pt x="16608" y="42660"/>
                      </a:cubicBezTo>
                      <a:cubicBezTo>
                        <a:pt x="16608" y="42660"/>
                        <a:pt x="-9051" y="-168"/>
                        <a:pt x="2733" y="4171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2" name=""/>
                <p:cNvSpPr/>
                <p:nvPr/>
              </p:nvSpPr>
              <p:spPr>
                <a:xfrm>
                  <a:off x="2614769" y="6172347"/>
                  <a:ext cx="49536" cy="40184"/>
                </a:xfrm>
                <a:custGeom>
                  <a:avLst/>
                  <a:gdLst/>
                  <a:ahLst/>
                  <a:cxnLst/>
                  <a:pathLst>
                    <a:path w="49536" h="40184">
                      <a:moveTo>
                        <a:pt x="0" y="-68"/>
                      </a:moveTo>
                      <a:cubicBezTo>
                        <a:pt x="0" y="-68"/>
                        <a:pt x="19875" y="15239"/>
                        <a:pt x="29008" y="23112"/>
                      </a:cubicBezTo>
                      <a:cubicBezTo>
                        <a:pt x="38140" y="30985"/>
                        <a:pt x="42054" y="34484"/>
                        <a:pt x="49447" y="38441"/>
                      </a:cubicBezTo>
                      <a:cubicBezTo>
                        <a:pt x="49447" y="38441"/>
                        <a:pt x="41184" y="40184"/>
                        <a:pt x="35966" y="40184"/>
                      </a:cubicBezTo>
                      <a:cubicBezTo>
                        <a:pt x="35966" y="40184"/>
                        <a:pt x="14720" y="22675"/>
                        <a:pt x="0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3" name=""/>
                <p:cNvSpPr/>
                <p:nvPr/>
              </p:nvSpPr>
              <p:spPr>
                <a:xfrm>
                  <a:off x="2655256" y="6172347"/>
                  <a:ext cx="44949" cy="40184"/>
                </a:xfrm>
                <a:custGeom>
                  <a:avLst/>
                  <a:gdLst/>
                  <a:ahLst/>
                  <a:cxnLst/>
                  <a:pathLst>
                    <a:path w="44949" h="40184">
                      <a:moveTo>
                        <a:pt x="-51" y="-68"/>
                      </a:moveTo>
                      <a:cubicBezTo>
                        <a:pt x="-51" y="-68"/>
                        <a:pt x="15289" y="15239"/>
                        <a:pt x="24421" y="23112"/>
                      </a:cubicBezTo>
                      <a:cubicBezTo>
                        <a:pt x="33554" y="30985"/>
                        <a:pt x="37467" y="34484"/>
                        <a:pt x="44860" y="38441"/>
                      </a:cubicBezTo>
                      <a:cubicBezTo>
                        <a:pt x="44860" y="38441"/>
                        <a:pt x="36598" y="40184"/>
                        <a:pt x="31379" y="40184"/>
                      </a:cubicBezTo>
                      <a:cubicBezTo>
                        <a:pt x="31379" y="40184"/>
                        <a:pt x="14694" y="22675"/>
                        <a:pt x="-51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4" name=""/>
                <p:cNvSpPr/>
                <p:nvPr/>
              </p:nvSpPr>
              <p:spPr>
                <a:xfrm>
                  <a:off x="2687857" y="6172347"/>
                  <a:ext cx="46478" cy="40184"/>
                </a:xfrm>
                <a:custGeom>
                  <a:avLst/>
                  <a:gdLst/>
                  <a:ahLst/>
                  <a:cxnLst/>
                  <a:pathLst>
                    <a:path w="46478" h="40184">
                      <a:moveTo>
                        <a:pt x="0" y="-68"/>
                      </a:moveTo>
                      <a:cubicBezTo>
                        <a:pt x="0" y="-68"/>
                        <a:pt x="16817" y="15239"/>
                        <a:pt x="25950" y="23112"/>
                      </a:cubicBezTo>
                      <a:cubicBezTo>
                        <a:pt x="35083" y="30985"/>
                        <a:pt x="38996" y="34484"/>
                        <a:pt x="46390" y="38441"/>
                      </a:cubicBezTo>
                      <a:cubicBezTo>
                        <a:pt x="46390" y="38441"/>
                        <a:pt x="38127" y="40184"/>
                        <a:pt x="32908" y="40184"/>
                      </a:cubicBezTo>
                      <a:cubicBezTo>
                        <a:pt x="32908" y="40184"/>
                        <a:pt x="14701" y="22675"/>
                        <a:pt x="0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5" name=""/>
                <p:cNvSpPr/>
                <p:nvPr/>
              </p:nvSpPr>
              <p:spPr>
                <a:xfrm>
                  <a:off x="2720902" y="6172347"/>
                  <a:ext cx="44643" cy="40184"/>
                </a:xfrm>
                <a:custGeom>
                  <a:avLst/>
                  <a:gdLst/>
                  <a:ahLst/>
                  <a:cxnLst/>
                  <a:pathLst>
                    <a:path w="44643" h="40184">
                      <a:moveTo>
                        <a:pt x="-58" y="-68"/>
                      </a:moveTo>
                      <a:cubicBezTo>
                        <a:pt x="-58" y="-68"/>
                        <a:pt x="14983" y="15239"/>
                        <a:pt x="24115" y="23112"/>
                      </a:cubicBezTo>
                      <a:cubicBezTo>
                        <a:pt x="33248" y="30985"/>
                        <a:pt x="37162" y="34484"/>
                        <a:pt x="44555" y="38441"/>
                      </a:cubicBezTo>
                      <a:cubicBezTo>
                        <a:pt x="44555" y="38441"/>
                        <a:pt x="36292" y="40184"/>
                        <a:pt x="31073" y="40184"/>
                      </a:cubicBezTo>
                      <a:cubicBezTo>
                        <a:pt x="31073" y="40184"/>
                        <a:pt x="14687" y="22675"/>
                        <a:pt x="-58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6" name=""/>
                <p:cNvSpPr/>
                <p:nvPr/>
              </p:nvSpPr>
              <p:spPr>
                <a:xfrm>
                  <a:off x="2755687" y="6173167"/>
                  <a:ext cx="41382" cy="39363"/>
                </a:xfrm>
                <a:custGeom>
                  <a:avLst/>
                  <a:gdLst/>
                  <a:ahLst/>
                  <a:cxnLst/>
                  <a:pathLst>
                    <a:path w="41382" h="39363">
                      <a:moveTo>
                        <a:pt x="-92" y="0"/>
                      </a:moveTo>
                      <a:cubicBezTo>
                        <a:pt x="-92" y="0"/>
                        <a:pt x="11721" y="14419"/>
                        <a:pt x="20854" y="22292"/>
                      </a:cubicBezTo>
                      <a:cubicBezTo>
                        <a:pt x="29986" y="30165"/>
                        <a:pt x="33900" y="33664"/>
                        <a:pt x="41293" y="37621"/>
                      </a:cubicBezTo>
                      <a:cubicBezTo>
                        <a:pt x="41293" y="37621"/>
                        <a:pt x="33030" y="39363"/>
                        <a:pt x="27812" y="39363"/>
                      </a:cubicBezTo>
                      <a:cubicBezTo>
                        <a:pt x="27812" y="39363"/>
                        <a:pt x="14653" y="22729"/>
                        <a:pt x="-92" y="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7" name=""/>
                <p:cNvSpPr/>
                <p:nvPr/>
              </p:nvSpPr>
              <p:spPr>
                <a:xfrm>
                  <a:off x="2790111" y="6172337"/>
                  <a:ext cx="40668" cy="39056"/>
                </a:xfrm>
                <a:custGeom>
                  <a:avLst/>
                  <a:gdLst/>
                  <a:ahLst/>
                  <a:cxnLst/>
                  <a:pathLst>
                    <a:path w="40668" h="39056">
                      <a:moveTo>
                        <a:pt x="-58" y="-68"/>
                      </a:moveTo>
                      <a:cubicBezTo>
                        <a:pt x="-58" y="-68"/>
                        <a:pt x="11008" y="14111"/>
                        <a:pt x="20140" y="21985"/>
                      </a:cubicBezTo>
                      <a:cubicBezTo>
                        <a:pt x="29273" y="29857"/>
                        <a:pt x="33187" y="33356"/>
                        <a:pt x="40580" y="37313"/>
                      </a:cubicBezTo>
                      <a:cubicBezTo>
                        <a:pt x="40580" y="37313"/>
                        <a:pt x="32317" y="39056"/>
                        <a:pt x="27098" y="39056"/>
                      </a:cubicBezTo>
                      <a:cubicBezTo>
                        <a:pt x="27098" y="39056"/>
                        <a:pt x="14687" y="22674"/>
                        <a:pt x="-58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8" name=""/>
                <p:cNvSpPr/>
                <p:nvPr/>
              </p:nvSpPr>
              <p:spPr>
                <a:xfrm>
                  <a:off x="2819616" y="6172347"/>
                  <a:ext cx="44541" cy="38543"/>
                </a:xfrm>
                <a:custGeom>
                  <a:avLst/>
                  <a:gdLst/>
                  <a:ahLst/>
                  <a:cxnLst/>
                  <a:pathLst>
                    <a:path w="44541" h="38543">
                      <a:moveTo>
                        <a:pt x="0" y="-68"/>
                      </a:moveTo>
                      <a:cubicBezTo>
                        <a:pt x="0" y="-68"/>
                        <a:pt x="14881" y="13599"/>
                        <a:pt x="24013" y="21472"/>
                      </a:cubicBezTo>
                      <a:cubicBezTo>
                        <a:pt x="33146" y="29344"/>
                        <a:pt x="37060" y="32844"/>
                        <a:pt x="44453" y="36801"/>
                      </a:cubicBezTo>
                      <a:cubicBezTo>
                        <a:pt x="44453" y="36801"/>
                        <a:pt x="36190" y="38543"/>
                        <a:pt x="30971" y="38543"/>
                      </a:cubicBezTo>
                      <a:cubicBezTo>
                        <a:pt x="30971" y="38543"/>
                        <a:pt x="14741" y="22674"/>
                        <a:pt x="0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39" name=""/>
                <p:cNvSpPr/>
                <p:nvPr/>
              </p:nvSpPr>
              <p:spPr>
                <a:xfrm>
                  <a:off x="2852709" y="6171010"/>
                  <a:ext cx="41891" cy="38953"/>
                </a:xfrm>
                <a:custGeom>
                  <a:avLst/>
                  <a:gdLst/>
                  <a:ahLst/>
                  <a:cxnLst/>
                  <a:pathLst>
                    <a:path w="41891" h="38953">
                      <a:moveTo>
                        <a:pt x="-72" y="-48"/>
                      </a:moveTo>
                      <a:cubicBezTo>
                        <a:pt x="-72" y="-48"/>
                        <a:pt x="12231" y="11651"/>
                        <a:pt x="21363" y="19524"/>
                      </a:cubicBezTo>
                      <a:cubicBezTo>
                        <a:pt x="30496" y="27397"/>
                        <a:pt x="34410" y="30896"/>
                        <a:pt x="41803" y="34853"/>
                      </a:cubicBezTo>
                      <a:cubicBezTo>
                        <a:pt x="41803" y="34853"/>
                        <a:pt x="34664" y="38878"/>
                        <a:pt x="29446" y="38878"/>
                      </a:cubicBezTo>
                      <a:cubicBezTo>
                        <a:pt x="29446" y="38878"/>
                        <a:pt x="14674" y="22695"/>
                        <a:pt x="-72" y="-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0" name=""/>
                <p:cNvSpPr/>
                <p:nvPr/>
              </p:nvSpPr>
              <p:spPr>
                <a:xfrm>
                  <a:off x="2886140" y="6171004"/>
                  <a:ext cx="42707" cy="38441"/>
                </a:xfrm>
                <a:custGeom>
                  <a:avLst/>
                  <a:gdLst/>
                  <a:ahLst/>
                  <a:cxnLst/>
                  <a:pathLst>
                    <a:path w="42707" h="38441">
                      <a:moveTo>
                        <a:pt x="-72" y="-48"/>
                      </a:moveTo>
                      <a:cubicBezTo>
                        <a:pt x="-72" y="-48"/>
                        <a:pt x="13046" y="11651"/>
                        <a:pt x="22179" y="19524"/>
                      </a:cubicBezTo>
                      <a:cubicBezTo>
                        <a:pt x="31311" y="27397"/>
                        <a:pt x="35225" y="30896"/>
                        <a:pt x="42618" y="34853"/>
                      </a:cubicBezTo>
                      <a:cubicBezTo>
                        <a:pt x="42618" y="34853"/>
                        <a:pt x="34355" y="38441"/>
                        <a:pt x="29137" y="38441"/>
                      </a:cubicBezTo>
                      <a:cubicBezTo>
                        <a:pt x="29137" y="38441"/>
                        <a:pt x="14674" y="22695"/>
                        <a:pt x="-72" y="-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1" name=""/>
                <p:cNvSpPr/>
                <p:nvPr/>
              </p:nvSpPr>
              <p:spPr>
                <a:xfrm>
                  <a:off x="2922656" y="6170948"/>
                  <a:ext cx="32820" cy="34648"/>
                </a:xfrm>
                <a:custGeom>
                  <a:avLst/>
                  <a:gdLst/>
                  <a:ahLst/>
                  <a:cxnLst/>
                  <a:pathLst>
                    <a:path w="32820" h="34648">
                      <a:moveTo>
                        <a:pt x="-61" y="0"/>
                      </a:moveTo>
                      <a:cubicBezTo>
                        <a:pt x="-61" y="0"/>
                        <a:pt x="8636" y="10500"/>
                        <a:pt x="17769" y="18373"/>
                      </a:cubicBezTo>
                      <a:cubicBezTo>
                        <a:pt x="26901" y="26246"/>
                        <a:pt x="25339" y="26078"/>
                        <a:pt x="32732" y="30035"/>
                      </a:cubicBezTo>
                      <a:cubicBezTo>
                        <a:pt x="32732" y="30035"/>
                        <a:pt x="27336" y="34118"/>
                        <a:pt x="21248" y="34556"/>
                      </a:cubicBezTo>
                      <a:cubicBezTo>
                        <a:pt x="21248" y="34556"/>
                        <a:pt x="14684" y="22746"/>
                        <a:pt x="-61" y="0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2" name=""/>
                <p:cNvSpPr/>
                <p:nvPr/>
              </p:nvSpPr>
              <p:spPr>
                <a:xfrm>
                  <a:off x="2961345" y="6178904"/>
                  <a:ext cx="14575" cy="23167"/>
                </a:xfrm>
                <a:custGeom>
                  <a:avLst/>
                  <a:gdLst/>
                  <a:ahLst/>
                  <a:cxnLst/>
                  <a:pathLst>
                    <a:path w="14575" h="23167">
                      <a:moveTo>
                        <a:pt x="-41" y="-68"/>
                      </a:moveTo>
                      <a:cubicBezTo>
                        <a:pt x="-41" y="-68"/>
                        <a:pt x="7094" y="10496"/>
                        <a:pt x="14487" y="14454"/>
                      </a:cubicBezTo>
                      <a:cubicBezTo>
                        <a:pt x="14487" y="14454"/>
                        <a:pt x="12571" y="18739"/>
                        <a:pt x="5178" y="23112"/>
                      </a:cubicBezTo>
                      <a:cubicBezTo>
                        <a:pt x="5178" y="23112"/>
                        <a:pt x="5613" y="12178"/>
                        <a:pt x="-41" y="-6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43" name=""/>
              <p:cNvGrpSpPr/>
              <p:nvPr/>
            </p:nvGrpSpPr>
            <p:grpSpPr>
              <a:xfrm>
                <a:off x="2366593" y="6039886"/>
                <a:ext cx="502369" cy="300595"/>
                <a:chOff x="2366593" y="6039886"/>
                <a:chExt cx="502369" cy="300595"/>
              </a:xfrm>
            </p:grpSpPr>
            <p:sp>
              <p:nvSpPr>
                <p:cNvPr id="244" name=""/>
                <p:cNvSpPr/>
                <p:nvPr/>
              </p:nvSpPr>
              <p:spPr>
                <a:xfrm>
                  <a:off x="2366593" y="6039875"/>
                  <a:ext cx="502369" cy="299923"/>
                </a:xfrm>
                <a:custGeom>
                  <a:avLst/>
                  <a:gdLst/>
                  <a:ahLst/>
                  <a:cxnLst/>
                  <a:pathLst>
                    <a:path w="502369" h="299923">
                      <a:moveTo>
                        <a:pt x="1427" y="639"/>
                      </a:moveTo>
                      <a:cubicBezTo>
                        <a:pt x="41381" y="-1000"/>
                        <a:pt x="74812" y="0"/>
                        <a:pt x="104982" y="9660"/>
                      </a:cubicBezTo>
                      <a:cubicBezTo>
                        <a:pt x="135151" y="19501"/>
                        <a:pt x="184075" y="8840"/>
                        <a:pt x="199567" y="7200"/>
                      </a:cubicBezTo>
                      <a:cubicBezTo>
                        <a:pt x="215059" y="5560"/>
                        <a:pt x="251751" y="8020"/>
                        <a:pt x="259090" y="9660"/>
                      </a:cubicBezTo>
                      <a:cubicBezTo>
                        <a:pt x="266429" y="11299"/>
                        <a:pt x="295783" y="18681"/>
                        <a:pt x="321060" y="16220"/>
                      </a:cubicBezTo>
                      <a:cubicBezTo>
                        <a:pt x="346338" y="13759"/>
                        <a:pt x="357426" y="33114"/>
                        <a:pt x="367436" y="38800"/>
                      </a:cubicBezTo>
                      <a:cubicBezTo>
                        <a:pt x="367436" y="38800"/>
                        <a:pt x="397000" y="55420"/>
                        <a:pt x="429202" y="66859"/>
                      </a:cubicBezTo>
                      <a:cubicBezTo>
                        <a:pt x="429202" y="66859"/>
                        <a:pt x="444401" y="68979"/>
                        <a:pt x="452236" y="85619"/>
                      </a:cubicBezTo>
                      <a:cubicBezTo>
                        <a:pt x="452236" y="85619"/>
                        <a:pt x="469624" y="108342"/>
                        <a:pt x="476147" y="111964"/>
                      </a:cubicBezTo>
                      <a:cubicBezTo>
                        <a:pt x="482670" y="115340"/>
                        <a:pt x="500934" y="122574"/>
                        <a:pt x="502369" y="131544"/>
                      </a:cubicBezTo>
                      <a:cubicBezTo>
                        <a:pt x="502369" y="131544"/>
                        <a:pt x="490934" y="132261"/>
                        <a:pt x="487889" y="134619"/>
                      </a:cubicBezTo>
                      <a:cubicBezTo>
                        <a:pt x="487889" y="134619"/>
                        <a:pt x="466579" y="129773"/>
                        <a:pt x="456578" y="136771"/>
                      </a:cubicBezTo>
                      <a:cubicBezTo>
                        <a:pt x="456578" y="136771"/>
                        <a:pt x="440053" y="131088"/>
                        <a:pt x="427440" y="136774"/>
                      </a:cubicBezTo>
                      <a:cubicBezTo>
                        <a:pt x="427440" y="136774"/>
                        <a:pt x="410916" y="129773"/>
                        <a:pt x="402219" y="133272"/>
                      </a:cubicBezTo>
                      <a:cubicBezTo>
                        <a:pt x="402219" y="133272"/>
                        <a:pt x="447445" y="170886"/>
                        <a:pt x="457447" y="173573"/>
                      </a:cubicBezTo>
                      <a:cubicBezTo>
                        <a:pt x="457447" y="173573"/>
                        <a:pt x="462666" y="171324"/>
                        <a:pt x="459187" y="185770"/>
                      </a:cubicBezTo>
                      <a:cubicBezTo>
                        <a:pt x="459187" y="185770"/>
                        <a:pt x="465493" y="210468"/>
                        <a:pt x="456578" y="219497"/>
                      </a:cubicBezTo>
                      <a:cubicBezTo>
                        <a:pt x="456578" y="219497"/>
                        <a:pt x="445705" y="234742"/>
                        <a:pt x="431355" y="230805"/>
                      </a:cubicBezTo>
                      <a:cubicBezTo>
                        <a:pt x="431355" y="230805"/>
                        <a:pt x="420048" y="231243"/>
                        <a:pt x="407871" y="223371"/>
                      </a:cubicBezTo>
                      <a:cubicBezTo>
                        <a:pt x="407871" y="223371"/>
                        <a:pt x="391782" y="226433"/>
                        <a:pt x="383519" y="219435"/>
                      </a:cubicBezTo>
                      <a:cubicBezTo>
                        <a:pt x="383519" y="219435"/>
                        <a:pt x="372213" y="228619"/>
                        <a:pt x="363080" y="252709"/>
                      </a:cubicBezTo>
                      <a:cubicBezTo>
                        <a:pt x="363080" y="252709"/>
                        <a:pt x="353512" y="271043"/>
                        <a:pt x="330029" y="272083"/>
                      </a:cubicBezTo>
                      <a:cubicBezTo>
                        <a:pt x="330029" y="272083"/>
                        <a:pt x="316548" y="272793"/>
                        <a:pt x="309591" y="269733"/>
                      </a:cubicBezTo>
                      <a:cubicBezTo>
                        <a:pt x="309591" y="269733"/>
                        <a:pt x="304372" y="296849"/>
                        <a:pt x="271321" y="288538"/>
                      </a:cubicBezTo>
                      <a:cubicBezTo>
                        <a:pt x="271321" y="288538"/>
                        <a:pt x="261537" y="290071"/>
                        <a:pt x="258711" y="292913"/>
                      </a:cubicBezTo>
                      <a:cubicBezTo>
                        <a:pt x="255883" y="295755"/>
                        <a:pt x="238270" y="305159"/>
                        <a:pt x="219136" y="295975"/>
                      </a:cubicBezTo>
                      <a:cubicBezTo>
                        <a:pt x="219136" y="295975"/>
                        <a:pt x="167821" y="266670"/>
                        <a:pt x="143468" y="248301"/>
                      </a:cubicBezTo>
                      <a:cubicBezTo>
                        <a:pt x="143468" y="248301"/>
                        <a:pt x="89110" y="221185"/>
                        <a:pt x="74758" y="203689"/>
                      </a:cubicBezTo>
                      <a:cubicBezTo>
                        <a:pt x="74758" y="203689"/>
                        <a:pt x="58232" y="198441"/>
                        <a:pt x="48666" y="193630"/>
                      </a:cubicBezTo>
                      <a:cubicBezTo>
                        <a:pt x="39098" y="188818"/>
                        <a:pt x="20834" y="193192"/>
                        <a:pt x="0" y="192318"/>
                      </a:cubicBezTo>
                      <a:cubicBezTo>
                        <a:pt x="2128" y="192318"/>
                        <a:pt x="1427" y="639"/>
                        <a:pt x="1427" y="639"/>
                      </a:cubicBezTo>
                      <a:close/>
                    </a:path>
                  </a:pathLst>
                </a:custGeom>
                <a:solidFill>
                  <a:srgbClr val="FED6B2"/>
                </a:solidFill>
                <a:ln w="7700" cap="flat">
                  <a:solidFill>
                    <a:srgbClr val="E39D6D"/>
                  </a:solidFill>
                  <a:bevel/>
                </a:ln>
              </p:spPr>
            </p:sp>
            <p:sp>
              <p:nvSpPr>
                <p:cNvPr id="245" name=""/>
                <p:cNvSpPr/>
                <p:nvPr/>
              </p:nvSpPr>
              <p:spPr>
                <a:xfrm>
                  <a:off x="2704269" y="6105402"/>
                  <a:ext cx="65945" cy="68373"/>
                </a:xfrm>
                <a:custGeom>
                  <a:avLst/>
                  <a:gdLst/>
                  <a:ahLst/>
                  <a:cxnLst/>
                  <a:pathLst>
                    <a:path w="65945" h="68373">
                      <a:moveTo>
                        <a:pt x="64342" y="67758"/>
                      </a:moveTo>
                      <a:cubicBezTo>
                        <a:pt x="64342" y="67758"/>
                        <a:pt x="58433" y="69106"/>
                        <a:pt x="53649" y="67861"/>
                      </a:cubicBezTo>
                      <a:cubicBezTo>
                        <a:pt x="48866" y="66482"/>
                        <a:pt x="46256" y="64295"/>
                        <a:pt x="37379" y="56373"/>
                      </a:cubicBezTo>
                      <a:cubicBezTo>
                        <a:pt x="29620" y="49448"/>
                        <a:pt x="3024" y="17447"/>
                        <a:pt x="1733" y="7825"/>
                      </a:cubicBezTo>
                      <a:lnTo>
                        <a:pt x="0" y="0"/>
                      </a:lnTo>
                      <a:lnTo>
                        <a:pt x="4763" y="7825"/>
                      </a:lnTo>
                      <a:cubicBezTo>
                        <a:pt x="4763" y="7825"/>
                        <a:pt x="6247" y="9187"/>
                        <a:pt x="16685" y="19683"/>
                      </a:cubicBezTo>
                      <a:cubicBezTo>
                        <a:pt x="27122" y="30180"/>
                        <a:pt x="44952" y="48550"/>
                        <a:pt x="61732" y="56373"/>
                      </a:cubicBezTo>
                      <a:cubicBezTo>
                        <a:pt x="61732" y="56373"/>
                        <a:pt x="68870" y="60796"/>
                        <a:pt x="64342" y="67758"/>
                      </a:cubicBezTo>
                      <a:close/>
                    </a:path>
                  </a:pathLst>
                </a:custGeom>
                <a:solidFill>
                  <a:srgbClr val="F7A26A">
                    <a:alpha val="83000"/>
                  </a:srgbClr>
                </a:solidFill>
                <a:ln w="7700" cap="flat">
                  <a:noFill/>
                  <a:bevel/>
                </a:ln>
              </p:spPr>
            </p:sp>
            <p:sp>
              <p:nvSpPr>
                <p:cNvPr id="246" name=""/>
                <p:cNvSpPr/>
                <p:nvPr/>
              </p:nvSpPr>
              <p:spPr>
                <a:xfrm>
                  <a:off x="2840127" y="6151330"/>
                  <a:ext cx="26806" cy="22449"/>
                </a:xfrm>
                <a:custGeom>
                  <a:avLst/>
                  <a:gdLst/>
                  <a:ahLst/>
                  <a:cxnLst/>
                  <a:pathLst>
                    <a:path w="26806" h="22449">
                      <a:moveTo>
                        <a:pt x="0" y="0"/>
                      </a:moveTo>
                      <a:cubicBezTo>
                        <a:pt x="0" y="0"/>
                        <a:pt x="-452" y="17929"/>
                        <a:pt x="6071" y="20991"/>
                      </a:cubicBezTo>
                      <a:cubicBezTo>
                        <a:pt x="14574" y="24982"/>
                        <a:pt x="25019" y="19196"/>
                        <a:pt x="26758" y="19196"/>
                      </a:cubicBezTo>
                      <a:cubicBezTo>
                        <a:pt x="26758" y="19196"/>
                        <a:pt x="28249" y="12681"/>
                        <a:pt x="0" y="0"/>
                      </a:cubicBezTo>
                      <a:close/>
                    </a:path>
                  </a:pathLst>
                </a:custGeom>
                <a:solidFill>
                  <a:srgbClr val="FDE3D0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7" name=""/>
                <p:cNvSpPr/>
                <p:nvPr/>
              </p:nvSpPr>
              <p:spPr>
                <a:xfrm>
                  <a:off x="2702015" y="6103095"/>
                  <a:ext cx="122207" cy="73601"/>
                </a:xfrm>
                <a:custGeom>
                  <a:avLst/>
                  <a:gdLst/>
                  <a:ahLst/>
                  <a:cxnLst/>
                  <a:pathLst>
                    <a:path w="122207" h="73601">
                      <a:moveTo>
                        <a:pt x="15492" y="1025"/>
                      </a:moveTo>
                      <a:cubicBezTo>
                        <a:pt x="15492" y="1025"/>
                        <a:pt x="53293" y="31176"/>
                        <a:pt x="66339" y="31176"/>
                      </a:cubicBezTo>
                      <a:cubicBezTo>
                        <a:pt x="79385" y="31176"/>
                        <a:pt x="77212" y="27677"/>
                        <a:pt x="75037" y="39049"/>
                      </a:cubicBezTo>
                      <a:cubicBezTo>
                        <a:pt x="72863" y="50421"/>
                        <a:pt x="85909" y="56981"/>
                        <a:pt x="96128" y="61136"/>
                      </a:cubicBezTo>
                      <a:cubicBezTo>
                        <a:pt x="106348" y="65291"/>
                        <a:pt x="121569" y="63542"/>
                        <a:pt x="118960" y="69228"/>
                      </a:cubicBezTo>
                      <a:lnTo>
                        <a:pt x="122207" y="72414"/>
                      </a:lnTo>
                      <a:cubicBezTo>
                        <a:pt x="122207" y="72414"/>
                        <a:pt x="101461" y="65967"/>
                        <a:pt x="92867" y="73601"/>
                      </a:cubicBezTo>
                      <a:cubicBezTo>
                        <a:pt x="92867" y="73601"/>
                        <a:pt x="78516" y="66166"/>
                        <a:pt x="67644" y="69228"/>
                      </a:cubicBezTo>
                      <a:cubicBezTo>
                        <a:pt x="67644" y="69228"/>
                        <a:pt x="65828" y="60534"/>
                        <a:pt x="63985" y="58681"/>
                      </a:cubicBezTo>
                      <a:cubicBezTo>
                        <a:pt x="63985" y="58681"/>
                        <a:pt x="23564" y="33084"/>
                        <a:pt x="0" y="0"/>
                      </a:cubicBezTo>
                      <a:cubicBezTo>
                        <a:pt x="0" y="0"/>
                        <a:pt x="5891" y="3185"/>
                        <a:pt x="15492" y="1025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8" name=""/>
                <p:cNvSpPr/>
                <p:nvPr/>
              </p:nvSpPr>
              <p:spPr>
                <a:xfrm>
                  <a:off x="2585525" y="6178491"/>
                  <a:ext cx="237688" cy="161246"/>
                </a:xfrm>
                <a:custGeom>
                  <a:avLst/>
                  <a:gdLst/>
                  <a:ahLst/>
                  <a:cxnLst/>
                  <a:pathLst>
                    <a:path w="237688" h="161246">
                      <a:moveTo>
                        <a:pt x="178045" y="0"/>
                      </a:moveTo>
                      <a:cubicBezTo>
                        <a:pt x="178045" y="0"/>
                        <a:pt x="214141" y="33569"/>
                        <a:pt x="224142" y="36256"/>
                      </a:cubicBezTo>
                      <a:cubicBezTo>
                        <a:pt x="224142" y="36256"/>
                        <a:pt x="240667" y="41491"/>
                        <a:pt x="237188" y="55937"/>
                      </a:cubicBezTo>
                      <a:cubicBezTo>
                        <a:pt x="237188" y="55937"/>
                        <a:pt x="240015" y="71851"/>
                        <a:pt x="231100" y="80881"/>
                      </a:cubicBezTo>
                      <a:cubicBezTo>
                        <a:pt x="231100" y="80881"/>
                        <a:pt x="227404" y="89396"/>
                        <a:pt x="213053" y="85460"/>
                      </a:cubicBezTo>
                      <a:cubicBezTo>
                        <a:pt x="213053" y="85460"/>
                        <a:pt x="201747" y="85897"/>
                        <a:pt x="189569" y="78025"/>
                      </a:cubicBezTo>
                      <a:cubicBezTo>
                        <a:pt x="189569" y="78025"/>
                        <a:pt x="173480" y="81087"/>
                        <a:pt x="165217" y="74088"/>
                      </a:cubicBezTo>
                      <a:cubicBezTo>
                        <a:pt x="165217" y="74088"/>
                        <a:pt x="149343" y="87831"/>
                        <a:pt x="140211" y="111921"/>
                      </a:cubicBezTo>
                      <a:cubicBezTo>
                        <a:pt x="140211" y="111921"/>
                        <a:pt x="134377" y="128376"/>
                        <a:pt x="110894" y="129416"/>
                      </a:cubicBezTo>
                      <a:cubicBezTo>
                        <a:pt x="110894" y="129416"/>
                        <a:pt x="95417" y="129415"/>
                        <a:pt x="88460" y="126354"/>
                      </a:cubicBezTo>
                      <a:cubicBezTo>
                        <a:pt x="88460" y="126354"/>
                        <a:pt x="83677" y="154784"/>
                        <a:pt x="50626" y="146473"/>
                      </a:cubicBezTo>
                      <a:cubicBezTo>
                        <a:pt x="50626" y="146473"/>
                        <a:pt x="39536" y="151454"/>
                        <a:pt x="36710" y="154296"/>
                      </a:cubicBezTo>
                      <a:cubicBezTo>
                        <a:pt x="33882" y="157139"/>
                        <a:pt x="19134" y="166542"/>
                        <a:pt x="0" y="157358"/>
                      </a:cubicBezTo>
                      <a:cubicBezTo>
                        <a:pt x="0" y="157358"/>
                        <a:pt x="21054" y="152378"/>
                        <a:pt x="33013" y="138163"/>
                      </a:cubicBezTo>
                      <a:cubicBezTo>
                        <a:pt x="33013" y="138163"/>
                        <a:pt x="54028" y="137995"/>
                        <a:pt x="63237" y="121106"/>
                      </a:cubicBezTo>
                      <a:cubicBezTo>
                        <a:pt x="70630" y="107547"/>
                        <a:pt x="78458" y="102736"/>
                        <a:pt x="89765" y="98799"/>
                      </a:cubicBezTo>
                      <a:cubicBezTo>
                        <a:pt x="140697" y="81067"/>
                        <a:pt x="113398" y="59066"/>
                        <a:pt x="146734" y="47627"/>
                      </a:cubicBezTo>
                      <a:cubicBezTo>
                        <a:pt x="183698" y="34944"/>
                        <a:pt x="180859" y="-1258"/>
                        <a:pt x="178045" y="0"/>
                      </a:cubicBezTo>
                      <a:close/>
                    </a:path>
                  </a:pathLst>
                </a:custGeom>
                <a:solidFill>
                  <a:srgbClr val="FECFA5"/>
                </a:solidFill>
                <a:ln w="7700" cap="flat">
                  <a:noFill/>
                  <a:bevel/>
                </a:ln>
              </p:spPr>
            </p:sp>
            <p:sp>
              <p:nvSpPr>
                <p:cNvPr id="249" name=""/>
                <p:cNvSpPr/>
                <p:nvPr/>
              </p:nvSpPr>
              <p:spPr>
                <a:xfrm>
                  <a:off x="2370451" y="6211095"/>
                  <a:ext cx="270480" cy="129378"/>
                </a:xfrm>
                <a:custGeom>
                  <a:avLst/>
                  <a:gdLst/>
                  <a:ahLst/>
                  <a:cxnLst/>
                  <a:pathLst>
                    <a:path w="270480" h="129378">
                      <a:moveTo>
                        <a:pt x="0" y="19957"/>
                      </a:moveTo>
                      <a:cubicBezTo>
                        <a:pt x="0" y="19957"/>
                        <a:pt x="39856" y="17648"/>
                        <a:pt x="44603" y="22409"/>
                      </a:cubicBezTo>
                      <a:cubicBezTo>
                        <a:pt x="49337" y="27171"/>
                        <a:pt x="70695" y="32468"/>
                        <a:pt x="70695" y="32468"/>
                      </a:cubicBezTo>
                      <a:cubicBezTo>
                        <a:pt x="70695" y="32468"/>
                        <a:pt x="88346" y="51882"/>
                        <a:pt x="139436" y="77129"/>
                      </a:cubicBezTo>
                      <a:cubicBezTo>
                        <a:pt x="139436" y="77129"/>
                        <a:pt x="178800" y="105133"/>
                        <a:pt x="215166" y="124796"/>
                      </a:cubicBezTo>
                      <a:cubicBezTo>
                        <a:pt x="215166" y="124796"/>
                        <a:pt x="237292" y="136732"/>
                        <a:pt x="254713" y="121692"/>
                      </a:cubicBezTo>
                      <a:cubicBezTo>
                        <a:pt x="254713" y="121692"/>
                        <a:pt x="264396" y="117587"/>
                        <a:pt x="270480" y="118679"/>
                      </a:cubicBezTo>
                      <a:cubicBezTo>
                        <a:pt x="270480" y="118679"/>
                        <a:pt x="261285" y="116117"/>
                        <a:pt x="230881" y="114588"/>
                      </a:cubicBezTo>
                      <a:cubicBezTo>
                        <a:pt x="202368" y="113154"/>
                        <a:pt x="195210" y="96151"/>
                        <a:pt x="138215" y="65121"/>
                      </a:cubicBezTo>
                      <a:cubicBezTo>
                        <a:pt x="106851" y="47199"/>
                        <a:pt x="85649" y="24044"/>
                        <a:pt x="74789" y="21146"/>
                      </a:cubicBezTo>
                      <a:cubicBezTo>
                        <a:pt x="67646" y="19240"/>
                        <a:pt x="56524" y="15897"/>
                        <a:pt x="48262" y="9774"/>
                      </a:cubicBezTo>
                      <a:cubicBezTo>
                        <a:pt x="41763" y="4959"/>
                        <a:pt x="16019" y="0"/>
                        <a:pt x="1354" y="0"/>
                      </a:cubicBezTo>
                      <a:cubicBezTo>
                        <a:pt x="1354" y="0"/>
                        <a:pt x="0" y="19957"/>
                        <a:pt x="0" y="19957"/>
                      </a:cubicBezTo>
                      <a:close/>
                    </a:path>
                  </a:pathLst>
                </a:custGeom>
                <a:solidFill>
                  <a:srgbClr val="FCC49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0" name=""/>
                <p:cNvSpPr/>
                <p:nvPr/>
              </p:nvSpPr>
              <p:spPr>
                <a:xfrm>
                  <a:off x="2370451" y="6071118"/>
                  <a:ext cx="232723" cy="244475"/>
                </a:xfrm>
                <a:custGeom>
                  <a:avLst/>
                  <a:gdLst/>
                  <a:ahLst/>
                  <a:cxnLst/>
                  <a:pathLst>
                    <a:path w="232723" h="244475">
                      <a:moveTo>
                        <a:pt x="0" y="142330"/>
                      </a:moveTo>
                      <a:cubicBezTo>
                        <a:pt x="21453" y="144176"/>
                        <a:pt x="32981" y="146880"/>
                        <a:pt x="43729" y="147196"/>
                      </a:cubicBezTo>
                      <a:cubicBezTo>
                        <a:pt x="43729" y="147196"/>
                        <a:pt x="60003" y="158718"/>
                        <a:pt x="77467" y="161138"/>
                      </a:cubicBezTo>
                      <a:cubicBezTo>
                        <a:pt x="77467" y="161138"/>
                        <a:pt x="224534" y="281852"/>
                        <a:pt x="230476" y="232853"/>
                      </a:cubicBezTo>
                      <a:cubicBezTo>
                        <a:pt x="243522" y="125260"/>
                        <a:pt x="195903" y="62934"/>
                        <a:pt x="124148" y="30131"/>
                      </a:cubicBezTo>
                      <a:cubicBezTo>
                        <a:pt x="124148" y="30131"/>
                        <a:pt x="65439" y="-2671"/>
                        <a:pt x="20864" y="672"/>
                      </a:cubicBezTo>
                      <a:cubicBezTo>
                        <a:pt x="11312" y="1312"/>
                        <a:pt x="7620" y="-652"/>
                        <a:pt x="641" y="0"/>
                      </a:cubicBezTo>
                      <a:cubicBezTo>
                        <a:pt x="641" y="0"/>
                        <a:pt x="0" y="142330"/>
                        <a:pt x="0" y="142330"/>
                      </a:cubicBezTo>
                      <a:close/>
                    </a:path>
                  </a:pathLst>
                </a:custGeom>
                <a:solidFill>
                  <a:srgbClr val="FECDA1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251" name=""/>
              <p:cNvGrpSpPr/>
              <p:nvPr/>
            </p:nvGrpSpPr>
            <p:grpSpPr>
              <a:xfrm>
                <a:off x="3142786" y="6296122"/>
                <a:ext cx="222032" cy="59985"/>
                <a:chOff x="3142786" y="6296122"/>
                <a:chExt cx="222032" cy="59985"/>
              </a:xfrm>
            </p:grpSpPr>
            <p:sp>
              <p:nvSpPr>
                <p:cNvPr id="252" name=""/>
                <p:cNvSpPr/>
                <p:nvPr/>
              </p:nvSpPr>
              <p:spPr>
                <a:xfrm>
                  <a:off x="3142717" y="6296122"/>
                  <a:ext cx="220361" cy="59985"/>
                </a:xfrm>
                <a:custGeom>
                  <a:avLst/>
                  <a:gdLst/>
                  <a:ahLst/>
                  <a:cxnLst/>
                  <a:pathLst>
                    <a:path w="220361" h="59985">
                      <a:moveTo>
                        <a:pt x="0" y="33220"/>
                      </a:moveTo>
                      <a:cubicBezTo>
                        <a:pt x="0" y="33220"/>
                        <a:pt x="9499" y="47653"/>
                        <a:pt x="29069" y="46339"/>
                      </a:cubicBezTo>
                      <a:cubicBezTo>
                        <a:pt x="29069" y="46339"/>
                        <a:pt x="37331" y="53338"/>
                        <a:pt x="59945" y="50277"/>
                      </a:cubicBezTo>
                      <a:cubicBezTo>
                        <a:pt x="59945" y="50277"/>
                        <a:pt x="70382" y="58587"/>
                        <a:pt x="94789" y="52901"/>
                      </a:cubicBezTo>
                      <a:cubicBezTo>
                        <a:pt x="94789" y="52901"/>
                        <a:pt x="102998" y="59461"/>
                        <a:pt x="126888" y="53776"/>
                      </a:cubicBezTo>
                      <a:cubicBezTo>
                        <a:pt x="126888" y="53776"/>
                        <a:pt x="133875" y="62086"/>
                        <a:pt x="157711" y="55525"/>
                      </a:cubicBezTo>
                      <a:cubicBezTo>
                        <a:pt x="157711" y="55525"/>
                        <a:pt x="170405" y="62961"/>
                        <a:pt x="189987" y="55525"/>
                      </a:cubicBezTo>
                      <a:cubicBezTo>
                        <a:pt x="189987" y="55525"/>
                        <a:pt x="203021" y="63835"/>
                        <a:pt x="219546" y="57712"/>
                      </a:cubicBezTo>
                      <a:cubicBezTo>
                        <a:pt x="219546" y="57712"/>
                        <a:pt x="224329" y="12226"/>
                        <a:pt x="207369" y="19661"/>
                      </a:cubicBezTo>
                      <a:cubicBezTo>
                        <a:pt x="207369" y="19661"/>
                        <a:pt x="197803" y="12226"/>
                        <a:pt x="177798" y="17912"/>
                      </a:cubicBezTo>
                      <a:cubicBezTo>
                        <a:pt x="177798" y="17912"/>
                        <a:pt x="170405" y="12226"/>
                        <a:pt x="148660" y="17037"/>
                      </a:cubicBezTo>
                      <a:cubicBezTo>
                        <a:pt x="148660" y="17037"/>
                        <a:pt x="130396" y="10039"/>
                        <a:pt x="115610" y="17474"/>
                      </a:cubicBezTo>
                      <a:cubicBezTo>
                        <a:pt x="115610" y="17474"/>
                        <a:pt x="94736" y="10476"/>
                        <a:pt x="84733" y="14850"/>
                      </a:cubicBezTo>
                      <a:cubicBezTo>
                        <a:pt x="84733" y="14850"/>
                        <a:pt x="71687" y="10477"/>
                        <a:pt x="56901" y="12663"/>
                      </a:cubicBezTo>
                      <a:cubicBezTo>
                        <a:pt x="56901" y="12663"/>
                        <a:pt x="43855" y="3041"/>
                        <a:pt x="32548" y="7852"/>
                      </a:cubicBezTo>
                      <a:cubicBezTo>
                        <a:pt x="32548" y="7852"/>
                        <a:pt x="25153" y="0"/>
                        <a:pt x="22546" y="0"/>
                      </a:cubicBezTo>
                      <a:cubicBezTo>
                        <a:pt x="22546" y="0"/>
                        <a:pt x="21416" y="14905"/>
                        <a:pt x="0" y="33220"/>
                      </a:cubicBezTo>
                      <a:close/>
                    </a:path>
                  </a:pathLst>
                </a:custGeom>
                <a:solidFill>
                  <a:srgbClr val="DEB887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3" name=""/>
                <p:cNvSpPr/>
                <p:nvPr/>
              </p:nvSpPr>
              <p:spPr>
                <a:xfrm>
                  <a:off x="3165339" y="6296078"/>
                  <a:ext cx="37407" cy="51049"/>
                </a:xfrm>
                <a:custGeom>
                  <a:avLst/>
                  <a:gdLst/>
                  <a:ahLst/>
                  <a:cxnLst/>
                  <a:pathLst>
                    <a:path w="37407" h="51049">
                      <a:moveTo>
                        <a:pt x="9921" y="7893"/>
                      </a:moveTo>
                      <a:cubicBezTo>
                        <a:pt x="9921" y="7893"/>
                        <a:pt x="24272" y="40655"/>
                        <a:pt x="37318" y="50277"/>
                      </a:cubicBezTo>
                      <a:cubicBezTo>
                        <a:pt x="37318" y="50277"/>
                        <a:pt x="29490" y="52027"/>
                        <a:pt x="23837" y="50277"/>
                      </a:cubicBezTo>
                      <a:cubicBezTo>
                        <a:pt x="23837" y="50277"/>
                        <a:pt x="-82" y="16640"/>
                        <a:pt x="-82" y="0"/>
                      </a:cubicBezTo>
                      <a:cubicBezTo>
                        <a:pt x="-82" y="0"/>
                        <a:pt x="6669" y="2375"/>
                        <a:pt x="9921" y="7893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4" name=""/>
                <p:cNvSpPr/>
                <p:nvPr/>
              </p:nvSpPr>
              <p:spPr>
                <a:xfrm>
                  <a:off x="3194484" y="6305710"/>
                  <a:ext cx="43012" cy="45104"/>
                </a:xfrm>
                <a:custGeom>
                  <a:avLst/>
                  <a:gdLst/>
                  <a:ahLst/>
                  <a:cxnLst/>
                  <a:pathLst>
                    <a:path w="43012" h="45104">
                      <a:moveTo>
                        <a:pt x="5123" y="3028"/>
                      </a:moveTo>
                      <a:cubicBezTo>
                        <a:pt x="5123" y="3028"/>
                        <a:pt x="33064" y="40203"/>
                        <a:pt x="43012" y="43265"/>
                      </a:cubicBezTo>
                      <a:cubicBezTo>
                        <a:pt x="43012" y="43265"/>
                        <a:pt x="39044" y="45015"/>
                        <a:pt x="30781" y="45015"/>
                      </a:cubicBezTo>
                      <a:cubicBezTo>
                        <a:pt x="30781" y="45015"/>
                        <a:pt x="5558" y="19648"/>
                        <a:pt x="-95" y="0"/>
                      </a:cubicBezTo>
                      <a:cubicBezTo>
                        <a:pt x="-95" y="0"/>
                        <a:pt x="3167" y="1060"/>
                        <a:pt x="5123" y="302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5" name=""/>
                <p:cNvSpPr/>
                <p:nvPr/>
              </p:nvSpPr>
              <p:spPr>
                <a:xfrm>
                  <a:off x="3217524" y="6308990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6" name=""/>
                <p:cNvSpPr/>
                <p:nvPr/>
              </p:nvSpPr>
              <p:spPr>
                <a:xfrm>
                  <a:off x="3248949" y="6310319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7" name=""/>
                <p:cNvSpPr/>
                <p:nvPr/>
              </p:nvSpPr>
              <p:spPr>
                <a:xfrm>
                  <a:off x="3282935" y="6311238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258" name=""/>
                <p:cNvSpPr/>
                <p:nvPr/>
              </p:nvSpPr>
              <p:spPr>
                <a:xfrm>
                  <a:off x="3312566" y="6312878"/>
                  <a:ext cx="52185" cy="42644"/>
                </a:xfrm>
                <a:custGeom>
                  <a:avLst/>
                  <a:gdLst/>
                  <a:ahLst/>
                  <a:cxnLst/>
                  <a:pathLst>
                    <a:path w="52185" h="42644">
                      <a:moveTo>
                        <a:pt x="9921" y="1948"/>
                      </a:moveTo>
                      <a:cubicBezTo>
                        <a:pt x="9921" y="1948"/>
                        <a:pt x="22097" y="8057"/>
                        <a:pt x="29925" y="20741"/>
                      </a:cubicBezTo>
                      <a:cubicBezTo>
                        <a:pt x="37753" y="33425"/>
                        <a:pt x="46614" y="38673"/>
                        <a:pt x="52185" y="40860"/>
                      </a:cubicBezTo>
                      <a:cubicBezTo>
                        <a:pt x="52185" y="40860"/>
                        <a:pt x="46016" y="42644"/>
                        <a:pt x="41232" y="42644"/>
                      </a:cubicBezTo>
                      <a:cubicBezTo>
                        <a:pt x="41232" y="42644"/>
                        <a:pt x="30795" y="35612"/>
                        <a:pt x="22097" y="21178"/>
                      </a:cubicBezTo>
                      <a:cubicBezTo>
                        <a:pt x="13400" y="6745"/>
                        <a:pt x="-82" y="622"/>
                        <a:pt x="-82" y="622"/>
                      </a:cubicBezTo>
                      <a:cubicBezTo>
                        <a:pt x="-82" y="622"/>
                        <a:pt x="5137" y="-1565"/>
                        <a:pt x="9921" y="1948"/>
                      </a:cubicBez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302" name="Shake Hands"/>
            <p:cNvGrpSpPr/>
            <p:nvPr/>
          </p:nvGrpSpPr>
          <p:grpSpPr>
            <a:xfrm>
              <a:off x="1229774" y="1611802"/>
              <a:ext cx="664052" cy="466002"/>
              <a:chOff x="1229774" y="1611802"/>
              <a:chExt cx="664052" cy="466002"/>
            </a:xfrm>
          </p:grpSpPr>
          <p:sp>
            <p:nvSpPr>
              <p:cNvPr id="303" name=""/>
              <p:cNvSpPr/>
              <p:nvPr/>
            </p:nvSpPr>
            <p:spPr>
              <a:xfrm>
                <a:off x="1752063" y="1689289"/>
                <a:ext cx="141701" cy="287704"/>
              </a:xfrm>
              <a:custGeom>
                <a:avLst/>
                <a:gdLst/>
                <a:ahLst/>
                <a:cxnLst/>
                <a:pathLst>
                  <a:path w="141701" h="287704">
                    <a:moveTo>
                      <a:pt x="0" y="46204"/>
                    </a:moveTo>
                    <a:cubicBezTo>
                      <a:pt x="0" y="46204"/>
                      <a:pt x="0" y="36516"/>
                      <a:pt x="5935" y="35026"/>
                    </a:cubicBezTo>
                    <a:cubicBezTo>
                      <a:pt x="11870" y="33535"/>
                      <a:pt x="141701" y="0"/>
                      <a:pt x="141701" y="0"/>
                    </a:cubicBezTo>
                    <a:lnTo>
                      <a:pt x="138239" y="274012"/>
                    </a:lnTo>
                    <a:cubicBezTo>
                      <a:pt x="138239" y="274012"/>
                      <a:pt x="87049" y="288916"/>
                      <a:pt x="74436" y="287704"/>
                    </a:cubicBezTo>
                    <a:cubicBezTo>
                      <a:pt x="61824" y="285936"/>
                      <a:pt x="53663" y="272521"/>
                      <a:pt x="53663" y="272521"/>
                    </a:cubicBezTo>
                    <a:lnTo>
                      <a:pt x="0" y="46204"/>
                    </a:lnTo>
                    <a:close/>
                  </a:path>
                </a:pathLst>
              </a:custGeom>
              <a:solidFill>
                <a:srgbClr val="3F3F3F"/>
              </a:solidFill>
              <a:ln w="7700" cap="flat">
                <a:noFill/>
                <a:bevel/>
              </a:ln>
            </p:spPr>
          </p:sp>
          <p:sp>
            <p:nvSpPr>
              <p:cNvPr id="304" name=""/>
              <p:cNvSpPr/>
              <p:nvPr/>
            </p:nvSpPr>
            <p:spPr>
              <a:xfrm>
                <a:off x="1481992" y="1700675"/>
                <a:ext cx="328054" cy="249233"/>
              </a:xfrm>
              <a:custGeom>
                <a:avLst/>
                <a:gdLst/>
                <a:ahLst/>
                <a:cxnLst/>
                <a:pathLst>
                  <a:path w="328054" h="249233">
                    <a:moveTo>
                      <a:pt x="289438" y="58454"/>
                    </a:moveTo>
                    <a:cubicBezTo>
                      <a:pt x="277568" y="57858"/>
                      <a:pt x="262137" y="55473"/>
                      <a:pt x="255608" y="53685"/>
                    </a:cubicBezTo>
                    <a:cubicBezTo>
                      <a:pt x="249080" y="51896"/>
                      <a:pt x="196554" y="28943"/>
                      <a:pt x="174001" y="14635"/>
                    </a:cubicBezTo>
                    <a:cubicBezTo>
                      <a:pt x="164027" y="4499"/>
                      <a:pt x="132752" y="-2320"/>
                      <a:pt x="124443" y="624"/>
                    </a:cubicBezTo>
                    <a:cubicBezTo>
                      <a:pt x="116133" y="3568"/>
                      <a:pt x="68652" y="14336"/>
                      <a:pt x="62124" y="14336"/>
                    </a:cubicBezTo>
                    <a:cubicBezTo>
                      <a:pt x="55596" y="14336"/>
                      <a:pt x="17091" y="68589"/>
                      <a:pt x="4590" y="80513"/>
                    </a:cubicBezTo>
                    <a:cubicBezTo>
                      <a:pt x="-7910" y="92436"/>
                      <a:pt x="5147" y="115092"/>
                      <a:pt x="42538" y="110323"/>
                    </a:cubicBezTo>
                    <a:cubicBezTo>
                      <a:pt x="79929" y="105552"/>
                      <a:pt x="99515" y="75147"/>
                      <a:pt x="99515" y="75147"/>
                    </a:cubicBezTo>
                    <a:cubicBezTo>
                      <a:pt x="99515" y="75147"/>
                      <a:pt x="133346" y="78128"/>
                      <a:pt x="140467" y="72166"/>
                    </a:cubicBezTo>
                    <a:cubicBezTo>
                      <a:pt x="146402" y="110918"/>
                      <a:pt x="210501" y="172921"/>
                      <a:pt x="268072" y="154440"/>
                    </a:cubicBezTo>
                    <a:cubicBezTo>
                      <a:pt x="255608" y="160998"/>
                      <a:pt x="244925" y="158613"/>
                      <a:pt x="244925" y="158613"/>
                    </a:cubicBezTo>
                    <a:cubicBezTo>
                      <a:pt x="244925" y="158613"/>
                      <a:pt x="309025" y="220020"/>
                      <a:pt x="305464" y="249233"/>
                    </a:cubicBezTo>
                    <a:cubicBezTo>
                      <a:pt x="318520" y="244463"/>
                      <a:pt x="328054" y="227770"/>
                      <a:pt x="328054" y="227770"/>
                    </a:cubicBezTo>
                    <a:cubicBezTo>
                      <a:pt x="328054" y="227770"/>
                      <a:pt x="312585" y="104956"/>
                      <a:pt x="289438" y="58454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05" name=""/>
              <p:cNvSpPr/>
              <p:nvPr/>
            </p:nvSpPr>
            <p:spPr>
              <a:xfrm>
                <a:off x="1229774" y="1611784"/>
                <a:ext cx="164699" cy="357991"/>
              </a:xfrm>
              <a:custGeom>
                <a:avLst/>
                <a:gdLst/>
                <a:ahLst/>
                <a:cxnLst/>
                <a:pathLst>
                  <a:path w="164699" h="357991">
                    <a:moveTo>
                      <a:pt x="0" y="0"/>
                    </a:moveTo>
                    <a:cubicBezTo>
                      <a:pt x="4080" y="4099"/>
                      <a:pt x="164699" y="92408"/>
                      <a:pt x="164699" y="92408"/>
                    </a:cubicBezTo>
                    <a:lnTo>
                      <a:pt x="32890" y="357991"/>
                    </a:lnTo>
                    <a:lnTo>
                      <a:pt x="2226" y="349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C6C6C"/>
              </a:solidFill>
              <a:ln w="7700" cap="flat">
                <a:noFill/>
                <a:bevel/>
              </a:ln>
            </p:spPr>
          </p:sp>
          <p:sp>
            <p:nvSpPr>
              <p:cNvPr id="306" name=""/>
              <p:cNvSpPr/>
              <p:nvPr/>
            </p:nvSpPr>
            <p:spPr>
              <a:xfrm>
                <a:off x="1283190" y="1713135"/>
                <a:ext cx="142674" cy="224313"/>
              </a:xfrm>
              <a:custGeom>
                <a:avLst/>
                <a:gdLst/>
                <a:ahLst/>
                <a:cxnLst/>
                <a:pathLst>
                  <a:path w="142674" h="224313">
                    <a:moveTo>
                      <a:pt x="106832" y="0"/>
                    </a:moveTo>
                    <a:lnTo>
                      <a:pt x="140217" y="14905"/>
                    </a:lnTo>
                    <a:cubicBezTo>
                      <a:pt x="140217" y="14905"/>
                      <a:pt x="146302" y="17288"/>
                      <a:pt x="139179" y="29064"/>
                    </a:cubicBezTo>
                    <a:cubicBezTo>
                      <a:pt x="132056" y="40839"/>
                      <a:pt x="55889" y="207687"/>
                      <a:pt x="47728" y="215885"/>
                    </a:cubicBezTo>
                    <a:cubicBezTo>
                      <a:pt x="39568" y="224082"/>
                      <a:pt x="25966" y="224313"/>
                      <a:pt x="25966" y="224313"/>
                    </a:cubicBezTo>
                    <a:lnTo>
                      <a:pt x="0" y="213135"/>
                    </a:lnTo>
                    <a:lnTo>
                      <a:pt x="106832" y="0"/>
                    </a:lnTo>
                    <a:close/>
                  </a:path>
                </a:pathLst>
              </a:custGeom>
              <a:solidFill>
                <a:srgbClr val="C5BAD5"/>
              </a:solidFill>
              <a:ln w="7700" cap="flat">
                <a:noFill/>
                <a:bevel/>
              </a:ln>
            </p:spPr>
          </p:sp>
          <p:sp>
            <p:nvSpPr>
              <p:cNvPr id="307" name=""/>
              <p:cNvSpPr/>
              <p:nvPr/>
            </p:nvSpPr>
            <p:spPr>
              <a:xfrm>
                <a:off x="1461938" y="1695670"/>
                <a:ext cx="291887" cy="88356"/>
              </a:xfrm>
              <a:custGeom>
                <a:avLst/>
                <a:gdLst/>
                <a:ahLst/>
                <a:cxnLst/>
                <a:pathLst>
                  <a:path w="291887" h="88356">
                    <a:moveTo>
                      <a:pt x="288047" y="58453"/>
                    </a:moveTo>
                    <a:cubicBezTo>
                      <a:pt x="276177" y="57858"/>
                      <a:pt x="260746" y="55473"/>
                      <a:pt x="254216" y="53684"/>
                    </a:cubicBezTo>
                    <a:cubicBezTo>
                      <a:pt x="247688" y="51896"/>
                      <a:pt x="195163" y="28943"/>
                      <a:pt x="172610" y="14634"/>
                    </a:cubicBezTo>
                    <a:cubicBezTo>
                      <a:pt x="162636" y="4499"/>
                      <a:pt x="131361" y="-2320"/>
                      <a:pt x="123052" y="624"/>
                    </a:cubicBezTo>
                    <a:cubicBezTo>
                      <a:pt x="114742" y="3567"/>
                      <a:pt x="67261" y="14336"/>
                      <a:pt x="60733" y="14336"/>
                    </a:cubicBezTo>
                    <a:cubicBezTo>
                      <a:pt x="54204" y="14336"/>
                      <a:pt x="15700" y="68589"/>
                      <a:pt x="3199" y="80512"/>
                    </a:cubicBezTo>
                    <a:cubicBezTo>
                      <a:pt x="-9302" y="92436"/>
                      <a:pt x="17852" y="89275"/>
                      <a:pt x="27249" y="80828"/>
                    </a:cubicBezTo>
                    <a:cubicBezTo>
                      <a:pt x="40666" y="68769"/>
                      <a:pt x="71763" y="33630"/>
                      <a:pt x="71762" y="33630"/>
                    </a:cubicBezTo>
                    <a:cubicBezTo>
                      <a:pt x="71763" y="33630"/>
                      <a:pt x="134082" y="17732"/>
                      <a:pt x="143973" y="20713"/>
                    </a:cubicBezTo>
                    <a:cubicBezTo>
                      <a:pt x="160789" y="22700"/>
                      <a:pt x="232010" y="73376"/>
                      <a:pt x="248826" y="70395"/>
                    </a:cubicBezTo>
                    <a:cubicBezTo>
                      <a:pt x="266632" y="77847"/>
                      <a:pt x="291887" y="73872"/>
                      <a:pt x="291887" y="73872"/>
                    </a:cubicBezTo>
                    <a:cubicBezTo>
                      <a:pt x="291887" y="73872"/>
                      <a:pt x="290867" y="65923"/>
                      <a:pt x="288047" y="58453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noFill/>
                <a:bevel/>
              </a:ln>
            </p:spPr>
          </p:sp>
          <p:sp>
            <p:nvSpPr>
              <p:cNvPr id="308" name=""/>
              <p:cNvSpPr/>
              <p:nvPr/>
            </p:nvSpPr>
            <p:spPr>
              <a:xfrm>
                <a:off x="1460547" y="1756311"/>
                <a:ext cx="328054" cy="188589"/>
              </a:xfrm>
              <a:custGeom>
                <a:avLst/>
                <a:gdLst/>
                <a:ahLst/>
                <a:cxnLst/>
                <a:pathLst>
                  <a:path w="328054" h="188589">
                    <a:moveTo>
                      <a:pt x="306601" y="71357"/>
                    </a:moveTo>
                    <a:cubicBezTo>
                      <a:pt x="284839" y="92721"/>
                      <a:pt x="188394" y="86759"/>
                      <a:pt x="146353" y="0"/>
                    </a:cubicBezTo>
                    <a:cubicBezTo>
                      <a:pt x="136461" y="4784"/>
                      <a:pt x="101839" y="5777"/>
                      <a:pt x="91948" y="1306"/>
                    </a:cubicBezTo>
                    <a:cubicBezTo>
                      <a:pt x="84035" y="31612"/>
                      <a:pt x="9846" y="41051"/>
                      <a:pt x="4590" y="19869"/>
                    </a:cubicBezTo>
                    <a:cubicBezTo>
                      <a:pt x="-7910" y="31793"/>
                      <a:pt x="5147" y="54448"/>
                      <a:pt x="42538" y="49679"/>
                    </a:cubicBezTo>
                    <a:cubicBezTo>
                      <a:pt x="79930" y="44909"/>
                      <a:pt x="99515" y="14503"/>
                      <a:pt x="99515" y="14503"/>
                    </a:cubicBezTo>
                    <a:cubicBezTo>
                      <a:pt x="99515" y="14503"/>
                      <a:pt x="133346" y="17484"/>
                      <a:pt x="140468" y="11522"/>
                    </a:cubicBezTo>
                    <a:cubicBezTo>
                      <a:pt x="146403" y="50274"/>
                      <a:pt x="210501" y="112278"/>
                      <a:pt x="268072" y="93796"/>
                    </a:cubicBezTo>
                    <a:cubicBezTo>
                      <a:pt x="255608" y="100354"/>
                      <a:pt x="244925" y="97969"/>
                      <a:pt x="244925" y="97969"/>
                    </a:cubicBezTo>
                    <a:cubicBezTo>
                      <a:pt x="244925" y="97969"/>
                      <a:pt x="309025" y="159376"/>
                      <a:pt x="305464" y="188589"/>
                    </a:cubicBezTo>
                    <a:cubicBezTo>
                      <a:pt x="318520" y="183820"/>
                      <a:pt x="328054" y="167126"/>
                      <a:pt x="328054" y="167126"/>
                    </a:cubicBezTo>
                    <a:cubicBezTo>
                      <a:pt x="328054" y="167126"/>
                      <a:pt x="313526" y="106134"/>
                      <a:pt x="306601" y="71357"/>
                    </a:cubicBezTo>
                    <a:close/>
                  </a:path>
                </a:pathLst>
              </a:custGeom>
              <a:solidFill>
                <a:srgbClr val="EAC195"/>
              </a:solidFill>
              <a:ln w="7700" cap="flat">
                <a:noFill/>
                <a:bevel/>
              </a:ln>
            </p:spPr>
          </p:sp>
          <p:sp>
            <p:nvSpPr>
              <p:cNvPr id="309" name=""/>
              <p:cNvSpPr/>
              <p:nvPr/>
            </p:nvSpPr>
            <p:spPr>
              <a:xfrm>
                <a:off x="1343838" y="1710016"/>
                <a:ext cx="423387" cy="363253"/>
              </a:xfrm>
              <a:custGeom>
                <a:avLst/>
                <a:gdLst/>
                <a:ahLst/>
                <a:cxnLst/>
                <a:pathLst>
                  <a:path w="423387" h="363253">
                    <a:moveTo>
                      <a:pt x="344423" y="316117"/>
                    </a:moveTo>
                    <a:cubicBezTo>
                      <a:pt x="343829" y="332661"/>
                      <a:pt x="328991" y="343393"/>
                      <a:pt x="302284" y="338027"/>
                    </a:cubicBezTo>
                    <a:cubicBezTo>
                      <a:pt x="300502" y="358893"/>
                      <a:pt x="287446" y="363663"/>
                      <a:pt x="262518" y="363253"/>
                    </a:cubicBezTo>
                    <a:cubicBezTo>
                      <a:pt x="255990" y="360681"/>
                      <a:pt x="19178" y="222368"/>
                      <a:pt x="0" y="196731"/>
                    </a:cubicBezTo>
                    <a:cubicBezTo>
                      <a:pt x="3153" y="185404"/>
                      <a:pt x="86839" y="22683"/>
                      <a:pt x="78531" y="25626"/>
                    </a:cubicBezTo>
                    <a:cubicBezTo>
                      <a:pt x="75575" y="26673"/>
                      <a:pt x="96878" y="28227"/>
                      <a:pt x="104297" y="25246"/>
                    </a:cubicBezTo>
                    <a:cubicBezTo>
                      <a:pt x="134160" y="13248"/>
                      <a:pt x="183041" y="0"/>
                      <a:pt x="178833" y="0"/>
                    </a:cubicBezTo>
                    <a:cubicBezTo>
                      <a:pt x="172302" y="0"/>
                      <a:pt x="133798" y="54243"/>
                      <a:pt x="121301" y="66166"/>
                    </a:cubicBezTo>
                    <a:cubicBezTo>
                      <a:pt x="108798" y="78090"/>
                      <a:pt x="121854" y="100745"/>
                      <a:pt x="159248" y="95977"/>
                    </a:cubicBezTo>
                    <a:cubicBezTo>
                      <a:pt x="196639" y="91206"/>
                      <a:pt x="216224" y="60801"/>
                      <a:pt x="216224" y="60801"/>
                    </a:cubicBezTo>
                    <a:cubicBezTo>
                      <a:pt x="216224" y="60801"/>
                      <a:pt x="250053" y="63781"/>
                      <a:pt x="257175" y="57820"/>
                    </a:cubicBezTo>
                    <a:cubicBezTo>
                      <a:pt x="263111" y="96571"/>
                      <a:pt x="327208" y="158575"/>
                      <a:pt x="384779" y="140093"/>
                    </a:cubicBezTo>
                    <a:cubicBezTo>
                      <a:pt x="372317" y="146651"/>
                      <a:pt x="361633" y="144267"/>
                      <a:pt x="361633" y="144267"/>
                    </a:cubicBezTo>
                    <a:cubicBezTo>
                      <a:pt x="361633" y="144267"/>
                      <a:pt x="425741" y="205675"/>
                      <a:pt x="423387" y="234886"/>
                    </a:cubicBezTo>
                    <a:cubicBezTo>
                      <a:pt x="421579" y="272446"/>
                      <a:pt x="392494" y="277216"/>
                      <a:pt x="392495" y="277216"/>
                    </a:cubicBezTo>
                    <a:cubicBezTo>
                      <a:pt x="392494" y="277216"/>
                      <a:pt x="394871" y="323123"/>
                      <a:pt x="344423" y="316117"/>
                    </a:cubicBezTo>
                    <a:close/>
                  </a:path>
                </a:pathLst>
              </a:custGeom>
              <a:solidFill>
                <a:srgbClr val="F0D1BF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10" name=""/>
              <p:cNvSpPr/>
              <p:nvPr/>
            </p:nvSpPr>
            <p:spPr>
              <a:xfrm>
                <a:off x="1343838" y="1854124"/>
                <a:ext cx="423387" cy="219144"/>
              </a:xfrm>
              <a:custGeom>
                <a:avLst/>
                <a:gdLst/>
                <a:ahLst/>
                <a:cxnLst/>
                <a:pathLst>
                  <a:path w="423387" h="219144">
                    <a:moveTo>
                      <a:pt x="344423" y="172009"/>
                    </a:moveTo>
                    <a:cubicBezTo>
                      <a:pt x="343829" y="188552"/>
                      <a:pt x="328991" y="199284"/>
                      <a:pt x="302284" y="193918"/>
                    </a:cubicBezTo>
                    <a:cubicBezTo>
                      <a:pt x="300502" y="214785"/>
                      <a:pt x="287446" y="219556"/>
                      <a:pt x="262518" y="219144"/>
                    </a:cubicBezTo>
                    <a:cubicBezTo>
                      <a:pt x="255990" y="216573"/>
                      <a:pt x="19178" y="78258"/>
                      <a:pt x="0" y="52622"/>
                    </a:cubicBezTo>
                    <a:cubicBezTo>
                      <a:pt x="649" y="50290"/>
                      <a:pt x="4712" y="41541"/>
                      <a:pt x="10683" y="29141"/>
                    </a:cubicBezTo>
                    <a:cubicBezTo>
                      <a:pt x="24614" y="46414"/>
                      <a:pt x="67936" y="110138"/>
                      <a:pt x="138424" y="83840"/>
                    </a:cubicBezTo>
                    <a:cubicBezTo>
                      <a:pt x="155736" y="77382"/>
                      <a:pt x="151747" y="116553"/>
                      <a:pt x="185411" y="102720"/>
                    </a:cubicBezTo>
                    <a:cubicBezTo>
                      <a:pt x="196292" y="98248"/>
                      <a:pt x="209151" y="140975"/>
                      <a:pt x="223989" y="125573"/>
                    </a:cubicBezTo>
                    <a:cubicBezTo>
                      <a:pt x="247729" y="148427"/>
                      <a:pt x="289770" y="122096"/>
                      <a:pt x="258116" y="83343"/>
                    </a:cubicBezTo>
                    <a:cubicBezTo>
                      <a:pt x="301640" y="101229"/>
                      <a:pt x="334283" y="74898"/>
                      <a:pt x="313016" y="41611"/>
                    </a:cubicBezTo>
                    <a:cubicBezTo>
                      <a:pt x="360497" y="55025"/>
                      <a:pt x="361633" y="0"/>
                      <a:pt x="361633" y="0"/>
                    </a:cubicBezTo>
                    <a:cubicBezTo>
                      <a:pt x="361633" y="0"/>
                      <a:pt x="425741" y="61566"/>
                      <a:pt x="423387" y="90778"/>
                    </a:cubicBezTo>
                    <a:cubicBezTo>
                      <a:pt x="421579" y="128337"/>
                      <a:pt x="392494" y="133108"/>
                      <a:pt x="392495" y="133108"/>
                    </a:cubicBezTo>
                    <a:cubicBezTo>
                      <a:pt x="392494" y="133108"/>
                      <a:pt x="394871" y="179013"/>
                      <a:pt x="344423" y="172009"/>
                    </a:cubicBezTo>
                    <a:close/>
                  </a:path>
                </a:pathLst>
              </a:custGeom>
              <a:solidFill>
                <a:srgbClr val="E5B69A"/>
              </a:solidFill>
              <a:ln w="7700" cap="flat">
                <a:noFill/>
                <a:bevel/>
              </a:ln>
            </p:spPr>
          </p:sp>
          <p:sp>
            <p:nvSpPr>
              <p:cNvPr id="311" name=""/>
              <p:cNvSpPr/>
              <p:nvPr/>
            </p:nvSpPr>
            <p:spPr>
              <a:xfrm>
                <a:off x="1466157" y="1767862"/>
                <a:ext cx="301068" cy="177038"/>
              </a:xfrm>
              <a:custGeom>
                <a:avLst/>
                <a:gdLst/>
                <a:ahLst/>
                <a:cxnLst/>
                <a:pathLst>
                  <a:path w="301068" h="177038">
                    <a:moveTo>
                      <a:pt x="238177" y="102037"/>
                    </a:moveTo>
                    <a:cubicBezTo>
                      <a:pt x="204051" y="97565"/>
                      <a:pt x="148162" y="71730"/>
                      <a:pt x="130850" y="21055"/>
                    </a:cubicBezTo>
                    <a:cubicBezTo>
                      <a:pt x="121949" y="22545"/>
                      <a:pt x="106616" y="22545"/>
                      <a:pt x="98208" y="21054"/>
                    </a:cubicBezTo>
                    <a:cubicBezTo>
                      <a:pt x="92767" y="34966"/>
                      <a:pt x="70889" y="41833"/>
                      <a:pt x="40341" y="44902"/>
                    </a:cubicBezTo>
                    <a:cubicBezTo>
                      <a:pt x="30449" y="45896"/>
                      <a:pt x="5719" y="40431"/>
                      <a:pt x="0" y="30203"/>
                    </a:cubicBezTo>
                    <a:cubicBezTo>
                      <a:pt x="6562" y="36363"/>
                      <a:pt x="18925" y="40424"/>
                      <a:pt x="36927" y="38128"/>
                    </a:cubicBezTo>
                    <a:cubicBezTo>
                      <a:pt x="74319" y="33358"/>
                      <a:pt x="93905" y="2952"/>
                      <a:pt x="93905" y="2952"/>
                    </a:cubicBezTo>
                    <a:cubicBezTo>
                      <a:pt x="93905" y="2952"/>
                      <a:pt x="127735" y="5933"/>
                      <a:pt x="134857" y="0"/>
                    </a:cubicBezTo>
                    <a:cubicBezTo>
                      <a:pt x="140792" y="38723"/>
                      <a:pt x="204891" y="100727"/>
                      <a:pt x="262462" y="82245"/>
                    </a:cubicBezTo>
                    <a:cubicBezTo>
                      <a:pt x="249997" y="88803"/>
                      <a:pt x="239315" y="86419"/>
                      <a:pt x="239315" y="86419"/>
                    </a:cubicBezTo>
                    <a:cubicBezTo>
                      <a:pt x="239315" y="86419"/>
                      <a:pt x="303407" y="147825"/>
                      <a:pt x="301068" y="177038"/>
                    </a:cubicBezTo>
                    <a:cubicBezTo>
                      <a:pt x="298023" y="168610"/>
                      <a:pt x="290110" y="160164"/>
                      <a:pt x="290110" y="160164"/>
                    </a:cubicBezTo>
                    <a:cubicBezTo>
                      <a:pt x="290110" y="160164"/>
                      <a:pt x="263402" y="128368"/>
                      <a:pt x="238177" y="102037"/>
                    </a:cubicBezTo>
                    <a:close/>
                  </a:path>
                </a:pathLst>
              </a:custGeom>
              <a:solidFill>
                <a:srgbClr val="D5A87F">
                  <a:alpha val="8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2" name=""/>
              <p:cNvSpPr/>
              <p:nvPr/>
            </p:nvSpPr>
            <p:spPr>
              <a:xfrm>
                <a:off x="1560516" y="1854124"/>
                <a:ext cx="206707" cy="219144"/>
              </a:xfrm>
              <a:custGeom>
                <a:avLst/>
                <a:gdLst/>
                <a:ahLst/>
                <a:cxnLst/>
                <a:pathLst>
                  <a:path w="206707" h="219144">
                    <a:moveTo>
                      <a:pt x="127744" y="172009"/>
                    </a:moveTo>
                    <a:cubicBezTo>
                      <a:pt x="127149" y="188553"/>
                      <a:pt x="112311" y="199284"/>
                      <a:pt x="85605" y="193918"/>
                    </a:cubicBezTo>
                    <a:cubicBezTo>
                      <a:pt x="83822" y="214785"/>
                      <a:pt x="70767" y="219556"/>
                      <a:pt x="45840" y="219144"/>
                    </a:cubicBezTo>
                    <a:cubicBezTo>
                      <a:pt x="44099" y="218459"/>
                      <a:pt x="25982" y="208120"/>
                      <a:pt x="0" y="192840"/>
                    </a:cubicBezTo>
                    <a:cubicBezTo>
                      <a:pt x="22312" y="198524"/>
                      <a:pt x="40448" y="211523"/>
                      <a:pt x="49351" y="212517"/>
                    </a:cubicBezTo>
                    <a:cubicBezTo>
                      <a:pt x="59940" y="213699"/>
                      <a:pt x="78037" y="202580"/>
                      <a:pt x="71113" y="187179"/>
                    </a:cubicBezTo>
                    <a:cubicBezTo>
                      <a:pt x="64526" y="172526"/>
                      <a:pt x="42779" y="155103"/>
                      <a:pt x="27589" y="137497"/>
                    </a:cubicBezTo>
                    <a:cubicBezTo>
                      <a:pt x="42337" y="147614"/>
                      <a:pt x="75564" y="184198"/>
                      <a:pt x="86446" y="186682"/>
                    </a:cubicBezTo>
                    <a:cubicBezTo>
                      <a:pt x="100294" y="191153"/>
                      <a:pt x="125053" y="179283"/>
                      <a:pt x="119583" y="163828"/>
                    </a:cubicBezTo>
                    <a:cubicBezTo>
                      <a:pt x="111669" y="141471"/>
                      <a:pt x="88424" y="126070"/>
                      <a:pt x="72102" y="105204"/>
                    </a:cubicBezTo>
                    <a:cubicBezTo>
                      <a:pt x="90897" y="117128"/>
                      <a:pt x="120697" y="150489"/>
                      <a:pt x="133431" y="154885"/>
                    </a:cubicBezTo>
                    <a:cubicBezTo>
                      <a:pt x="149258" y="160351"/>
                      <a:pt x="167558" y="145943"/>
                      <a:pt x="165580" y="131535"/>
                    </a:cubicBezTo>
                    <a:cubicBezTo>
                      <a:pt x="163107" y="113650"/>
                      <a:pt x="135904" y="85331"/>
                      <a:pt x="117110" y="62477"/>
                    </a:cubicBezTo>
                    <a:cubicBezTo>
                      <a:pt x="135410" y="73904"/>
                      <a:pt x="162356" y="111525"/>
                      <a:pt x="172998" y="114643"/>
                    </a:cubicBezTo>
                    <a:cubicBezTo>
                      <a:pt x="184869" y="118121"/>
                      <a:pt x="202298" y="96911"/>
                      <a:pt x="196739" y="79866"/>
                    </a:cubicBezTo>
                    <a:cubicBezTo>
                      <a:pt x="186017" y="46995"/>
                      <a:pt x="144953" y="0"/>
                      <a:pt x="144953" y="0"/>
                    </a:cubicBezTo>
                    <a:cubicBezTo>
                      <a:pt x="144953" y="0"/>
                      <a:pt x="209064" y="61566"/>
                      <a:pt x="206707" y="90778"/>
                    </a:cubicBezTo>
                    <a:cubicBezTo>
                      <a:pt x="204900" y="128337"/>
                      <a:pt x="175815" y="133108"/>
                      <a:pt x="175816" y="133108"/>
                    </a:cubicBezTo>
                    <a:cubicBezTo>
                      <a:pt x="175815" y="133108"/>
                      <a:pt x="178192" y="179013"/>
                      <a:pt x="127744" y="172009"/>
                    </a:cubicBezTo>
                    <a:close/>
                  </a:path>
                </a:pathLst>
              </a:custGeom>
              <a:solidFill>
                <a:srgbClr val="CC8559"/>
              </a:solidFill>
              <a:ln w="7700" cap="flat">
                <a:noFill/>
                <a:bevel/>
              </a:ln>
            </p:spPr>
          </p:sp>
          <p:sp>
            <p:nvSpPr>
              <p:cNvPr id="313" name=""/>
              <p:cNvSpPr/>
              <p:nvPr/>
            </p:nvSpPr>
            <p:spPr>
              <a:xfrm>
                <a:off x="1417332" y="1710015"/>
                <a:ext cx="105579" cy="46111"/>
              </a:xfrm>
              <a:custGeom>
                <a:avLst/>
                <a:gdLst/>
                <a:ahLst/>
                <a:cxnLst/>
                <a:pathLst>
                  <a:path w="105579" h="46111">
                    <a:moveTo>
                      <a:pt x="0" y="42107"/>
                    </a:moveTo>
                    <a:cubicBezTo>
                      <a:pt x="4559" y="31436"/>
                      <a:pt x="6747" y="25020"/>
                      <a:pt x="5037" y="25626"/>
                    </a:cubicBezTo>
                    <a:cubicBezTo>
                      <a:pt x="2081" y="26672"/>
                      <a:pt x="23385" y="28227"/>
                      <a:pt x="30804" y="25246"/>
                    </a:cubicBezTo>
                    <a:cubicBezTo>
                      <a:pt x="60666" y="13247"/>
                      <a:pt x="109546" y="0"/>
                      <a:pt x="105340" y="0"/>
                    </a:cubicBezTo>
                    <a:cubicBezTo>
                      <a:pt x="101638" y="0"/>
                      <a:pt x="87671" y="17418"/>
                      <a:pt x="73986" y="34683"/>
                    </a:cubicBezTo>
                    <a:cubicBezTo>
                      <a:pt x="41191" y="46111"/>
                      <a:pt x="13988" y="49591"/>
                      <a:pt x="0" y="42107"/>
                    </a:cubicBezTo>
                    <a:close/>
                  </a:path>
                </a:pathLst>
              </a:custGeom>
              <a:solidFill>
                <a:srgbClr val="FEE6DC"/>
              </a:solidFill>
              <a:ln w="7700" cap="flat">
                <a:noFill/>
                <a:bevel/>
              </a:ln>
            </p:spPr>
          </p:sp>
          <p:sp>
            <p:nvSpPr>
              <p:cNvPr id="314" name=""/>
              <p:cNvSpPr/>
              <p:nvPr/>
            </p:nvSpPr>
            <p:spPr>
              <a:xfrm>
                <a:off x="1465138" y="1739981"/>
                <a:ext cx="45580" cy="38426"/>
              </a:xfrm>
              <a:custGeom>
                <a:avLst/>
                <a:gdLst/>
                <a:ahLst/>
                <a:cxnLst/>
                <a:pathLst>
                  <a:path w="45580" h="38426">
                    <a:moveTo>
                      <a:pt x="0" y="36237"/>
                    </a:moveTo>
                    <a:cubicBezTo>
                      <a:pt x="0" y="36237"/>
                      <a:pt x="5750" y="31672"/>
                      <a:pt x="30603" y="0"/>
                    </a:cubicBezTo>
                    <a:cubicBezTo>
                      <a:pt x="39505" y="4099"/>
                      <a:pt x="47666" y="12669"/>
                      <a:pt x="45070" y="15650"/>
                    </a:cubicBezTo>
                    <a:cubicBezTo>
                      <a:pt x="30037" y="27299"/>
                      <a:pt x="21003" y="34386"/>
                      <a:pt x="11375" y="37634"/>
                    </a:cubicBezTo>
                    <a:cubicBezTo>
                      <a:pt x="4373" y="39997"/>
                      <a:pt x="0" y="36237"/>
                      <a:pt x="0" y="362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315" name=""/>
              <p:cNvSpPr/>
              <p:nvPr/>
            </p:nvSpPr>
            <p:spPr>
              <a:xfrm>
                <a:off x="1343838" y="1710016"/>
                <a:ext cx="423387" cy="363253"/>
              </a:xfrm>
              <a:custGeom>
                <a:avLst/>
                <a:gdLst/>
                <a:ahLst/>
                <a:cxnLst/>
                <a:pathLst>
                  <a:path w="423387" h="363253">
                    <a:moveTo>
                      <a:pt x="344423" y="316117"/>
                    </a:moveTo>
                    <a:cubicBezTo>
                      <a:pt x="343829" y="332661"/>
                      <a:pt x="328991" y="343393"/>
                      <a:pt x="302284" y="338027"/>
                    </a:cubicBezTo>
                    <a:cubicBezTo>
                      <a:pt x="300502" y="358893"/>
                      <a:pt x="287446" y="363663"/>
                      <a:pt x="262518" y="363253"/>
                    </a:cubicBezTo>
                    <a:cubicBezTo>
                      <a:pt x="255990" y="360681"/>
                      <a:pt x="19178" y="222368"/>
                      <a:pt x="0" y="196731"/>
                    </a:cubicBezTo>
                    <a:cubicBezTo>
                      <a:pt x="3153" y="185404"/>
                      <a:pt x="86839" y="22683"/>
                      <a:pt x="78531" y="25626"/>
                    </a:cubicBezTo>
                    <a:cubicBezTo>
                      <a:pt x="75575" y="26673"/>
                      <a:pt x="96878" y="28227"/>
                      <a:pt x="104297" y="25246"/>
                    </a:cubicBezTo>
                    <a:cubicBezTo>
                      <a:pt x="134160" y="13248"/>
                      <a:pt x="183041" y="0"/>
                      <a:pt x="178833" y="0"/>
                    </a:cubicBezTo>
                    <a:cubicBezTo>
                      <a:pt x="172302" y="0"/>
                      <a:pt x="133798" y="54243"/>
                      <a:pt x="121301" y="66166"/>
                    </a:cubicBezTo>
                    <a:cubicBezTo>
                      <a:pt x="108798" y="78090"/>
                      <a:pt x="121854" y="100745"/>
                      <a:pt x="159248" y="95977"/>
                    </a:cubicBezTo>
                    <a:cubicBezTo>
                      <a:pt x="196639" y="91206"/>
                      <a:pt x="216224" y="60801"/>
                      <a:pt x="216224" y="60801"/>
                    </a:cubicBezTo>
                    <a:cubicBezTo>
                      <a:pt x="216224" y="60801"/>
                      <a:pt x="250053" y="63781"/>
                      <a:pt x="257175" y="57820"/>
                    </a:cubicBezTo>
                    <a:cubicBezTo>
                      <a:pt x="263111" y="96571"/>
                      <a:pt x="327208" y="158575"/>
                      <a:pt x="384779" y="140093"/>
                    </a:cubicBezTo>
                    <a:cubicBezTo>
                      <a:pt x="372317" y="146651"/>
                      <a:pt x="361633" y="144267"/>
                      <a:pt x="361633" y="144267"/>
                    </a:cubicBezTo>
                    <a:cubicBezTo>
                      <a:pt x="361633" y="144267"/>
                      <a:pt x="425741" y="205675"/>
                      <a:pt x="423387" y="234886"/>
                    </a:cubicBezTo>
                    <a:cubicBezTo>
                      <a:pt x="421579" y="272446"/>
                      <a:pt x="392494" y="277216"/>
                      <a:pt x="392495" y="277216"/>
                    </a:cubicBezTo>
                    <a:cubicBezTo>
                      <a:pt x="392494" y="277216"/>
                      <a:pt x="394871" y="323123"/>
                      <a:pt x="344423" y="316117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C88459"/>
                </a:solidFill>
                <a:bevel/>
              </a:ln>
            </p:spPr>
          </p:sp>
          <p:sp>
            <p:nvSpPr>
              <p:cNvPr id="316" name=""/>
              <p:cNvSpPr/>
              <p:nvPr/>
            </p:nvSpPr>
            <p:spPr>
              <a:xfrm>
                <a:off x="1513612" y="1975941"/>
                <a:ext cx="61623" cy="101817"/>
              </a:xfrm>
              <a:custGeom>
                <a:avLst/>
                <a:gdLst/>
                <a:ahLst/>
                <a:cxnLst/>
                <a:pathLst>
                  <a:path w="61623" h="101817">
                    <a:moveTo>
                      <a:pt x="61298" y="81639"/>
                    </a:moveTo>
                    <a:cubicBezTo>
                      <a:pt x="61298" y="81639"/>
                      <a:pt x="61882" y="91776"/>
                      <a:pt x="49419" y="98930"/>
                    </a:cubicBezTo>
                    <a:cubicBezTo>
                      <a:pt x="36955" y="106083"/>
                      <a:pt x="7873" y="99525"/>
                      <a:pt x="1345" y="85217"/>
                    </a:cubicBezTo>
                    <a:cubicBezTo>
                      <a:pt x="-5184" y="70909"/>
                      <a:pt x="12621" y="26791"/>
                      <a:pt x="23898" y="9502"/>
                    </a:cubicBezTo>
                    <a:cubicBezTo>
                      <a:pt x="35175" y="-7788"/>
                      <a:pt x="58915" y="0"/>
                      <a:pt x="61298" y="20829"/>
                    </a:cubicBezTo>
                    <a:cubicBezTo>
                      <a:pt x="63663" y="41696"/>
                      <a:pt x="53277" y="73591"/>
                      <a:pt x="53277" y="73591"/>
                    </a:cubicBezTo>
                    <a:lnTo>
                      <a:pt x="61298" y="81639"/>
                    </a:ln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17" name=""/>
              <p:cNvSpPr/>
              <p:nvPr/>
            </p:nvSpPr>
            <p:spPr>
              <a:xfrm>
                <a:off x="1463951" y="1956704"/>
                <a:ext cx="73586" cy="110480"/>
              </a:xfrm>
              <a:custGeom>
                <a:avLst/>
                <a:gdLst/>
                <a:ahLst/>
                <a:cxnLst/>
                <a:pathLst>
                  <a:path w="73586" h="110480">
                    <a:moveTo>
                      <a:pt x="51004" y="104453"/>
                    </a:moveTo>
                    <a:cubicBezTo>
                      <a:pt x="44476" y="90144"/>
                      <a:pt x="62281" y="46026"/>
                      <a:pt x="73586" y="28737"/>
                    </a:cubicBezTo>
                    <a:cubicBezTo>
                      <a:pt x="72964" y="884"/>
                      <a:pt x="45936" y="-8584"/>
                      <a:pt x="33793" y="8468"/>
                    </a:cubicBezTo>
                    <a:cubicBezTo>
                      <a:pt x="13985" y="36282"/>
                      <a:pt x="741" y="63917"/>
                      <a:pt x="0" y="77624"/>
                    </a:cubicBezTo>
                    <a:cubicBezTo>
                      <a:pt x="-1224" y="100279"/>
                      <a:pt x="40915" y="121146"/>
                      <a:pt x="51004" y="104453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18" name=""/>
              <p:cNvSpPr/>
              <p:nvPr/>
            </p:nvSpPr>
            <p:spPr>
              <a:xfrm>
                <a:off x="1390922" y="1923820"/>
                <a:ext cx="61484" cy="76805"/>
              </a:xfrm>
              <a:custGeom>
                <a:avLst/>
                <a:gdLst/>
                <a:ahLst/>
                <a:cxnLst/>
                <a:pathLst>
                  <a:path w="61484" h="76805">
                    <a:moveTo>
                      <a:pt x="34340" y="73263"/>
                    </a:moveTo>
                    <a:cubicBezTo>
                      <a:pt x="40143" y="63396"/>
                      <a:pt x="49549" y="43827"/>
                      <a:pt x="61419" y="26314"/>
                    </a:cubicBezTo>
                    <a:cubicBezTo>
                      <a:pt x="63274" y="-141"/>
                      <a:pt x="36566" y="-6848"/>
                      <a:pt x="26921" y="6938"/>
                    </a:cubicBezTo>
                    <a:cubicBezTo>
                      <a:pt x="19091" y="18132"/>
                      <a:pt x="6031" y="32921"/>
                      <a:pt x="584" y="48298"/>
                    </a:cubicBezTo>
                    <a:cubicBezTo>
                      <a:pt x="-5044" y="64189"/>
                      <a:pt x="27254" y="85314"/>
                      <a:pt x="34340" y="73263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19" name=""/>
              <p:cNvSpPr/>
              <p:nvPr/>
            </p:nvSpPr>
            <p:spPr>
              <a:xfrm>
                <a:off x="1420040" y="1939099"/>
                <a:ext cx="72752" cy="104099"/>
              </a:xfrm>
              <a:custGeom>
                <a:avLst/>
                <a:gdLst/>
                <a:ahLst/>
                <a:cxnLst/>
                <a:pathLst>
                  <a:path w="72752" h="104099">
                    <a:moveTo>
                      <a:pt x="1512" y="66184"/>
                    </a:moveTo>
                    <a:cubicBezTo>
                      <a:pt x="12251" y="43398"/>
                      <a:pt x="15334" y="38294"/>
                      <a:pt x="31558" y="11782"/>
                    </a:cubicBezTo>
                    <a:cubicBezTo>
                      <a:pt x="47806" y="-14768"/>
                      <a:pt x="83492" y="7684"/>
                      <a:pt x="69765" y="38610"/>
                    </a:cubicBezTo>
                    <a:cubicBezTo>
                      <a:pt x="55299" y="58732"/>
                      <a:pt x="44509" y="83551"/>
                      <a:pt x="43911" y="95230"/>
                    </a:cubicBezTo>
                    <a:cubicBezTo>
                      <a:pt x="42687" y="119096"/>
                      <a:pt x="-9584" y="89727"/>
                      <a:pt x="1512" y="66184"/>
                    </a:cubicBezTo>
                    <a:close/>
                  </a:path>
                </a:pathLst>
              </a:custGeom>
              <a:solidFill>
                <a:srgbClr val="F7D8AA"/>
              </a:solidFill>
              <a:ln w="7700" cap="flat">
                <a:solidFill>
                  <a:srgbClr val="D0855B"/>
                </a:solidFill>
                <a:bevel/>
              </a:ln>
            </p:spPr>
          </p:sp>
          <p:sp>
            <p:nvSpPr>
              <p:cNvPr id="320" name=""/>
              <p:cNvSpPr/>
              <p:nvPr/>
            </p:nvSpPr>
            <p:spPr>
              <a:xfrm>
                <a:off x="1533067" y="1979898"/>
                <a:ext cx="30185" cy="46670"/>
              </a:xfrm>
              <a:custGeom>
                <a:avLst/>
                <a:gdLst/>
                <a:ahLst/>
                <a:cxnLst/>
                <a:pathLst>
                  <a:path w="30185" h="46670">
                    <a:moveTo>
                      <a:pt x="139" y="34700"/>
                    </a:moveTo>
                    <a:cubicBezTo>
                      <a:pt x="-2457" y="44760"/>
                      <a:pt x="23823" y="49667"/>
                      <a:pt x="25734" y="44760"/>
                    </a:cubicBezTo>
                    <a:cubicBezTo>
                      <a:pt x="29073" y="36190"/>
                      <a:pt x="31455" y="13850"/>
                      <a:pt x="29443" y="7498"/>
                    </a:cubicBezTo>
                    <a:cubicBezTo>
                      <a:pt x="26847" y="-699"/>
                      <a:pt x="14235" y="-2562"/>
                      <a:pt x="11638" y="3772"/>
                    </a:cubicBezTo>
                    <a:cubicBezTo>
                      <a:pt x="8219" y="12113"/>
                      <a:pt x="1436" y="29676"/>
                      <a:pt x="139" y="34700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321" name=""/>
              <p:cNvSpPr/>
              <p:nvPr/>
            </p:nvSpPr>
            <p:spPr>
              <a:xfrm>
                <a:off x="1487440" y="1964623"/>
                <a:ext cx="39413" cy="45226"/>
              </a:xfrm>
              <a:custGeom>
                <a:avLst/>
                <a:gdLst/>
                <a:ahLst/>
                <a:cxnLst/>
                <a:pathLst>
                  <a:path w="39413" h="45226">
                    <a:moveTo>
                      <a:pt x="510" y="29109"/>
                    </a:moveTo>
                    <a:cubicBezTo>
                      <a:pt x="-4623" y="38133"/>
                      <a:pt x="27903" y="48921"/>
                      <a:pt x="29815" y="44014"/>
                    </a:cubicBezTo>
                    <a:cubicBezTo>
                      <a:pt x="33153" y="35444"/>
                      <a:pt x="41100" y="17203"/>
                      <a:pt x="39088" y="10851"/>
                    </a:cubicBezTo>
                    <a:cubicBezTo>
                      <a:pt x="36491" y="2654"/>
                      <a:pt x="20367" y="-3385"/>
                      <a:pt x="16275" y="2095"/>
                    </a:cubicBezTo>
                    <a:cubicBezTo>
                      <a:pt x="10711" y="9547"/>
                      <a:pt x="3478" y="23892"/>
                      <a:pt x="510" y="29109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322" name=""/>
              <p:cNvSpPr/>
              <p:nvPr/>
            </p:nvSpPr>
            <p:spPr>
              <a:xfrm>
                <a:off x="1442556" y="1944920"/>
                <a:ext cx="41592" cy="45552"/>
              </a:xfrm>
              <a:custGeom>
                <a:avLst/>
                <a:gdLst/>
                <a:ahLst/>
                <a:cxnLst/>
                <a:pathLst>
                  <a:path w="41592" h="45552">
                    <a:moveTo>
                      <a:pt x="510" y="29437"/>
                    </a:moveTo>
                    <a:cubicBezTo>
                      <a:pt x="-4623" y="38460"/>
                      <a:pt x="27903" y="49249"/>
                      <a:pt x="29815" y="44341"/>
                    </a:cubicBezTo>
                    <a:cubicBezTo>
                      <a:pt x="33153" y="35771"/>
                      <a:pt x="43372" y="17203"/>
                      <a:pt x="41360" y="10851"/>
                    </a:cubicBezTo>
                    <a:cubicBezTo>
                      <a:pt x="38763" y="2654"/>
                      <a:pt x="22639" y="-3385"/>
                      <a:pt x="18547" y="2095"/>
                    </a:cubicBezTo>
                    <a:cubicBezTo>
                      <a:pt x="12983" y="9547"/>
                      <a:pt x="3478" y="24220"/>
                      <a:pt x="510" y="29437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323" name=""/>
              <p:cNvSpPr/>
              <p:nvPr/>
            </p:nvSpPr>
            <p:spPr>
              <a:xfrm>
                <a:off x="1408300" y="1928525"/>
                <a:ext cx="37479" cy="41360"/>
              </a:xfrm>
              <a:custGeom>
                <a:avLst/>
                <a:gdLst/>
                <a:ahLst/>
                <a:cxnLst/>
                <a:pathLst>
                  <a:path w="37479" h="41360">
                    <a:moveTo>
                      <a:pt x="500" y="23540"/>
                    </a:moveTo>
                    <a:cubicBezTo>
                      <a:pt x="-4313" y="32002"/>
                      <a:pt x="23563" y="44647"/>
                      <a:pt x="26348" y="40574"/>
                    </a:cubicBezTo>
                    <a:cubicBezTo>
                      <a:pt x="32501" y="31577"/>
                      <a:pt x="38414" y="21794"/>
                      <a:pt x="37370" y="12360"/>
                    </a:cubicBezTo>
                    <a:cubicBezTo>
                      <a:pt x="36484" y="4343"/>
                      <a:pt x="22141" y="-5535"/>
                      <a:pt x="14761" y="3625"/>
                    </a:cubicBezTo>
                    <a:cubicBezTo>
                      <a:pt x="9291" y="10415"/>
                      <a:pt x="3283" y="18649"/>
                      <a:pt x="500" y="23540"/>
                    </a:cubicBezTo>
                    <a:close/>
                  </a:path>
                </a:pathLst>
              </a:custGeom>
              <a:solidFill>
                <a:srgbClr val="F8EDD0"/>
              </a:solidFill>
              <a:ln w="7700" cap="flat">
                <a:solidFill>
                  <a:srgbClr val="D3A67D"/>
                </a:solidFill>
                <a:bevel/>
              </a:ln>
            </p:spPr>
          </p:sp>
          <p:sp>
            <p:nvSpPr>
              <p:cNvPr id="324" name=""/>
              <p:cNvSpPr/>
              <p:nvPr/>
            </p:nvSpPr>
            <p:spPr>
              <a:xfrm>
                <a:off x="1460547" y="1695668"/>
                <a:ext cx="328054" cy="249233"/>
              </a:xfrm>
              <a:custGeom>
                <a:avLst/>
                <a:gdLst/>
                <a:ahLst/>
                <a:cxnLst/>
                <a:pathLst>
                  <a:path w="328054" h="249233">
                    <a:moveTo>
                      <a:pt x="289438" y="58454"/>
                    </a:moveTo>
                    <a:cubicBezTo>
                      <a:pt x="277568" y="57858"/>
                      <a:pt x="262137" y="55473"/>
                      <a:pt x="255608" y="53685"/>
                    </a:cubicBezTo>
                    <a:cubicBezTo>
                      <a:pt x="249080" y="51896"/>
                      <a:pt x="196554" y="28943"/>
                      <a:pt x="174001" y="14635"/>
                    </a:cubicBezTo>
                    <a:cubicBezTo>
                      <a:pt x="164027" y="4499"/>
                      <a:pt x="132752" y="-2320"/>
                      <a:pt x="124443" y="624"/>
                    </a:cubicBezTo>
                    <a:cubicBezTo>
                      <a:pt x="116133" y="3568"/>
                      <a:pt x="68652" y="14336"/>
                      <a:pt x="62124" y="14336"/>
                    </a:cubicBezTo>
                    <a:cubicBezTo>
                      <a:pt x="55596" y="14336"/>
                      <a:pt x="17091" y="68589"/>
                      <a:pt x="4590" y="80513"/>
                    </a:cubicBezTo>
                    <a:cubicBezTo>
                      <a:pt x="-7910" y="92436"/>
                      <a:pt x="5147" y="115092"/>
                      <a:pt x="42538" y="110323"/>
                    </a:cubicBezTo>
                    <a:cubicBezTo>
                      <a:pt x="79929" y="105552"/>
                      <a:pt x="99515" y="75147"/>
                      <a:pt x="99515" y="75147"/>
                    </a:cubicBezTo>
                    <a:cubicBezTo>
                      <a:pt x="99515" y="75147"/>
                      <a:pt x="133346" y="78128"/>
                      <a:pt x="140467" y="72166"/>
                    </a:cubicBezTo>
                    <a:cubicBezTo>
                      <a:pt x="146402" y="110918"/>
                      <a:pt x="210501" y="172921"/>
                      <a:pt x="268072" y="154440"/>
                    </a:cubicBezTo>
                    <a:cubicBezTo>
                      <a:pt x="255608" y="160998"/>
                      <a:pt x="244925" y="158613"/>
                      <a:pt x="244925" y="158613"/>
                    </a:cubicBezTo>
                    <a:cubicBezTo>
                      <a:pt x="244925" y="158613"/>
                      <a:pt x="309025" y="220020"/>
                      <a:pt x="305464" y="249233"/>
                    </a:cubicBezTo>
                    <a:cubicBezTo>
                      <a:pt x="318520" y="244463"/>
                      <a:pt x="328054" y="227770"/>
                      <a:pt x="328054" y="227770"/>
                    </a:cubicBezTo>
                    <a:cubicBezTo>
                      <a:pt x="328054" y="227770"/>
                      <a:pt x="312585" y="104956"/>
                      <a:pt x="289438" y="5845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C88459"/>
                </a:solidFill>
                <a:bevel/>
              </a:ln>
            </p:spPr>
          </p:sp>
          <p:sp>
            <p:nvSpPr>
              <p:cNvPr id="325" name=""/>
              <p:cNvSpPr/>
              <p:nvPr/>
            </p:nvSpPr>
            <p:spPr>
              <a:xfrm>
                <a:off x="1728321" y="1731766"/>
                <a:ext cx="82117" cy="215744"/>
              </a:xfrm>
              <a:custGeom>
                <a:avLst/>
                <a:gdLst/>
                <a:ahLst/>
                <a:cxnLst/>
                <a:pathLst>
                  <a:path w="82117" h="215744">
                    <a:moveTo>
                      <a:pt x="0" y="19393"/>
                    </a:moveTo>
                    <a:cubicBezTo>
                      <a:pt x="0" y="19393"/>
                      <a:pt x="-742" y="9919"/>
                      <a:pt x="5193" y="7452"/>
                    </a:cubicBezTo>
                    <a:cubicBezTo>
                      <a:pt x="11128" y="4985"/>
                      <a:pt x="18547" y="0"/>
                      <a:pt x="37094" y="0"/>
                    </a:cubicBezTo>
                    <a:cubicBezTo>
                      <a:pt x="55641" y="0"/>
                      <a:pt x="94464" y="205187"/>
                      <a:pt x="78392" y="213153"/>
                    </a:cubicBezTo>
                    <a:cubicBezTo>
                      <a:pt x="62318" y="221119"/>
                      <a:pt x="47728" y="208185"/>
                      <a:pt x="47728" y="208185"/>
                    </a:cubicBezTo>
                    <a:cubicBezTo>
                      <a:pt x="47728" y="208185"/>
                      <a:pt x="58114" y="199241"/>
                      <a:pt x="60278" y="191672"/>
                    </a:cubicBezTo>
                    <a:cubicBezTo>
                      <a:pt x="47233" y="81992"/>
                      <a:pt x="22998" y="22356"/>
                      <a:pt x="22998" y="22356"/>
                    </a:cubicBezTo>
                    <a:lnTo>
                      <a:pt x="0" y="19393"/>
                    </a:lnTo>
                    <a:close/>
                  </a:path>
                </a:pathLst>
              </a:custGeom>
              <a:solidFill>
                <a:srgbClr val="CAD6E9"/>
              </a:solidFill>
              <a:ln w="7700" cap="flat">
                <a:noFill/>
                <a:bevel/>
              </a:ln>
            </p:spPr>
          </p:sp>
          <p:sp>
            <p:nvSpPr>
              <p:cNvPr id="326" name=""/>
              <p:cNvSpPr/>
              <p:nvPr/>
            </p:nvSpPr>
            <p:spPr>
              <a:xfrm>
                <a:off x="1585732" y="1860558"/>
                <a:ext cx="58887" cy="27620"/>
              </a:xfrm>
              <a:custGeom>
                <a:avLst/>
                <a:gdLst/>
                <a:ahLst/>
                <a:cxnLst/>
                <a:pathLst>
                  <a:path w="58887" h="27620">
                    <a:moveTo>
                      <a:pt x="0" y="0"/>
                    </a:moveTo>
                    <a:cubicBezTo>
                      <a:pt x="0" y="0"/>
                      <a:pt x="34424" y="6558"/>
                      <a:pt x="49261" y="12520"/>
                    </a:cubicBezTo>
                    <a:cubicBezTo>
                      <a:pt x="64099" y="18482"/>
                      <a:pt x="61132" y="32790"/>
                      <a:pt x="44513" y="25636"/>
                    </a:cubicBezTo>
                    <a:cubicBezTo>
                      <a:pt x="27895" y="1848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7E9E0"/>
              </a:solidFill>
              <a:ln w="7700" cap="flat">
                <a:noFill/>
                <a:bevel/>
              </a:ln>
            </p:spPr>
          </p:sp>
          <p:sp>
            <p:nvSpPr>
              <p:cNvPr id="327" name=""/>
              <p:cNvSpPr/>
              <p:nvPr/>
            </p:nvSpPr>
            <p:spPr>
              <a:xfrm>
                <a:off x="1722833" y="1893945"/>
                <a:ext cx="19614" cy="35538"/>
              </a:xfrm>
              <a:custGeom>
                <a:avLst/>
                <a:gdLst/>
                <a:ahLst/>
                <a:cxnLst/>
                <a:pathLst>
                  <a:path w="19614" h="35538">
                    <a:moveTo>
                      <a:pt x="0" y="0"/>
                    </a:moveTo>
                    <a:cubicBezTo>
                      <a:pt x="0" y="0"/>
                      <a:pt x="11277" y="29213"/>
                      <a:pt x="16618" y="34607"/>
                    </a:cubicBezTo>
                    <a:cubicBezTo>
                      <a:pt x="21960" y="39944"/>
                      <a:pt x="19586" y="20866"/>
                      <a:pt x="13651" y="12520"/>
                    </a:cubicBezTo>
                    <a:cubicBezTo>
                      <a:pt x="7716" y="417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0D1BF"/>
              </a:solidFill>
              <a:ln w="7700" cap="flat">
                <a:noFill/>
                <a:bevel/>
              </a:ln>
            </p:spPr>
          </p:sp>
          <p:sp>
            <p:nvSpPr>
              <p:cNvPr id="328" name=""/>
              <p:cNvSpPr/>
              <p:nvPr/>
            </p:nvSpPr>
            <p:spPr>
              <a:xfrm>
                <a:off x="1683531" y="1801275"/>
                <a:ext cx="56522" cy="19935"/>
              </a:xfrm>
              <a:custGeom>
                <a:avLst/>
                <a:gdLst/>
                <a:ahLst/>
                <a:cxnLst/>
                <a:pathLst>
                  <a:path w="56522" h="19935">
                    <a:moveTo>
                      <a:pt x="0" y="1584"/>
                    </a:moveTo>
                    <a:cubicBezTo>
                      <a:pt x="0" y="-4179"/>
                      <a:pt x="21684" y="7415"/>
                      <a:pt x="35147" y="7415"/>
                    </a:cubicBezTo>
                    <a:cubicBezTo>
                      <a:pt x="48563" y="7415"/>
                      <a:pt x="56522" y="3740"/>
                      <a:pt x="56522" y="9502"/>
                    </a:cubicBezTo>
                    <a:cubicBezTo>
                      <a:pt x="56522" y="15264"/>
                      <a:pt x="45619" y="19935"/>
                      <a:pt x="32202" y="19935"/>
                    </a:cubicBezTo>
                    <a:cubicBezTo>
                      <a:pt x="18740" y="19935"/>
                      <a:pt x="0" y="7345"/>
                      <a:pt x="0" y="1584"/>
                    </a:cubicBezTo>
                    <a:close/>
                  </a:path>
                </a:pathLst>
              </a:custGeom>
              <a:solidFill>
                <a:srgbClr val="F8ECD2"/>
              </a:solidFill>
              <a:ln w="7700" cap="flat">
                <a:noFill/>
                <a:bevel/>
              </a:ln>
            </p:spPr>
          </p:sp>
        </p:grpSp>
        <p:grpSp>
          <p:nvGrpSpPr>
            <p:cNvPr id="410" name="Woman staffer"/>
            <p:cNvGrpSpPr/>
            <p:nvPr/>
          </p:nvGrpSpPr>
          <p:grpSpPr>
            <a:xfrm>
              <a:off x="7530002" y="1703800"/>
              <a:ext cx="414937" cy="1496048"/>
              <a:chOff x="7530002" y="1703800"/>
              <a:chExt cx="414937" cy="1496048"/>
            </a:xfrm>
          </p:grpSpPr>
          <p:sp>
            <p:nvSpPr>
              <p:cNvPr id="411" name=""/>
              <p:cNvSpPr/>
              <p:nvPr/>
            </p:nvSpPr>
            <p:spPr>
              <a:xfrm>
                <a:off x="7697428" y="2631185"/>
                <a:ext cx="133542" cy="417516"/>
              </a:xfrm>
              <a:custGeom>
                <a:avLst/>
                <a:gdLst/>
                <a:ahLst/>
                <a:cxnLst/>
                <a:pathLst>
                  <a:path w="133542" h="417516">
                    <a:moveTo>
                      <a:pt x="131350" y="19162"/>
                    </a:moveTo>
                    <a:cubicBezTo>
                      <a:pt x="131350" y="43112"/>
                      <a:pt x="136141" y="50297"/>
                      <a:pt x="131350" y="71852"/>
                    </a:cubicBezTo>
                    <a:cubicBezTo>
                      <a:pt x="126560" y="93406"/>
                      <a:pt x="114584" y="100591"/>
                      <a:pt x="114584" y="129332"/>
                    </a:cubicBezTo>
                    <a:cubicBezTo>
                      <a:pt x="114584" y="158072"/>
                      <a:pt x="69079" y="299376"/>
                      <a:pt x="57104" y="328115"/>
                    </a:cubicBezTo>
                    <a:cubicBezTo>
                      <a:pt x="45129" y="356856"/>
                      <a:pt x="52314" y="411941"/>
                      <a:pt x="57104" y="416730"/>
                    </a:cubicBezTo>
                    <a:cubicBezTo>
                      <a:pt x="61894" y="421520"/>
                      <a:pt x="11599" y="402360"/>
                      <a:pt x="11599" y="402360"/>
                    </a:cubicBezTo>
                    <a:cubicBezTo>
                      <a:pt x="11599" y="402360"/>
                      <a:pt x="-4864" y="309554"/>
                      <a:pt x="1423" y="305064"/>
                    </a:cubicBezTo>
                    <a:cubicBezTo>
                      <a:pt x="27424" y="286491"/>
                      <a:pt x="49919" y="213156"/>
                      <a:pt x="49919" y="208366"/>
                    </a:cubicBezTo>
                    <a:cubicBezTo>
                      <a:pt x="49919" y="203576"/>
                      <a:pt x="102609" y="0"/>
                      <a:pt x="102609" y="0"/>
                    </a:cubicBezTo>
                    <a:lnTo>
                      <a:pt x="131350" y="19162"/>
                    </a:lnTo>
                    <a:close/>
                  </a:path>
                </a:pathLst>
              </a:custGeom>
              <a:solidFill>
                <a:srgbClr val="F9CCA7"/>
              </a:solidFill>
              <a:ln w="3850" cap="flat">
                <a:noFill/>
                <a:miter lim="800000"/>
              </a:ln>
            </p:spPr>
          </p:sp>
          <p:sp>
            <p:nvSpPr>
              <p:cNvPr id="412" name=""/>
              <p:cNvSpPr/>
              <p:nvPr/>
            </p:nvSpPr>
            <p:spPr>
              <a:xfrm>
                <a:off x="7703947" y="2609634"/>
                <a:ext cx="138012" cy="531688"/>
              </a:xfrm>
              <a:custGeom>
                <a:avLst/>
                <a:gdLst/>
                <a:ahLst/>
                <a:cxnLst/>
                <a:pathLst>
                  <a:path w="138012" h="531688">
                    <a:moveTo>
                      <a:pt x="298" y="0"/>
                    </a:moveTo>
                    <a:cubicBezTo>
                      <a:pt x="298" y="59875"/>
                      <a:pt x="2693" y="45505"/>
                      <a:pt x="12273" y="76640"/>
                    </a:cubicBezTo>
                    <a:cubicBezTo>
                      <a:pt x="21853" y="107775"/>
                      <a:pt x="24248" y="124540"/>
                      <a:pt x="24248" y="138910"/>
                    </a:cubicBezTo>
                    <a:cubicBezTo>
                      <a:pt x="24248" y="153279"/>
                      <a:pt x="14668" y="160464"/>
                      <a:pt x="19458" y="229919"/>
                    </a:cubicBezTo>
                    <a:cubicBezTo>
                      <a:pt x="24248" y="299374"/>
                      <a:pt x="72148" y="397569"/>
                      <a:pt x="76938" y="421519"/>
                    </a:cubicBezTo>
                    <a:cubicBezTo>
                      <a:pt x="81729" y="445468"/>
                      <a:pt x="76938" y="483788"/>
                      <a:pt x="76938" y="505343"/>
                    </a:cubicBezTo>
                    <a:cubicBezTo>
                      <a:pt x="76938" y="526898"/>
                      <a:pt x="132023" y="538871"/>
                      <a:pt x="136814" y="526898"/>
                    </a:cubicBezTo>
                    <a:cubicBezTo>
                      <a:pt x="141605" y="514923"/>
                      <a:pt x="112864" y="440679"/>
                      <a:pt x="112864" y="421519"/>
                    </a:cubicBezTo>
                    <a:cubicBezTo>
                      <a:pt x="112864" y="402359"/>
                      <a:pt x="91309" y="185612"/>
                      <a:pt x="91309" y="153279"/>
                    </a:cubicBezTo>
                    <a:cubicBezTo>
                      <a:pt x="91309" y="120947"/>
                      <a:pt x="106876" y="113761"/>
                      <a:pt x="100888" y="86220"/>
                    </a:cubicBezTo>
                    <a:cubicBezTo>
                      <a:pt x="94901" y="58677"/>
                      <a:pt x="81729" y="9580"/>
                      <a:pt x="79333" y="4790"/>
                    </a:cubicBezTo>
                    <a:cubicBezTo>
                      <a:pt x="76938" y="0"/>
                      <a:pt x="-11677" y="4790"/>
                      <a:pt x="298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13" name=""/>
              <p:cNvSpPr/>
              <p:nvPr/>
            </p:nvSpPr>
            <p:spPr>
              <a:xfrm>
                <a:off x="7644997" y="2249786"/>
                <a:ext cx="221390" cy="426163"/>
              </a:xfrm>
              <a:custGeom>
                <a:avLst/>
                <a:gdLst/>
                <a:ahLst/>
                <a:cxnLst/>
                <a:pathLst>
                  <a:path w="221390" h="426163">
                    <a:moveTo>
                      <a:pt x="23314" y="77239"/>
                    </a:moveTo>
                    <a:cubicBezTo>
                      <a:pt x="12536" y="96997"/>
                      <a:pt x="3879" y="118600"/>
                      <a:pt x="899" y="165255"/>
                    </a:cubicBezTo>
                    <a:cubicBezTo>
                      <a:pt x="-1834" y="244289"/>
                      <a:pt x="16130" y="264049"/>
                      <a:pt x="13735" y="386195"/>
                    </a:cubicBezTo>
                    <a:cubicBezTo>
                      <a:pt x="13096" y="418764"/>
                      <a:pt x="226380" y="463533"/>
                      <a:pt x="214915" y="371825"/>
                    </a:cubicBezTo>
                    <a:cubicBezTo>
                      <a:pt x="207731" y="314345"/>
                      <a:pt x="231680" y="179625"/>
                      <a:pt x="215514" y="95200"/>
                    </a:cubicBezTo>
                    <a:cubicBezTo>
                      <a:pt x="212492" y="79421"/>
                      <a:pt x="114923" y="0"/>
                      <a:pt x="114923" y="0"/>
                    </a:cubicBezTo>
                    <a:lnTo>
                      <a:pt x="23314" y="77239"/>
                    </a:lnTo>
                    <a:close/>
                  </a:path>
                </a:pathLst>
              </a:custGeom>
              <a:solidFill>
                <a:srgbClr val="3B3B38"/>
              </a:solidFill>
              <a:ln w="3850" cap="flat">
                <a:noFill/>
                <a:miter lim="800000"/>
              </a:ln>
            </p:spPr>
          </p:sp>
          <p:sp>
            <p:nvSpPr>
              <p:cNvPr id="414" name=""/>
              <p:cNvSpPr/>
              <p:nvPr/>
            </p:nvSpPr>
            <p:spPr>
              <a:xfrm>
                <a:off x="7607144" y="1755819"/>
                <a:ext cx="183218" cy="188605"/>
              </a:xfrm>
              <a:custGeom>
                <a:avLst/>
                <a:gdLst/>
                <a:ahLst/>
                <a:cxnLst/>
                <a:pathLst>
                  <a:path w="183218" h="188605">
                    <a:moveTo>
                      <a:pt x="167151" y="132922"/>
                    </a:moveTo>
                    <a:cubicBezTo>
                      <a:pt x="167151" y="130527"/>
                      <a:pt x="146780" y="111898"/>
                      <a:pt x="100690" y="122676"/>
                    </a:cubicBezTo>
                    <a:cubicBezTo>
                      <a:pt x="77107" y="128190"/>
                      <a:pt x="13397" y="171721"/>
                      <a:pt x="12319" y="188246"/>
                    </a:cubicBezTo>
                    <a:cubicBezTo>
                      <a:pt x="-5284" y="151603"/>
                      <a:pt x="1149" y="126935"/>
                      <a:pt x="1149" y="126935"/>
                    </a:cubicBezTo>
                    <a:lnTo>
                      <a:pt x="95913" y="0"/>
                    </a:lnTo>
                    <a:lnTo>
                      <a:pt x="183218" y="60011"/>
                    </a:lnTo>
                    <a:lnTo>
                      <a:pt x="167151" y="132922"/>
                    </a:lnTo>
                    <a:close/>
                  </a:path>
                </a:pathLst>
              </a:custGeom>
              <a:solidFill>
                <a:srgbClr val="470023"/>
              </a:solidFill>
              <a:ln w="3850" cap="flat">
                <a:noFill/>
                <a:miter lim="800000"/>
              </a:ln>
            </p:spPr>
          </p:sp>
          <p:sp>
            <p:nvSpPr>
              <p:cNvPr id="415" name=""/>
              <p:cNvSpPr/>
              <p:nvPr/>
            </p:nvSpPr>
            <p:spPr>
              <a:xfrm>
                <a:off x="7704221" y="1860382"/>
                <a:ext cx="102027" cy="174326"/>
              </a:xfrm>
              <a:custGeom>
                <a:avLst/>
                <a:gdLst/>
                <a:ahLst/>
                <a:cxnLst/>
                <a:pathLst>
                  <a:path w="102027" h="174326">
                    <a:moveTo>
                      <a:pt x="41821" y="0"/>
                    </a:moveTo>
                    <a:cubicBezTo>
                      <a:pt x="44827" y="15876"/>
                      <a:pt x="79255" y="98804"/>
                      <a:pt x="82646" y="107393"/>
                    </a:cubicBezTo>
                    <a:cubicBezTo>
                      <a:pt x="90812" y="128077"/>
                      <a:pt x="110788" y="154631"/>
                      <a:pt x="97734" y="165351"/>
                    </a:cubicBezTo>
                    <a:cubicBezTo>
                      <a:pt x="77425" y="182027"/>
                      <a:pt x="18035" y="170604"/>
                      <a:pt x="11513" y="171099"/>
                    </a:cubicBezTo>
                    <a:cubicBezTo>
                      <a:pt x="-1437" y="172375"/>
                      <a:pt x="0" y="146910"/>
                      <a:pt x="0" y="146910"/>
                    </a:cubicBezTo>
                    <a:cubicBezTo>
                      <a:pt x="0" y="146910"/>
                      <a:pt x="24446" y="67635"/>
                      <a:pt x="5748" y="27783"/>
                    </a:cubicBezTo>
                    <a:cubicBezTo>
                      <a:pt x="3474" y="22938"/>
                      <a:pt x="41821" y="0"/>
                      <a:pt x="41821" y="0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16" name=""/>
              <p:cNvSpPr/>
              <p:nvPr/>
            </p:nvSpPr>
            <p:spPr>
              <a:xfrm>
                <a:off x="7691303" y="2014237"/>
                <a:ext cx="145677" cy="209801"/>
              </a:xfrm>
              <a:custGeom>
                <a:avLst/>
                <a:gdLst/>
                <a:ahLst/>
                <a:cxnLst/>
                <a:pathLst>
                  <a:path w="145677" h="209801">
                    <a:moveTo>
                      <a:pt x="0" y="2874"/>
                    </a:moveTo>
                    <a:cubicBezTo>
                      <a:pt x="21554" y="14370"/>
                      <a:pt x="116397" y="0"/>
                      <a:pt x="116397" y="0"/>
                    </a:cubicBezTo>
                    <a:cubicBezTo>
                      <a:pt x="116397" y="0"/>
                      <a:pt x="150167" y="76879"/>
                      <a:pt x="145137" y="81909"/>
                    </a:cubicBezTo>
                    <a:cubicBezTo>
                      <a:pt x="140108" y="86938"/>
                      <a:pt x="100590" y="208364"/>
                      <a:pt x="100590" y="208364"/>
                    </a:cubicBezTo>
                    <a:cubicBezTo>
                      <a:pt x="100590" y="208364"/>
                      <a:pt x="33050" y="215550"/>
                      <a:pt x="29458" y="197587"/>
                    </a:cubicBezTo>
                    <a:cubicBezTo>
                      <a:pt x="25866" y="179624"/>
                      <a:pt x="0" y="2874"/>
                      <a:pt x="0" y="2874"/>
                    </a:cubicBezTo>
                    <a:close/>
                  </a:path>
                </a:pathLst>
              </a:custGeom>
              <a:solidFill>
                <a:srgbClr val="F8F8F8"/>
              </a:solidFill>
              <a:ln w="3850" cap="flat">
                <a:noFill/>
                <a:miter lim="800000"/>
              </a:ln>
            </p:spPr>
          </p:sp>
          <p:sp>
            <p:nvSpPr>
              <p:cNvPr id="417" name=""/>
              <p:cNvSpPr/>
              <p:nvPr/>
            </p:nvSpPr>
            <p:spPr>
              <a:xfrm>
                <a:off x="7709890" y="1859642"/>
                <a:ext cx="46703" cy="64963"/>
              </a:xfrm>
              <a:custGeom>
                <a:avLst/>
                <a:gdLst/>
                <a:ahLst/>
                <a:cxnLst/>
                <a:pathLst>
                  <a:path w="46703" h="64963">
                    <a:moveTo>
                      <a:pt x="36075" y="0"/>
                    </a:moveTo>
                    <a:lnTo>
                      <a:pt x="47044" y="29098"/>
                    </a:lnTo>
                    <a:cubicBezTo>
                      <a:pt x="47044" y="29098"/>
                      <a:pt x="13539" y="73746"/>
                      <a:pt x="7526" y="63824"/>
                    </a:cubicBezTo>
                    <a:cubicBezTo>
                      <a:pt x="1514" y="53902"/>
                      <a:pt x="0" y="18851"/>
                      <a:pt x="0" y="18851"/>
                    </a:cubicBezTo>
                    <a:lnTo>
                      <a:pt x="36075" y="0"/>
                    </a:lnTo>
                    <a:close/>
                  </a:path>
                </a:pathLst>
              </a:custGeom>
              <a:solidFill>
                <a:srgbClr val="D3A581">
                  <a:alpha val="58000"/>
                </a:srgbClr>
              </a:solidFill>
              <a:ln w="3850" cap="flat">
                <a:noFill/>
                <a:miter lim="800000"/>
              </a:ln>
            </p:spPr>
          </p:sp>
          <p:sp>
            <p:nvSpPr>
              <p:cNvPr id="418" name=""/>
              <p:cNvSpPr/>
              <p:nvPr/>
            </p:nvSpPr>
            <p:spPr>
              <a:xfrm>
                <a:off x="7659642" y="1718584"/>
                <a:ext cx="122146" cy="180898"/>
              </a:xfrm>
              <a:custGeom>
                <a:avLst/>
                <a:gdLst/>
                <a:ahLst/>
                <a:cxnLst/>
                <a:pathLst>
                  <a:path w="122146" h="180898">
                    <a:moveTo>
                      <a:pt x="296" y="61183"/>
                    </a:moveTo>
                    <a:cubicBezTo>
                      <a:pt x="296" y="11865"/>
                      <a:pt x="44604" y="-1087"/>
                      <a:pt x="63764" y="0"/>
                    </a:cubicBezTo>
                    <a:cubicBezTo>
                      <a:pt x="80529" y="0"/>
                      <a:pt x="121842" y="14858"/>
                      <a:pt x="121843" y="64177"/>
                    </a:cubicBezTo>
                    <a:cubicBezTo>
                      <a:pt x="118849" y="117466"/>
                      <a:pt x="108844" y="140178"/>
                      <a:pt x="61369" y="180898"/>
                    </a:cubicBezTo>
                    <a:cubicBezTo>
                      <a:pt x="15438" y="146166"/>
                      <a:pt x="7481" y="117466"/>
                      <a:pt x="296" y="6118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19" name=""/>
              <p:cNvSpPr/>
              <p:nvPr/>
            </p:nvSpPr>
            <p:spPr>
              <a:xfrm>
                <a:off x="7601265" y="1703718"/>
                <a:ext cx="204325" cy="242158"/>
              </a:xfrm>
              <a:custGeom>
                <a:avLst/>
                <a:gdLst/>
                <a:ahLst/>
                <a:cxnLst/>
                <a:pathLst>
                  <a:path w="204325" h="242158">
                    <a:moveTo>
                      <a:pt x="148473" y="58088"/>
                    </a:moveTo>
                    <a:cubicBezTo>
                      <a:pt x="90992" y="86828"/>
                      <a:pt x="83639" y="123952"/>
                      <a:pt x="76622" y="138320"/>
                    </a:cubicBezTo>
                    <a:cubicBezTo>
                      <a:pt x="75428" y="133703"/>
                      <a:pt x="80899" y="98289"/>
                      <a:pt x="96977" y="73654"/>
                    </a:cubicBezTo>
                    <a:cubicBezTo>
                      <a:pt x="45487" y="153888"/>
                      <a:pt x="-2721" y="181359"/>
                      <a:pt x="19139" y="242495"/>
                    </a:cubicBezTo>
                    <a:cubicBezTo>
                      <a:pt x="-13194" y="204111"/>
                      <a:pt x="1179" y="156283"/>
                      <a:pt x="20336" y="116764"/>
                    </a:cubicBezTo>
                    <a:cubicBezTo>
                      <a:pt x="75034" y="3929"/>
                      <a:pt x="132902" y="-7777"/>
                      <a:pt x="143678" y="3000"/>
                    </a:cubicBezTo>
                    <a:cubicBezTo>
                      <a:pt x="154457" y="13778"/>
                      <a:pt x="155654" y="18568"/>
                      <a:pt x="155654" y="18568"/>
                    </a:cubicBezTo>
                    <a:cubicBezTo>
                      <a:pt x="155654" y="18568"/>
                      <a:pt x="167731" y="13795"/>
                      <a:pt x="174818" y="14977"/>
                    </a:cubicBezTo>
                    <a:cubicBezTo>
                      <a:pt x="189191" y="17374"/>
                      <a:pt x="207151" y="59285"/>
                      <a:pt x="203557" y="109580"/>
                    </a:cubicBezTo>
                    <a:cubicBezTo>
                      <a:pt x="201241" y="142030"/>
                      <a:pt x="195173" y="175441"/>
                      <a:pt x="153260" y="200590"/>
                    </a:cubicBezTo>
                    <a:cubicBezTo>
                      <a:pt x="187989" y="162270"/>
                      <a:pt x="177760" y="132470"/>
                      <a:pt x="174816" y="116765"/>
                    </a:cubicBezTo>
                    <a:cubicBezTo>
                      <a:pt x="171223" y="97605"/>
                      <a:pt x="164044" y="70063"/>
                      <a:pt x="148473" y="58088"/>
                    </a:cubicBezTo>
                    <a:close/>
                  </a:path>
                </a:pathLst>
              </a:custGeom>
              <a:solidFill>
                <a:srgbClr val="660033"/>
              </a:solidFill>
              <a:ln w="3850" cap="flat">
                <a:noFill/>
                <a:miter lim="800000"/>
              </a:ln>
            </p:spPr>
          </p:sp>
          <p:sp>
            <p:nvSpPr>
              <p:cNvPr id="420" name=""/>
              <p:cNvSpPr/>
              <p:nvPr/>
            </p:nvSpPr>
            <p:spPr>
              <a:xfrm>
                <a:off x="7678068" y="1736187"/>
                <a:ext cx="71850" cy="100590"/>
              </a:xfrm>
              <a:custGeom>
                <a:avLst/>
                <a:gdLst/>
                <a:ahLst/>
                <a:cxnLst/>
                <a:pathLst>
                  <a:path w="71850" h="100590">
                    <a:moveTo>
                      <a:pt x="71850" y="0"/>
                    </a:moveTo>
                    <a:cubicBezTo>
                      <a:pt x="29253" y="30408"/>
                      <a:pt x="-513" y="75057"/>
                      <a:pt x="0" y="100718"/>
                    </a:cubicBezTo>
                    <a:cubicBezTo>
                      <a:pt x="4106" y="65820"/>
                      <a:pt x="26174" y="7826"/>
                      <a:pt x="718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/>
                  </a:gs>
                  <a:gs pos="100000">
                    <a:srgbClr val="C16E6E"/>
                  </a:gs>
                </a:gsLst>
                <a:lin ang="81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421" name=""/>
              <p:cNvSpPr/>
              <p:nvPr/>
            </p:nvSpPr>
            <p:spPr>
              <a:xfrm>
                <a:off x="7617502" y="1753765"/>
                <a:ext cx="96486" cy="135487"/>
              </a:xfrm>
              <a:custGeom>
                <a:avLst/>
                <a:gdLst/>
                <a:ahLst/>
                <a:cxnLst/>
                <a:pathLst>
                  <a:path w="96486" h="135487">
                    <a:moveTo>
                      <a:pt x="96486" y="0"/>
                    </a:moveTo>
                    <a:cubicBezTo>
                      <a:pt x="53888" y="30407"/>
                      <a:pt x="-513" y="109826"/>
                      <a:pt x="0" y="135487"/>
                    </a:cubicBezTo>
                    <a:cubicBezTo>
                      <a:pt x="4106" y="100588"/>
                      <a:pt x="50809" y="7826"/>
                      <a:pt x="96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>
                      <a:alpha val="64000"/>
                    </a:srgbClr>
                  </a:gs>
                  <a:gs pos="100000">
                    <a:srgbClr val="C16E6E">
                      <a:alpha val="64000"/>
                    </a:srgbClr>
                  </a:gs>
                </a:gsLst>
                <a:lin ang="81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422" name=""/>
              <p:cNvSpPr/>
              <p:nvPr/>
            </p:nvSpPr>
            <p:spPr>
              <a:xfrm>
                <a:off x="7774259" y="1723999"/>
                <a:ext cx="26784" cy="111879"/>
              </a:xfrm>
              <a:custGeom>
                <a:avLst/>
                <a:gdLst/>
                <a:ahLst/>
                <a:cxnLst/>
                <a:pathLst>
                  <a:path w="26784" h="111879">
                    <a:moveTo>
                      <a:pt x="-223" y="0"/>
                    </a:moveTo>
                    <a:cubicBezTo>
                      <a:pt x="26463" y="17962"/>
                      <a:pt x="30569" y="82626"/>
                      <a:pt x="23897" y="111879"/>
                    </a:cubicBezTo>
                    <a:cubicBezTo>
                      <a:pt x="23897" y="39517"/>
                      <a:pt x="14659" y="21042"/>
                      <a:pt x="-2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33">
                      <a:alpha val="82000"/>
                    </a:srgbClr>
                  </a:gs>
                  <a:gs pos="100000">
                    <a:srgbClr val="C16E6E">
                      <a:alpha val="82000"/>
                    </a:srgbClr>
                  </a:gs>
                </a:gsLst>
                <a:lin ang="8100000" scaled="0"/>
              </a:gradFill>
              <a:ln w="3850" cap="flat">
                <a:noFill/>
                <a:miter lim="800000"/>
              </a:ln>
            </p:spPr>
          </p:sp>
          <p:sp>
            <p:nvSpPr>
              <p:cNvPr id="423" name=""/>
              <p:cNvSpPr/>
              <p:nvPr/>
            </p:nvSpPr>
            <p:spPr>
              <a:xfrm>
                <a:off x="7609766" y="1930568"/>
                <a:ext cx="309224" cy="461275"/>
              </a:xfrm>
              <a:custGeom>
                <a:avLst/>
                <a:gdLst/>
                <a:ahLst/>
                <a:cxnLst/>
                <a:pathLst>
                  <a:path w="309224" h="461275">
                    <a:moveTo>
                      <a:pt x="108846" y="4572"/>
                    </a:moveTo>
                    <a:cubicBezTo>
                      <a:pt x="77711" y="20439"/>
                      <a:pt x="37733" y="38225"/>
                      <a:pt x="36997" y="40797"/>
                    </a:cubicBezTo>
                    <a:cubicBezTo>
                      <a:pt x="33230" y="53969"/>
                      <a:pt x="0" y="97839"/>
                      <a:pt x="0" y="110013"/>
                    </a:cubicBezTo>
                    <a:cubicBezTo>
                      <a:pt x="445" y="119144"/>
                      <a:pt x="29492" y="146359"/>
                      <a:pt x="31245" y="155517"/>
                    </a:cubicBezTo>
                    <a:cubicBezTo>
                      <a:pt x="33844" y="167730"/>
                      <a:pt x="48180" y="112031"/>
                      <a:pt x="52799" y="125341"/>
                    </a:cubicBezTo>
                    <a:cubicBezTo>
                      <a:pt x="53955" y="128668"/>
                      <a:pt x="48323" y="150517"/>
                      <a:pt x="49571" y="153960"/>
                    </a:cubicBezTo>
                    <a:cubicBezTo>
                      <a:pt x="56613" y="173395"/>
                      <a:pt x="90728" y="262732"/>
                      <a:pt x="87291" y="287480"/>
                    </a:cubicBezTo>
                    <a:cubicBezTo>
                      <a:pt x="81304" y="330591"/>
                      <a:pt x="36996" y="425190"/>
                      <a:pt x="36996" y="427588"/>
                    </a:cubicBezTo>
                    <a:cubicBezTo>
                      <a:pt x="36996" y="429982"/>
                      <a:pt x="145968" y="458430"/>
                      <a:pt x="147166" y="456330"/>
                    </a:cubicBezTo>
                    <a:cubicBezTo>
                      <a:pt x="148362" y="453635"/>
                      <a:pt x="159141" y="367714"/>
                      <a:pt x="159141" y="367714"/>
                    </a:cubicBezTo>
                    <a:lnTo>
                      <a:pt x="178301" y="461275"/>
                    </a:lnTo>
                    <a:cubicBezTo>
                      <a:pt x="178301" y="461275"/>
                      <a:pt x="260927" y="442704"/>
                      <a:pt x="260927" y="429981"/>
                    </a:cubicBezTo>
                    <a:cubicBezTo>
                      <a:pt x="260927" y="416809"/>
                      <a:pt x="224088" y="334633"/>
                      <a:pt x="221410" y="285086"/>
                    </a:cubicBezTo>
                    <a:cubicBezTo>
                      <a:pt x="218745" y="235767"/>
                      <a:pt x="237692" y="183081"/>
                      <a:pt x="256854" y="132525"/>
                    </a:cubicBezTo>
                    <a:cubicBezTo>
                      <a:pt x="260235" y="123603"/>
                      <a:pt x="262571" y="172274"/>
                      <a:pt x="265475" y="164139"/>
                    </a:cubicBezTo>
                    <a:cubicBezTo>
                      <a:pt x="269347" y="153291"/>
                      <a:pt x="306056" y="141463"/>
                      <a:pt x="308585" y="132525"/>
                    </a:cubicBezTo>
                    <a:cubicBezTo>
                      <a:pt x="312122" y="117901"/>
                      <a:pt x="285816" y="42251"/>
                      <a:pt x="282481" y="34809"/>
                    </a:cubicBezTo>
                    <a:cubicBezTo>
                      <a:pt x="275554" y="19356"/>
                      <a:pt x="154350" y="-817"/>
                      <a:pt x="159141" y="0"/>
                    </a:cubicBezTo>
                    <a:cubicBezTo>
                      <a:pt x="163931" y="6368"/>
                      <a:pt x="183275" y="102668"/>
                      <a:pt x="190275" y="133006"/>
                    </a:cubicBezTo>
                    <a:cubicBezTo>
                      <a:pt x="197461" y="164140"/>
                      <a:pt x="162733" y="262335"/>
                      <a:pt x="154351" y="257545"/>
                    </a:cubicBezTo>
                    <a:cubicBezTo>
                      <a:pt x="145968" y="252754"/>
                      <a:pt x="108846" y="156954"/>
                      <a:pt x="106450" y="130608"/>
                    </a:cubicBezTo>
                    <a:cubicBezTo>
                      <a:pt x="104056" y="104264"/>
                      <a:pt x="108846" y="4572"/>
                      <a:pt x="108846" y="4572"/>
                    </a:cubicBezTo>
                    <a:close/>
                  </a:path>
                </a:pathLst>
              </a:custGeom>
              <a:solidFill>
                <a:srgbClr val="C3D699"/>
              </a:solidFill>
              <a:ln w="3850" cap="flat">
                <a:noFill/>
                <a:miter lim="800000"/>
              </a:ln>
            </p:spPr>
          </p:sp>
          <p:sp>
            <p:nvSpPr>
              <p:cNvPr id="424" name=""/>
              <p:cNvSpPr/>
              <p:nvPr/>
            </p:nvSpPr>
            <p:spPr>
              <a:xfrm>
                <a:off x="7778481" y="3077367"/>
                <a:ext cx="73692" cy="122548"/>
              </a:xfrm>
              <a:custGeom>
                <a:avLst/>
                <a:gdLst/>
                <a:ahLst/>
                <a:cxnLst/>
                <a:pathLst>
                  <a:path w="73692" h="122548">
                    <a:moveTo>
                      <a:pt x="3356" y="245"/>
                    </a:moveTo>
                    <a:cubicBezTo>
                      <a:pt x="19882" y="54132"/>
                      <a:pt x="37845" y="61317"/>
                      <a:pt x="52215" y="61317"/>
                    </a:cubicBezTo>
                    <a:cubicBezTo>
                      <a:pt x="66585" y="61317"/>
                      <a:pt x="55807" y="25392"/>
                      <a:pt x="55807" y="25392"/>
                    </a:cubicBezTo>
                    <a:cubicBezTo>
                      <a:pt x="55807" y="25392"/>
                      <a:pt x="70896" y="48384"/>
                      <a:pt x="72333" y="62754"/>
                    </a:cubicBezTo>
                    <a:cubicBezTo>
                      <a:pt x="73176" y="71179"/>
                      <a:pt x="75130" y="102163"/>
                      <a:pt x="71614" y="116640"/>
                    </a:cubicBezTo>
                    <a:cubicBezTo>
                      <a:pt x="69335" y="126027"/>
                      <a:pt x="59876" y="121426"/>
                      <a:pt x="59876" y="121426"/>
                    </a:cubicBezTo>
                    <a:cubicBezTo>
                      <a:pt x="59876" y="121426"/>
                      <a:pt x="0" y="52216"/>
                      <a:pt x="0" y="42636"/>
                    </a:cubicBezTo>
                    <a:cubicBezTo>
                      <a:pt x="0" y="33056"/>
                      <a:pt x="3356" y="245"/>
                      <a:pt x="3356" y="245"/>
                    </a:cubicBezTo>
                    <a:close/>
                  </a:path>
                </a:pathLst>
              </a:custGeom>
              <a:solidFill>
                <a:srgbClr val="5F392F"/>
              </a:solidFill>
              <a:ln w="3850" cap="flat">
                <a:noFill/>
                <a:miter lim="800000"/>
              </a:ln>
            </p:spPr>
          </p:sp>
          <p:sp>
            <p:nvSpPr>
              <p:cNvPr id="425" name=""/>
              <p:cNvSpPr/>
              <p:nvPr/>
            </p:nvSpPr>
            <p:spPr>
              <a:xfrm>
                <a:off x="7678499" y="2930082"/>
                <a:ext cx="101489" cy="158967"/>
              </a:xfrm>
              <a:custGeom>
                <a:avLst/>
                <a:gdLst/>
                <a:ahLst/>
                <a:cxnLst/>
                <a:pathLst>
                  <a:path w="101489" h="158967">
                    <a:moveTo>
                      <a:pt x="25025" y="230"/>
                    </a:moveTo>
                    <a:cubicBezTo>
                      <a:pt x="25025" y="19389"/>
                      <a:pt x="35324" y="103461"/>
                      <a:pt x="44904" y="103461"/>
                    </a:cubicBezTo>
                    <a:cubicBezTo>
                      <a:pt x="54484" y="103461"/>
                      <a:pt x="76039" y="110645"/>
                      <a:pt x="76039" y="110645"/>
                    </a:cubicBezTo>
                    <a:lnTo>
                      <a:pt x="101906" y="157581"/>
                    </a:lnTo>
                    <a:cubicBezTo>
                      <a:pt x="101906" y="157581"/>
                      <a:pt x="88972" y="159147"/>
                      <a:pt x="83942" y="159147"/>
                    </a:cubicBezTo>
                    <a:cubicBezTo>
                      <a:pt x="79154" y="159147"/>
                      <a:pt x="16164" y="117831"/>
                      <a:pt x="16164" y="110645"/>
                    </a:cubicBezTo>
                    <a:cubicBezTo>
                      <a:pt x="16164" y="103461"/>
                      <a:pt x="16164" y="41191"/>
                      <a:pt x="16164" y="43586"/>
                    </a:cubicBezTo>
                    <a:lnTo>
                      <a:pt x="4482" y="101370"/>
                    </a:lnTo>
                    <a:lnTo>
                      <a:pt x="-306" y="101370"/>
                    </a:lnTo>
                    <a:lnTo>
                      <a:pt x="2389" y="13355"/>
                    </a:lnTo>
                    <a:lnTo>
                      <a:pt x="25025" y="230"/>
                    </a:lnTo>
                    <a:close/>
                  </a:path>
                </a:pathLst>
              </a:custGeom>
              <a:solidFill>
                <a:srgbClr val="5F392F"/>
              </a:solidFill>
              <a:ln w="3850" cap="flat">
                <a:noFill/>
                <a:miter lim="800000"/>
              </a:ln>
            </p:spPr>
          </p:sp>
          <p:sp>
            <p:nvSpPr>
              <p:cNvPr id="426" name=""/>
              <p:cNvSpPr/>
              <p:nvPr/>
            </p:nvSpPr>
            <p:spPr>
              <a:xfrm>
                <a:off x="7749510" y="2066687"/>
                <a:ext cx="194222" cy="177244"/>
              </a:xfrm>
              <a:custGeom>
                <a:avLst/>
                <a:gdLst/>
                <a:ahLst/>
                <a:cxnLst/>
                <a:pathLst>
                  <a:path w="194222" h="177244">
                    <a:moveTo>
                      <a:pt x="130766" y="22992"/>
                    </a:moveTo>
                    <a:lnTo>
                      <a:pt x="156633" y="130048"/>
                    </a:lnTo>
                    <a:lnTo>
                      <a:pt x="15089" y="25147"/>
                    </a:lnTo>
                    <a:lnTo>
                      <a:pt x="0" y="47421"/>
                    </a:lnTo>
                    <a:cubicBezTo>
                      <a:pt x="0" y="47421"/>
                      <a:pt x="144418" y="171721"/>
                      <a:pt x="160225" y="176031"/>
                    </a:cubicBezTo>
                    <a:cubicBezTo>
                      <a:pt x="176033" y="180342"/>
                      <a:pt x="190178" y="173158"/>
                      <a:pt x="193995" y="153758"/>
                    </a:cubicBezTo>
                    <a:cubicBezTo>
                      <a:pt x="197361" y="134359"/>
                      <a:pt x="166603" y="-1238"/>
                      <a:pt x="163817" y="0"/>
                    </a:cubicBezTo>
                    <a:cubicBezTo>
                      <a:pt x="131484" y="14370"/>
                      <a:pt x="130766" y="22992"/>
                      <a:pt x="130766" y="22992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27" name=""/>
              <p:cNvSpPr/>
              <p:nvPr/>
            </p:nvSpPr>
            <p:spPr>
              <a:xfrm>
                <a:off x="7536109" y="2030983"/>
                <a:ext cx="104902" cy="193229"/>
              </a:xfrm>
              <a:custGeom>
                <a:avLst/>
                <a:gdLst/>
                <a:ahLst/>
                <a:cxnLst/>
                <a:pathLst>
                  <a:path w="104902" h="193229">
                    <a:moveTo>
                      <a:pt x="79754" y="16302"/>
                    </a:moveTo>
                    <a:lnTo>
                      <a:pt x="41673" y="139882"/>
                    </a:lnTo>
                    <a:cubicBezTo>
                      <a:pt x="41673" y="139882"/>
                      <a:pt x="29459" y="2113"/>
                      <a:pt x="26585" y="0"/>
                    </a:cubicBezTo>
                    <a:cubicBezTo>
                      <a:pt x="23711" y="-761"/>
                      <a:pt x="0" y="4088"/>
                      <a:pt x="0" y="4088"/>
                    </a:cubicBezTo>
                    <a:cubicBezTo>
                      <a:pt x="0" y="4088"/>
                      <a:pt x="12402" y="167924"/>
                      <a:pt x="12933" y="175089"/>
                    </a:cubicBezTo>
                    <a:cubicBezTo>
                      <a:pt x="14370" y="194490"/>
                      <a:pt x="43022" y="197668"/>
                      <a:pt x="54606" y="187303"/>
                    </a:cubicBezTo>
                    <a:cubicBezTo>
                      <a:pt x="68258" y="175089"/>
                      <a:pt x="104902" y="49353"/>
                      <a:pt x="104902" y="49353"/>
                    </a:cubicBezTo>
                    <a:lnTo>
                      <a:pt x="79754" y="16302"/>
                    </a:ln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28" name=""/>
              <p:cNvSpPr/>
              <p:nvPr/>
            </p:nvSpPr>
            <p:spPr>
              <a:xfrm>
                <a:off x="7529958" y="1987652"/>
                <a:ext cx="46882" cy="74724"/>
              </a:xfrm>
              <a:custGeom>
                <a:avLst/>
                <a:gdLst/>
                <a:ahLst/>
                <a:cxnLst/>
                <a:pathLst>
                  <a:path w="46882" h="74724">
                    <a:moveTo>
                      <a:pt x="1843" y="32332"/>
                    </a:moveTo>
                    <a:cubicBezTo>
                      <a:pt x="16213" y="1437"/>
                      <a:pt x="19718" y="0"/>
                      <a:pt x="32020" y="0"/>
                    </a:cubicBezTo>
                    <a:cubicBezTo>
                      <a:pt x="44321" y="0"/>
                      <a:pt x="47827" y="10059"/>
                      <a:pt x="46390" y="36643"/>
                    </a:cubicBezTo>
                    <a:cubicBezTo>
                      <a:pt x="41361" y="63228"/>
                      <a:pt x="35699" y="74724"/>
                      <a:pt x="23398" y="74724"/>
                    </a:cubicBezTo>
                    <a:cubicBezTo>
                      <a:pt x="11096" y="74724"/>
                      <a:pt x="-6061" y="58917"/>
                      <a:pt x="1843" y="32332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  <p:sp>
            <p:nvSpPr>
              <p:cNvPr id="429" name=""/>
              <p:cNvSpPr/>
              <p:nvPr/>
            </p:nvSpPr>
            <p:spPr>
              <a:xfrm>
                <a:off x="7551557" y="1967176"/>
                <a:ext cx="222737" cy="197586"/>
              </a:xfrm>
              <a:custGeom>
                <a:avLst/>
                <a:gdLst/>
                <a:ahLst/>
                <a:cxnLst/>
                <a:pathLst>
                  <a:path w="222737" h="197586">
                    <a:moveTo>
                      <a:pt x="0" y="0"/>
                    </a:moveTo>
                    <a:lnTo>
                      <a:pt x="123942" y="10777"/>
                    </a:lnTo>
                    <a:lnTo>
                      <a:pt x="222737" y="197586"/>
                    </a:lnTo>
                    <a:lnTo>
                      <a:pt x="93406" y="1760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891B1"/>
              </a:solidFill>
              <a:ln w="3850" cap="flat">
                <a:noFill/>
                <a:miter lim="800000"/>
              </a:ln>
            </p:spPr>
          </p:sp>
          <p:sp>
            <p:nvSpPr>
              <p:cNvPr id="430" name=""/>
              <p:cNvSpPr/>
              <p:nvPr/>
            </p:nvSpPr>
            <p:spPr>
              <a:xfrm>
                <a:off x="7702802" y="2056810"/>
                <a:ext cx="68977" cy="66012"/>
              </a:xfrm>
              <a:custGeom>
                <a:avLst/>
                <a:gdLst/>
                <a:ahLst/>
                <a:cxnLst/>
                <a:pathLst>
                  <a:path w="68977" h="66012">
                    <a:moveTo>
                      <a:pt x="0" y="6286"/>
                    </a:moveTo>
                    <a:cubicBezTo>
                      <a:pt x="0" y="-8197"/>
                      <a:pt x="24429" y="5568"/>
                      <a:pt x="44188" y="13471"/>
                    </a:cubicBezTo>
                    <a:cubicBezTo>
                      <a:pt x="66821" y="27841"/>
                      <a:pt x="68977" y="40660"/>
                      <a:pt x="68977" y="55144"/>
                    </a:cubicBezTo>
                    <a:cubicBezTo>
                      <a:pt x="68977" y="69628"/>
                      <a:pt x="57480" y="68796"/>
                      <a:pt x="32333" y="57300"/>
                    </a:cubicBezTo>
                    <a:cubicBezTo>
                      <a:pt x="9341" y="40774"/>
                      <a:pt x="0" y="20770"/>
                      <a:pt x="0" y="6286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50" cap="flat">
                <a:noFill/>
                <a:miter lim="800000"/>
              </a:ln>
            </p:spPr>
          </p:sp>
        </p:grpSp>
        <p:grpSp>
          <p:nvGrpSpPr>
            <p:cNvPr id="431" name="Marketing"/>
            <p:cNvGrpSpPr/>
            <p:nvPr/>
          </p:nvGrpSpPr>
          <p:grpSpPr>
            <a:xfrm>
              <a:off x="6662120" y="5338744"/>
              <a:ext cx="845922" cy="1208461"/>
              <a:chOff x="6662120" y="5338744"/>
              <a:chExt cx="845922" cy="1208461"/>
            </a:xfrm>
          </p:grpSpPr>
          <p:grpSp>
            <p:nvGrpSpPr>
              <p:cNvPr id="432" name=""/>
              <p:cNvGrpSpPr/>
              <p:nvPr/>
            </p:nvGrpSpPr>
            <p:grpSpPr>
              <a:xfrm>
                <a:off x="6662120" y="5338744"/>
                <a:ext cx="754582" cy="1068044"/>
                <a:chOff x="6662120" y="5338744"/>
                <a:chExt cx="754582" cy="1068044"/>
              </a:xfrm>
            </p:grpSpPr>
            <p:sp>
              <p:nvSpPr>
                <p:cNvPr id="433" name=""/>
                <p:cNvSpPr/>
                <p:nvPr/>
              </p:nvSpPr>
              <p:spPr>
                <a:xfrm>
                  <a:off x="7041042" y="5947251"/>
                  <a:ext cx="31240" cy="333335"/>
                </a:xfrm>
                <a:custGeom>
                  <a:avLst/>
                  <a:gdLst/>
                  <a:ahLst/>
                  <a:cxnLst/>
                  <a:pathLst>
                    <a:path w="31240" h="333335">
                      <a:moveTo>
                        <a:pt x="10807" y="2866"/>
                      </a:moveTo>
                      <a:lnTo>
                        <a:pt x="0" y="333335"/>
                      </a:lnTo>
                      <a:lnTo>
                        <a:pt x="18997" y="320690"/>
                      </a:lnTo>
                      <a:lnTo>
                        <a:pt x="31240" y="0"/>
                      </a:lnTo>
                      <a:lnTo>
                        <a:pt x="10807" y="2866"/>
                      </a:lnTo>
                      <a:close/>
                    </a:path>
                  </a:pathLst>
                </a:custGeom>
                <a:solidFill>
                  <a:srgbClr val="CD9449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4" name=""/>
                <p:cNvSpPr/>
                <p:nvPr/>
              </p:nvSpPr>
              <p:spPr>
                <a:xfrm>
                  <a:off x="7012337" y="5928704"/>
                  <a:ext cx="43904" cy="351881"/>
                </a:xfrm>
                <a:custGeom>
                  <a:avLst/>
                  <a:gdLst/>
                  <a:ahLst/>
                  <a:cxnLst/>
                  <a:pathLst>
                    <a:path w="43904" h="351881">
                      <a:moveTo>
                        <a:pt x="15704" y="0"/>
                      </a:moveTo>
                      <a:lnTo>
                        <a:pt x="0" y="342270"/>
                      </a:lnTo>
                      <a:lnTo>
                        <a:pt x="28706" y="351881"/>
                      </a:lnTo>
                      <a:lnTo>
                        <a:pt x="43904" y="0"/>
                      </a:lnTo>
                      <a:lnTo>
                        <a:pt x="15704" y="0"/>
                      </a:lnTo>
                      <a:close/>
                    </a:path>
                  </a:pathLst>
                </a:custGeom>
                <a:solidFill>
                  <a:srgbClr val="D9AC73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5" name=""/>
                <p:cNvSpPr/>
                <p:nvPr/>
              </p:nvSpPr>
              <p:spPr>
                <a:xfrm>
                  <a:off x="6664485" y="5344063"/>
                  <a:ext cx="739615" cy="695753"/>
                </a:xfrm>
                <a:custGeom>
                  <a:avLst/>
                  <a:gdLst/>
                  <a:ahLst/>
                  <a:cxnLst/>
                  <a:pathLst>
                    <a:path w="739615" h="695753">
                      <a:moveTo>
                        <a:pt x="48548" y="0"/>
                      </a:moveTo>
                      <a:lnTo>
                        <a:pt x="739615" y="183971"/>
                      </a:lnTo>
                      <a:lnTo>
                        <a:pt x="692666" y="695753"/>
                      </a:lnTo>
                      <a:lnTo>
                        <a:pt x="0" y="507926"/>
                      </a:lnTo>
                      <a:lnTo>
                        <a:pt x="48548" y="0"/>
                      </a:lnTo>
                      <a:close/>
                    </a:path>
                  </a:pathLst>
                </a:custGeom>
                <a:solidFill>
                  <a:srgbClr val="DEB887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6" name=""/>
                <p:cNvSpPr/>
                <p:nvPr/>
              </p:nvSpPr>
              <p:spPr>
                <a:xfrm>
                  <a:off x="6713033" y="5338744"/>
                  <a:ext cx="703668" cy="191207"/>
                </a:xfrm>
                <a:custGeom>
                  <a:avLst/>
                  <a:gdLst/>
                  <a:ahLst/>
                  <a:cxnLst/>
                  <a:pathLst>
                    <a:path w="703668" h="191207">
                      <a:moveTo>
                        <a:pt x="12600" y="0"/>
                      </a:moveTo>
                      <a:lnTo>
                        <a:pt x="703668" y="183971"/>
                      </a:lnTo>
                      <a:lnTo>
                        <a:pt x="691067" y="191207"/>
                      </a:lnTo>
                      <a:lnTo>
                        <a:pt x="0" y="5318"/>
                      </a:lnTo>
                      <a:lnTo>
                        <a:pt x="12600" y="0"/>
                      </a:lnTo>
                      <a:close/>
                    </a:path>
                  </a:pathLst>
                </a:custGeom>
                <a:solidFill>
                  <a:srgbClr val="D5A465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7" name=""/>
                <p:cNvSpPr/>
                <p:nvPr/>
              </p:nvSpPr>
              <p:spPr>
                <a:xfrm>
                  <a:off x="7357146" y="5522716"/>
                  <a:ext cx="59550" cy="517101"/>
                </a:xfrm>
                <a:custGeom>
                  <a:avLst/>
                  <a:gdLst/>
                  <a:ahLst/>
                  <a:cxnLst/>
                  <a:pathLst>
                    <a:path w="59550" h="517101">
                      <a:moveTo>
                        <a:pt x="46949" y="7235"/>
                      </a:moveTo>
                      <a:lnTo>
                        <a:pt x="59550" y="0"/>
                      </a:lnTo>
                      <a:lnTo>
                        <a:pt x="13107" y="504365"/>
                      </a:lnTo>
                      <a:lnTo>
                        <a:pt x="0" y="517101"/>
                      </a:lnTo>
                      <a:lnTo>
                        <a:pt x="46949" y="7235"/>
                      </a:lnTo>
                      <a:close/>
                    </a:path>
                  </a:pathLst>
                </a:custGeom>
                <a:solidFill>
                  <a:srgbClr val="CF9952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8" name=""/>
                <p:cNvSpPr/>
                <p:nvPr/>
              </p:nvSpPr>
              <p:spPr>
                <a:xfrm>
                  <a:off x="6662120" y="5877951"/>
                  <a:ext cx="132387" cy="528837"/>
                </a:xfrm>
                <a:custGeom>
                  <a:avLst/>
                  <a:gdLst/>
                  <a:ahLst/>
                  <a:cxnLst/>
                  <a:pathLst>
                    <a:path w="132387" h="528837">
                      <a:moveTo>
                        <a:pt x="105369" y="0"/>
                      </a:moveTo>
                      <a:lnTo>
                        <a:pt x="0" y="516612"/>
                      </a:lnTo>
                      <a:lnTo>
                        <a:pt x="33688" y="528837"/>
                      </a:lnTo>
                      <a:lnTo>
                        <a:pt x="132387" y="7756"/>
                      </a:lnTo>
                      <a:lnTo>
                        <a:pt x="105369" y="0"/>
                      </a:lnTo>
                      <a:close/>
                    </a:path>
                  </a:pathLst>
                </a:custGeom>
                <a:solidFill>
                  <a:srgbClr val="D9AC73"/>
                </a:solidFill>
                <a:ln w="7700" cap="flat">
                  <a:noFill/>
                  <a:bevel/>
                </a:ln>
              </p:spPr>
            </p:sp>
            <p:sp>
              <p:nvSpPr>
                <p:cNvPr id="439" name=""/>
                <p:cNvSpPr/>
                <p:nvPr/>
              </p:nvSpPr>
              <p:spPr>
                <a:xfrm>
                  <a:off x="6695806" y="5885711"/>
                  <a:ext cx="116261" cy="521078"/>
                </a:xfrm>
                <a:custGeom>
                  <a:avLst/>
                  <a:gdLst/>
                  <a:ahLst/>
                  <a:cxnLst/>
                  <a:pathLst>
                    <a:path w="116261" h="521078">
                      <a:moveTo>
                        <a:pt x="0" y="521078"/>
                      </a:moveTo>
                      <a:lnTo>
                        <a:pt x="26089" y="507505"/>
                      </a:lnTo>
                      <a:lnTo>
                        <a:pt x="116261" y="5733"/>
                      </a:lnTo>
                      <a:lnTo>
                        <a:pt x="98699" y="0"/>
                      </a:lnTo>
                      <a:lnTo>
                        <a:pt x="0" y="521078"/>
                      </a:lnTo>
                      <a:close/>
                    </a:path>
                  </a:pathLst>
                </a:custGeom>
                <a:solidFill>
                  <a:srgbClr val="CD9449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40" name=""/>
                <p:cNvGrpSpPr/>
                <p:nvPr/>
              </p:nvGrpSpPr>
              <p:grpSpPr>
                <a:xfrm>
                  <a:off x="6779173" y="5435037"/>
                  <a:ext cx="397692" cy="461527"/>
                  <a:chOff x="6779173" y="5435037"/>
                  <a:chExt cx="397692" cy="461527"/>
                </a:xfrm>
              </p:grpSpPr>
              <p:sp>
                <p:nvSpPr>
                  <p:cNvPr id="441" name=""/>
                  <p:cNvSpPr/>
                  <p:nvPr/>
                </p:nvSpPr>
                <p:spPr>
                  <a:xfrm>
                    <a:off x="6843946" y="5697557"/>
                    <a:ext cx="69300" cy="136509"/>
                  </a:xfrm>
                  <a:custGeom>
                    <a:avLst/>
                    <a:gdLst/>
                    <a:ahLst/>
                    <a:cxnLst/>
                    <a:pathLst>
                      <a:path w="69300" h="136509">
                        <a:moveTo>
                          <a:pt x="14502" y="0"/>
                        </a:moveTo>
                        <a:lnTo>
                          <a:pt x="69300" y="11317"/>
                        </a:lnTo>
                        <a:lnTo>
                          <a:pt x="54798" y="136509"/>
                        </a:lnTo>
                        <a:lnTo>
                          <a:pt x="0" y="125190"/>
                        </a:lnTo>
                        <a:lnTo>
                          <a:pt x="1450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miter lim="800000"/>
                  </a:ln>
                </p:spPr>
              </p:sp>
              <p:sp>
                <p:nvSpPr>
                  <p:cNvPr id="442" name=""/>
                  <p:cNvSpPr/>
                  <p:nvPr/>
                </p:nvSpPr>
                <p:spPr>
                  <a:xfrm>
                    <a:off x="6784127" y="5438074"/>
                    <a:ext cx="82037" cy="80534"/>
                  </a:xfrm>
                  <a:custGeom>
                    <a:avLst/>
                    <a:gdLst/>
                    <a:ahLst/>
                    <a:cxnLst/>
                    <a:pathLst>
                      <a:path w="82037" h="80534">
                        <a:moveTo>
                          <a:pt x="82037" y="0"/>
                        </a:moveTo>
                        <a:lnTo>
                          <a:pt x="82037" y="77969"/>
                        </a:lnTo>
                        <a:lnTo>
                          <a:pt x="0" y="80534"/>
                        </a:lnTo>
                        <a:cubicBezTo>
                          <a:pt x="0" y="80534"/>
                          <a:pt x="688" y="4788"/>
                          <a:pt x="82037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400" cap="flat">
                    <a:solidFill>
                      <a:srgbClr val="FFFFFF"/>
                    </a:solidFill>
                    <a:bevel/>
                  </a:ln>
                </p:spPr>
              </p:sp>
              <p:sp>
                <p:nvSpPr>
                  <p:cNvPr id="443" name=""/>
                  <p:cNvSpPr/>
                  <p:nvPr/>
                </p:nvSpPr>
                <p:spPr>
                  <a:xfrm>
                    <a:off x="6798555" y="5460121"/>
                    <a:ext cx="190892" cy="183519"/>
                  </a:xfrm>
                  <a:custGeom>
                    <a:avLst/>
                    <a:gdLst/>
                    <a:ahLst/>
                    <a:cxnLst/>
                    <a:pathLst>
                      <a:path w="190892" h="183519">
                        <a:moveTo>
                          <a:pt x="95446" y="88837"/>
                        </a:moveTo>
                        <a:lnTo>
                          <a:pt x="95446" y="0"/>
                        </a:lnTo>
                        <a:cubicBezTo>
                          <a:pt x="95446" y="0"/>
                          <a:pt x="184589" y="-1169"/>
                          <a:pt x="190892" y="91760"/>
                        </a:cubicBezTo>
                        <a:cubicBezTo>
                          <a:pt x="190892" y="91760"/>
                          <a:pt x="193294" y="177675"/>
                          <a:pt x="96647" y="183519"/>
                        </a:cubicBezTo>
                        <a:cubicBezTo>
                          <a:pt x="96647" y="183519"/>
                          <a:pt x="6003" y="185565"/>
                          <a:pt x="0" y="91760"/>
                        </a:cubicBezTo>
                        <a:lnTo>
                          <a:pt x="95446" y="8883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bevel/>
                  </a:ln>
                </p:spPr>
              </p:sp>
              <p:sp>
                <p:nvSpPr>
                  <p:cNvPr id="444" name=""/>
                  <p:cNvSpPr/>
                  <p:nvPr/>
                </p:nvSpPr>
                <p:spPr>
                  <a:xfrm>
                    <a:off x="6936911" y="5645512"/>
                    <a:ext cx="69300" cy="207266"/>
                  </a:xfrm>
                  <a:custGeom>
                    <a:avLst/>
                    <a:gdLst/>
                    <a:ahLst/>
                    <a:cxnLst/>
                    <a:pathLst>
                      <a:path w="69300" h="207266">
                        <a:moveTo>
                          <a:pt x="21284" y="0"/>
                        </a:moveTo>
                        <a:lnTo>
                          <a:pt x="69300" y="11317"/>
                        </a:lnTo>
                        <a:lnTo>
                          <a:pt x="48016" y="207266"/>
                        </a:lnTo>
                        <a:lnTo>
                          <a:pt x="0" y="195948"/>
                        </a:lnTo>
                        <a:lnTo>
                          <a:pt x="2128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miter lim="800000"/>
                  </a:ln>
                </p:spPr>
              </p:sp>
              <p:sp>
                <p:nvSpPr>
                  <p:cNvPr id="445" name=""/>
                  <p:cNvSpPr/>
                  <p:nvPr/>
                </p:nvSpPr>
                <p:spPr>
                  <a:xfrm>
                    <a:off x="7026757" y="5614887"/>
                    <a:ext cx="61600" cy="261508"/>
                  </a:xfrm>
                  <a:custGeom>
                    <a:avLst/>
                    <a:gdLst/>
                    <a:ahLst/>
                    <a:cxnLst/>
                    <a:pathLst>
                      <a:path w="61600" h="261508">
                        <a:moveTo>
                          <a:pt x="21932" y="0"/>
                        </a:moveTo>
                        <a:lnTo>
                          <a:pt x="61600" y="7845"/>
                        </a:lnTo>
                        <a:lnTo>
                          <a:pt x="39668" y="261508"/>
                        </a:lnTo>
                        <a:lnTo>
                          <a:pt x="0" y="250190"/>
                        </a:lnTo>
                        <a:lnTo>
                          <a:pt x="2193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FFFFF"/>
                    </a:solidFill>
                    <a:miter lim="800000"/>
                  </a:ln>
                </p:spPr>
              </p:sp>
              <p:sp>
                <p:nvSpPr>
                  <p:cNvPr id="446" name=""/>
                  <p:cNvSpPr/>
                  <p:nvPr/>
                </p:nvSpPr>
                <p:spPr>
                  <a:xfrm>
                    <a:off x="7106549" y="5587117"/>
                    <a:ext cx="77000" cy="309448"/>
                  </a:xfrm>
                  <a:custGeom>
                    <a:avLst/>
                    <a:gdLst/>
                    <a:ahLst/>
                    <a:cxnLst/>
                    <a:pathLst>
                      <a:path w="77000" h="309448">
                        <a:moveTo>
                          <a:pt x="26950" y="0"/>
                        </a:moveTo>
                        <a:lnTo>
                          <a:pt x="77000" y="15472"/>
                        </a:lnTo>
                        <a:lnTo>
                          <a:pt x="48322" y="309448"/>
                        </a:lnTo>
                        <a:lnTo>
                          <a:pt x="0" y="298129"/>
                        </a:lnTo>
                        <a:lnTo>
                          <a:pt x="2695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miter lim="800000"/>
                  </a:ln>
                </p:spPr>
              </p:sp>
            </p:grpSp>
          </p:grpSp>
          <p:grpSp>
            <p:nvGrpSpPr>
              <p:cNvPr id="447" name=""/>
              <p:cNvGrpSpPr/>
              <p:nvPr/>
            </p:nvGrpSpPr>
            <p:grpSpPr>
              <a:xfrm>
                <a:off x="7047042" y="5565601"/>
                <a:ext cx="460997" cy="981596"/>
                <a:chOff x="7047042" y="5565601"/>
                <a:chExt cx="460997" cy="981596"/>
              </a:xfrm>
            </p:grpSpPr>
            <p:sp>
              <p:nvSpPr>
                <p:cNvPr id="448" name=""/>
                <p:cNvSpPr/>
                <p:nvPr/>
              </p:nvSpPr>
              <p:spPr>
                <a:xfrm>
                  <a:off x="7412592" y="5814898"/>
                  <a:ext cx="31752" cy="732299"/>
                </a:xfrm>
                <a:custGeom>
                  <a:avLst/>
                  <a:gdLst/>
                  <a:ahLst/>
                  <a:cxnLst/>
                  <a:pathLst>
                    <a:path w="31752" h="732299">
                      <a:moveTo>
                        <a:pt x="542" y="0"/>
                      </a:moveTo>
                      <a:lnTo>
                        <a:pt x="31752" y="2831"/>
                      </a:lnTo>
                      <a:lnTo>
                        <a:pt x="30467" y="709302"/>
                      </a:lnTo>
                      <a:lnTo>
                        <a:pt x="0" y="732299"/>
                      </a:lnTo>
                      <a:lnTo>
                        <a:pt x="542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49" name=""/>
                <p:cNvSpPr/>
                <p:nvPr/>
              </p:nvSpPr>
              <p:spPr>
                <a:xfrm>
                  <a:off x="7189032" y="5773957"/>
                  <a:ext cx="92485" cy="138780"/>
                </a:xfrm>
                <a:custGeom>
                  <a:avLst/>
                  <a:gdLst/>
                  <a:ahLst/>
                  <a:cxnLst/>
                  <a:pathLst>
                    <a:path w="92485" h="138780">
                      <a:moveTo>
                        <a:pt x="62222" y="9299"/>
                      </a:moveTo>
                      <a:lnTo>
                        <a:pt x="92485" y="0"/>
                      </a:lnTo>
                      <a:lnTo>
                        <a:pt x="32230" y="127325"/>
                      </a:lnTo>
                      <a:lnTo>
                        <a:pt x="0" y="138780"/>
                      </a:lnTo>
                      <a:lnTo>
                        <a:pt x="62222" y="9299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0" name=""/>
                <p:cNvSpPr/>
                <p:nvPr/>
              </p:nvSpPr>
              <p:spPr>
                <a:xfrm>
                  <a:off x="7264344" y="5766766"/>
                  <a:ext cx="150162" cy="281962"/>
                </a:xfrm>
                <a:custGeom>
                  <a:avLst/>
                  <a:gdLst/>
                  <a:ahLst/>
                  <a:cxnLst/>
                  <a:pathLst>
                    <a:path w="150162" h="281962">
                      <a:moveTo>
                        <a:pt x="738" y="0"/>
                      </a:moveTo>
                      <a:lnTo>
                        <a:pt x="150162" y="42962"/>
                      </a:lnTo>
                      <a:lnTo>
                        <a:pt x="148930" y="281962"/>
                      </a:lnTo>
                      <a:lnTo>
                        <a:pt x="0" y="230494"/>
                      </a:lnTo>
                      <a:lnTo>
                        <a:pt x="738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1" name=""/>
                <p:cNvSpPr/>
                <p:nvPr/>
              </p:nvSpPr>
              <p:spPr>
                <a:xfrm>
                  <a:off x="7209902" y="5700708"/>
                  <a:ext cx="297941" cy="405361"/>
                </a:xfrm>
                <a:custGeom>
                  <a:avLst/>
                  <a:gdLst/>
                  <a:ahLst/>
                  <a:cxnLst/>
                  <a:pathLst>
                    <a:path w="297941" h="405361">
                      <a:moveTo>
                        <a:pt x="0" y="30324"/>
                      </a:moveTo>
                      <a:cubicBezTo>
                        <a:pt x="0" y="30324"/>
                        <a:pt x="13953" y="8613"/>
                        <a:pt x="52781" y="0"/>
                      </a:cubicBezTo>
                      <a:cubicBezTo>
                        <a:pt x="52781" y="0"/>
                        <a:pt x="58371" y="0"/>
                        <a:pt x="63341" y="1790"/>
                      </a:cubicBezTo>
                      <a:lnTo>
                        <a:pt x="270524" y="66301"/>
                      </a:lnTo>
                      <a:cubicBezTo>
                        <a:pt x="270524" y="66301"/>
                        <a:pt x="292461" y="72212"/>
                        <a:pt x="297941" y="92730"/>
                      </a:cubicBezTo>
                      <a:lnTo>
                        <a:pt x="297941" y="384506"/>
                      </a:lnTo>
                      <a:lnTo>
                        <a:pt x="269454" y="405361"/>
                      </a:lnTo>
                      <a:lnTo>
                        <a:pt x="267647" y="116345"/>
                      </a:lnTo>
                      <a:cubicBezTo>
                        <a:pt x="267647" y="116345"/>
                        <a:pt x="270524" y="99487"/>
                        <a:pt x="252508" y="89563"/>
                      </a:cubicBezTo>
                      <a:lnTo>
                        <a:pt x="30590" y="17142"/>
                      </a:lnTo>
                      <a:cubicBezTo>
                        <a:pt x="30590" y="17142"/>
                        <a:pt x="26689" y="16212"/>
                        <a:pt x="20787" y="17298"/>
                      </a:cubicBezTo>
                      <a:cubicBezTo>
                        <a:pt x="20787" y="17298"/>
                        <a:pt x="9294" y="20244"/>
                        <a:pt x="0" y="30324"/>
                      </a:cubicBez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2" name=""/>
                <p:cNvSpPr/>
                <p:nvPr/>
              </p:nvSpPr>
              <p:spPr>
                <a:xfrm>
                  <a:off x="7332815" y="5697314"/>
                  <a:ext cx="72867" cy="56406"/>
                </a:xfrm>
                <a:custGeom>
                  <a:avLst/>
                  <a:gdLst/>
                  <a:ahLst/>
                  <a:cxnLst/>
                  <a:pathLst>
                    <a:path w="72867" h="56406">
                      <a:moveTo>
                        <a:pt x="0" y="862"/>
                      </a:moveTo>
                      <a:lnTo>
                        <a:pt x="72867" y="0"/>
                      </a:lnTo>
                      <a:lnTo>
                        <a:pt x="72554" y="46145"/>
                      </a:lnTo>
                      <a:lnTo>
                        <a:pt x="52007" y="56406"/>
                      </a:lnTo>
                      <a:lnTo>
                        <a:pt x="0" y="22992"/>
                      </a:lnTo>
                      <a:lnTo>
                        <a:pt x="0" y="862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3" name=""/>
                <p:cNvSpPr/>
                <p:nvPr/>
              </p:nvSpPr>
              <p:spPr>
                <a:xfrm>
                  <a:off x="7263138" y="5996453"/>
                  <a:ext cx="150135" cy="72563"/>
                </a:xfrm>
                <a:custGeom>
                  <a:avLst/>
                  <a:gdLst/>
                  <a:ahLst/>
                  <a:cxnLst/>
                  <a:pathLst>
                    <a:path w="150135" h="72563">
                      <a:moveTo>
                        <a:pt x="150135" y="52275"/>
                      </a:moveTo>
                      <a:lnTo>
                        <a:pt x="0" y="0"/>
                      </a:lnTo>
                      <a:lnTo>
                        <a:pt x="0" y="20288"/>
                      </a:lnTo>
                      <a:lnTo>
                        <a:pt x="150135" y="72563"/>
                      </a:lnTo>
                      <a:lnTo>
                        <a:pt x="150135" y="52275"/>
                      </a:lnTo>
                      <a:close/>
                    </a:path>
                  </a:pathLst>
                </a:custGeom>
                <a:solidFill>
                  <a:srgbClr val="B9B9B9"/>
                </a:solidFill>
                <a:ln w="2500" cap="flat">
                  <a:noFill/>
                  <a:bevel/>
                </a:ln>
              </p:spPr>
            </p:sp>
            <p:sp>
              <p:nvSpPr>
                <p:cNvPr id="454" name=""/>
                <p:cNvSpPr/>
                <p:nvPr/>
              </p:nvSpPr>
              <p:spPr>
                <a:xfrm>
                  <a:off x="7261719" y="6016331"/>
                  <a:ext cx="66327" cy="500344"/>
                </a:xfrm>
                <a:custGeom>
                  <a:avLst/>
                  <a:gdLst/>
                  <a:ahLst/>
                  <a:cxnLst/>
                  <a:pathLst>
                    <a:path w="66327" h="500344">
                      <a:moveTo>
                        <a:pt x="1174" y="0"/>
                      </a:moveTo>
                      <a:lnTo>
                        <a:pt x="66327" y="22729"/>
                      </a:lnTo>
                      <a:lnTo>
                        <a:pt x="65153" y="500344"/>
                      </a:lnTo>
                      <a:lnTo>
                        <a:pt x="0" y="477614"/>
                      </a:lnTo>
                      <a:lnTo>
                        <a:pt x="1174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2500" cap="flat">
                  <a:noFill/>
                  <a:bevel/>
                </a:ln>
              </p:spPr>
            </p:sp>
            <p:sp>
              <p:nvSpPr>
                <p:cNvPr id="455" name=""/>
                <p:cNvSpPr/>
                <p:nvPr/>
              </p:nvSpPr>
              <p:spPr>
                <a:xfrm>
                  <a:off x="7326872" y="6096792"/>
                  <a:ext cx="18145" cy="419883"/>
                </a:xfrm>
                <a:custGeom>
                  <a:avLst/>
                  <a:gdLst/>
                  <a:ahLst/>
                  <a:cxnLst/>
                  <a:pathLst>
                    <a:path w="18145" h="419883">
                      <a:moveTo>
                        <a:pt x="1174" y="8714"/>
                      </a:moveTo>
                      <a:lnTo>
                        <a:pt x="18145" y="13982"/>
                      </a:lnTo>
                      <a:lnTo>
                        <a:pt x="17245" y="408043"/>
                      </a:lnTo>
                      <a:lnTo>
                        <a:pt x="0" y="419883"/>
                      </a:lnTo>
                      <a:lnTo>
                        <a:pt x="1174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6" name=""/>
                <p:cNvSpPr/>
                <p:nvPr/>
              </p:nvSpPr>
              <p:spPr>
                <a:xfrm>
                  <a:off x="7413273" y="6036881"/>
                  <a:ext cx="16773" cy="33222"/>
                </a:xfrm>
                <a:custGeom>
                  <a:avLst/>
                  <a:gdLst/>
                  <a:ahLst/>
                  <a:cxnLst/>
                  <a:pathLst>
                    <a:path w="16773" h="33222">
                      <a:moveTo>
                        <a:pt x="0" y="11846"/>
                      </a:moveTo>
                      <a:lnTo>
                        <a:pt x="0" y="33222"/>
                      </a:lnTo>
                      <a:lnTo>
                        <a:pt x="16773" y="21785"/>
                      </a:lnTo>
                      <a:lnTo>
                        <a:pt x="16227" y="0"/>
                      </a:lnTo>
                      <a:lnTo>
                        <a:pt x="0" y="11846"/>
                      </a:lnTo>
                      <a:close/>
                    </a:path>
                  </a:pathLst>
                </a:custGeom>
                <a:solidFill>
                  <a:srgbClr val="8A8A8A"/>
                </a:solidFill>
                <a:ln w="2500" cap="flat">
                  <a:noFill/>
                  <a:bevel/>
                </a:ln>
              </p:spPr>
            </p:sp>
            <p:sp>
              <p:nvSpPr>
                <p:cNvPr id="457" name=""/>
                <p:cNvSpPr/>
                <p:nvPr/>
              </p:nvSpPr>
              <p:spPr>
                <a:xfrm>
                  <a:off x="7263140" y="6016741"/>
                  <a:ext cx="150543" cy="151398"/>
                </a:xfrm>
                <a:custGeom>
                  <a:avLst/>
                  <a:gdLst/>
                  <a:ahLst/>
                  <a:cxnLst/>
                  <a:pathLst>
                    <a:path w="150543" h="151398">
                      <a:moveTo>
                        <a:pt x="0" y="0"/>
                      </a:moveTo>
                      <a:lnTo>
                        <a:pt x="150135" y="52275"/>
                      </a:lnTo>
                      <a:lnTo>
                        <a:pt x="150543" y="151398"/>
                      </a:lnTo>
                      <a:lnTo>
                        <a:pt x="409" y="991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2500" cap="flat">
                  <a:noFill/>
                  <a:bevel/>
                </a:ln>
              </p:spPr>
            </p:sp>
            <p:sp>
              <p:nvSpPr>
                <p:cNvPr id="458" name=""/>
                <p:cNvSpPr/>
                <p:nvPr/>
              </p:nvSpPr>
              <p:spPr>
                <a:xfrm>
                  <a:off x="7060157" y="5716176"/>
                  <a:ext cx="419398" cy="389911"/>
                </a:xfrm>
                <a:custGeom>
                  <a:avLst/>
                  <a:gdLst/>
                  <a:ahLst/>
                  <a:cxnLst/>
                  <a:pathLst>
                    <a:path w="419398" h="389911">
                      <a:moveTo>
                        <a:pt x="368798" y="372445"/>
                      </a:moveTo>
                      <a:lnTo>
                        <a:pt x="419398" y="389911"/>
                      </a:lnTo>
                      <a:lnTo>
                        <a:pt x="419398" y="280188"/>
                      </a:lnTo>
                      <a:lnTo>
                        <a:pt x="419398" y="95257"/>
                      </a:lnTo>
                      <a:cubicBezTo>
                        <a:pt x="419398" y="95257"/>
                        <a:pt x="420464" y="81411"/>
                        <a:pt x="399212" y="71166"/>
                      </a:cubicBezTo>
                      <a:lnTo>
                        <a:pt x="180336" y="0"/>
                      </a:lnTo>
                      <a:cubicBezTo>
                        <a:pt x="180336" y="0"/>
                        <a:pt x="145442" y="0"/>
                        <a:pt x="142743" y="34806"/>
                      </a:cubicBezTo>
                      <a:lnTo>
                        <a:pt x="100150" y="134035"/>
                      </a:lnTo>
                      <a:lnTo>
                        <a:pt x="5583" y="110249"/>
                      </a:lnTo>
                      <a:lnTo>
                        <a:pt x="0" y="162019"/>
                      </a:lnTo>
                      <a:lnTo>
                        <a:pt x="130365" y="196561"/>
                      </a:lnTo>
                      <a:lnTo>
                        <a:pt x="191098" y="67080"/>
                      </a:lnTo>
                      <a:lnTo>
                        <a:pt x="205820" y="62064"/>
                      </a:lnTo>
                      <a:lnTo>
                        <a:pt x="359248" y="105284"/>
                      </a:lnTo>
                      <a:lnTo>
                        <a:pt x="368470" y="115899"/>
                      </a:lnTo>
                      <a:lnTo>
                        <a:pt x="367644" y="261209"/>
                      </a:lnTo>
                      <a:lnTo>
                        <a:pt x="368798" y="372445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59" name=""/>
                <p:cNvSpPr/>
                <p:nvPr/>
              </p:nvSpPr>
              <p:spPr>
                <a:xfrm>
                  <a:off x="7327995" y="5698176"/>
                  <a:ext cx="56247" cy="59815"/>
                </a:xfrm>
                <a:custGeom>
                  <a:avLst/>
                  <a:gdLst/>
                  <a:ahLst/>
                  <a:cxnLst/>
                  <a:pathLst>
                    <a:path w="56247" h="59815">
                      <a:moveTo>
                        <a:pt x="0" y="0"/>
                      </a:moveTo>
                      <a:lnTo>
                        <a:pt x="56247" y="13573"/>
                      </a:lnTo>
                      <a:lnTo>
                        <a:pt x="55815" y="55881"/>
                      </a:lnTo>
                      <a:lnTo>
                        <a:pt x="19836" y="59815"/>
                      </a:lnTo>
                      <a:lnTo>
                        <a:pt x="537" y="466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DFDF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0" name=""/>
                <p:cNvSpPr/>
                <p:nvPr/>
              </p:nvSpPr>
              <p:spPr>
                <a:xfrm>
                  <a:off x="7294606" y="5565404"/>
                  <a:ext cx="148294" cy="168534"/>
                </a:xfrm>
                <a:custGeom>
                  <a:avLst/>
                  <a:gdLst/>
                  <a:ahLst/>
                  <a:cxnLst/>
                  <a:pathLst>
                    <a:path w="148294" h="168534">
                      <a:moveTo>
                        <a:pt x="0" y="13591"/>
                      </a:moveTo>
                      <a:cubicBezTo>
                        <a:pt x="0" y="13591"/>
                        <a:pt x="1322" y="13922"/>
                        <a:pt x="8210" y="15231"/>
                      </a:cubicBezTo>
                      <a:cubicBezTo>
                        <a:pt x="16919" y="17474"/>
                        <a:pt x="107939" y="41457"/>
                        <a:pt x="114369" y="42237"/>
                      </a:cubicBezTo>
                      <a:cubicBezTo>
                        <a:pt x="119431" y="45828"/>
                        <a:pt x="120662" y="43154"/>
                        <a:pt x="120662" y="51838"/>
                      </a:cubicBezTo>
                      <a:cubicBezTo>
                        <a:pt x="120662" y="60523"/>
                        <a:pt x="121209" y="160837"/>
                        <a:pt x="121209" y="160837"/>
                      </a:cubicBezTo>
                      <a:cubicBezTo>
                        <a:pt x="121209" y="160837"/>
                        <a:pt x="121756" y="163027"/>
                        <a:pt x="116284" y="168534"/>
                      </a:cubicBezTo>
                      <a:lnTo>
                        <a:pt x="144403" y="152294"/>
                      </a:lnTo>
                      <a:cubicBezTo>
                        <a:pt x="144403" y="152294"/>
                        <a:pt x="148294" y="150608"/>
                        <a:pt x="148294" y="144095"/>
                      </a:cubicBezTo>
                      <a:lnTo>
                        <a:pt x="148294" y="33992"/>
                      </a:lnTo>
                      <a:cubicBezTo>
                        <a:pt x="148294" y="33992"/>
                        <a:pt x="149080" y="29057"/>
                        <a:pt x="140771" y="26717"/>
                      </a:cubicBezTo>
                      <a:lnTo>
                        <a:pt x="42332" y="820"/>
                      </a:lnTo>
                      <a:cubicBezTo>
                        <a:pt x="42332" y="820"/>
                        <a:pt x="37457" y="-1041"/>
                        <a:pt x="31198" y="820"/>
                      </a:cubicBezTo>
                      <a:lnTo>
                        <a:pt x="0" y="13591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2500" cap="flat">
                  <a:noFill/>
                  <a:bevel/>
                </a:ln>
              </p:spPr>
            </p:sp>
            <p:sp>
              <p:nvSpPr>
                <p:cNvPr id="461" name=""/>
                <p:cNvSpPr/>
                <p:nvPr/>
              </p:nvSpPr>
              <p:spPr>
                <a:xfrm>
                  <a:off x="7291325" y="5577834"/>
                  <a:ext cx="125023" cy="156078"/>
                </a:xfrm>
                <a:custGeom>
                  <a:avLst/>
                  <a:gdLst/>
                  <a:ahLst/>
                  <a:cxnLst/>
                  <a:pathLst>
                    <a:path w="125023" h="156078">
                      <a:moveTo>
                        <a:pt x="7244" y="0"/>
                      </a:moveTo>
                      <a:lnTo>
                        <a:pt x="118880" y="29811"/>
                      </a:lnTo>
                      <a:cubicBezTo>
                        <a:pt x="122373" y="30694"/>
                        <a:pt x="125023" y="32870"/>
                        <a:pt x="125023" y="36644"/>
                      </a:cubicBezTo>
                      <a:lnTo>
                        <a:pt x="125023" y="149016"/>
                      </a:lnTo>
                      <a:cubicBezTo>
                        <a:pt x="125023" y="152790"/>
                        <a:pt x="121721" y="156078"/>
                        <a:pt x="117941" y="156078"/>
                      </a:cubicBezTo>
                      <a:lnTo>
                        <a:pt x="6798" y="124360"/>
                      </a:lnTo>
                      <a:cubicBezTo>
                        <a:pt x="1716" y="123018"/>
                        <a:pt x="0" y="121277"/>
                        <a:pt x="0" y="117503"/>
                      </a:cubicBezTo>
                      <a:lnTo>
                        <a:pt x="445" y="6707"/>
                      </a:lnTo>
                      <a:cubicBezTo>
                        <a:pt x="445" y="2933"/>
                        <a:pt x="3464" y="0"/>
                        <a:pt x="7244" y="0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2" name=""/>
                <p:cNvSpPr/>
                <p:nvPr/>
              </p:nvSpPr>
              <p:spPr>
                <a:xfrm>
                  <a:off x="7429109" y="6087233"/>
                  <a:ext cx="50357" cy="51215"/>
                </a:xfrm>
                <a:custGeom>
                  <a:avLst/>
                  <a:gdLst/>
                  <a:ahLst/>
                  <a:cxnLst/>
                  <a:pathLst>
                    <a:path w="50357" h="51215">
                      <a:moveTo>
                        <a:pt x="50357" y="17380"/>
                      </a:moveTo>
                      <a:lnTo>
                        <a:pt x="0" y="0"/>
                      </a:lnTo>
                      <a:lnTo>
                        <a:pt x="0" y="33835"/>
                      </a:lnTo>
                      <a:lnTo>
                        <a:pt x="50357" y="51215"/>
                      </a:lnTo>
                      <a:lnTo>
                        <a:pt x="50357" y="17380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3" name=""/>
                <p:cNvSpPr/>
                <p:nvPr/>
              </p:nvSpPr>
              <p:spPr>
                <a:xfrm>
                  <a:off x="7479466" y="6083917"/>
                  <a:ext cx="28574" cy="54530"/>
                </a:xfrm>
                <a:custGeom>
                  <a:avLst/>
                  <a:gdLst/>
                  <a:ahLst/>
                  <a:cxnLst/>
                  <a:pathLst>
                    <a:path w="28574" h="54530">
                      <a:moveTo>
                        <a:pt x="0" y="20696"/>
                      </a:moveTo>
                      <a:lnTo>
                        <a:pt x="28375" y="0"/>
                      </a:lnTo>
                      <a:lnTo>
                        <a:pt x="28574" y="33905"/>
                      </a:lnTo>
                      <a:lnTo>
                        <a:pt x="0" y="54530"/>
                      </a:lnTo>
                      <a:lnTo>
                        <a:pt x="0" y="20696"/>
                      </a:lnTo>
                      <a:close/>
                    </a:path>
                  </a:pathLst>
                </a:custGeom>
                <a:solidFill>
                  <a:srgbClr val="919191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4" name=""/>
                <p:cNvSpPr/>
                <p:nvPr/>
              </p:nvSpPr>
              <p:spPr>
                <a:xfrm>
                  <a:off x="7412884" y="6492110"/>
                  <a:ext cx="30437" cy="54934"/>
                </a:xfrm>
                <a:custGeom>
                  <a:avLst/>
                  <a:gdLst/>
                  <a:ahLst/>
                  <a:cxnLst/>
                  <a:pathLst>
                    <a:path w="30437" h="54934">
                      <a:moveTo>
                        <a:pt x="0" y="21099"/>
                      </a:moveTo>
                      <a:lnTo>
                        <a:pt x="30239" y="0"/>
                      </a:lnTo>
                      <a:lnTo>
                        <a:pt x="30437" y="33905"/>
                      </a:lnTo>
                      <a:lnTo>
                        <a:pt x="0" y="54934"/>
                      </a:lnTo>
                      <a:lnTo>
                        <a:pt x="0" y="21099"/>
                      </a:lnTo>
                      <a:close/>
                    </a:path>
                  </a:pathLst>
                </a:custGeom>
                <a:solidFill>
                  <a:srgbClr val="919191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5" name=""/>
                <p:cNvSpPr/>
                <p:nvPr/>
              </p:nvSpPr>
              <p:spPr>
                <a:xfrm>
                  <a:off x="7261720" y="6460546"/>
                  <a:ext cx="65153" cy="56399"/>
                </a:xfrm>
                <a:custGeom>
                  <a:avLst/>
                  <a:gdLst/>
                  <a:ahLst/>
                  <a:cxnLst/>
                  <a:pathLst>
                    <a:path w="65153" h="56399">
                      <a:moveTo>
                        <a:pt x="65153" y="22565"/>
                      </a:moveTo>
                      <a:lnTo>
                        <a:pt x="0" y="0"/>
                      </a:lnTo>
                      <a:lnTo>
                        <a:pt x="0" y="33835"/>
                      </a:lnTo>
                      <a:lnTo>
                        <a:pt x="65153" y="56399"/>
                      </a:lnTo>
                      <a:lnTo>
                        <a:pt x="65153" y="22565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6" name=""/>
                <p:cNvSpPr/>
                <p:nvPr/>
              </p:nvSpPr>
              <p:spPr>
                <a:xfrm>
                  <a:off x="7326894" y="6471132"/>
                  <a:ext cx="17505" cy="45809"/>
                </a:xfrm>
                <a:custGeom>
                  <a:avLst/>
                  <a:gdLst/>
                  <a:ahLst/>
                  <a:cxnLst/>
                  <a:pathLst>
                    <a:path w="17505" h="45809">
                      <a:moveTo>
                        <a:pt x="0" y="11974"/>
                      </a:moveTo>
                      <a:lnTo>
                        <a:pt x="17161" y="0"/>
                      </a:lnTo>
                      <a:lnTo>
                        <a:pt x="17505" y="33715"/>
                      </a:lnTo>
                      <a:lnTo>
                        <a:pt x="0" y="45809"/>
                      </a:lnTo>
                      <a:lnTo>
                        <a:pt x="0" y="11974"/>
                      </a:lnTo>
                      <a:close/>
                    </a:path>
                  </a:pathLst>
                </a:custGeom>
                <a:solidFill>
                  <a:srgbClr val="919191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7" name=""/>
                <p:cNvSpPr/>
                <p:nvPr/>
              </p:nvSpPr>
              <p:spPr>
                <a:xfrm>
                  <a:off x="7343854" y="6047232"/>
                  <a:ext cx="69419" cy="499969"/>
                </a:xfrm>
                <a:custGeom>
                  <a:avLst/>
                  <a:gdLst/>
                  <a:ahLst/>
                  <a:cxnLst/>
                  <a:pathLst>
                    <a:path w="69419" h="499969">
                      <a:moveTo>
                        <a:pt x="556" y="0"/>
                      </a:moveTo>
                      <a:lnTo>
                        <a:pt x="69419" y="21785"/>
                      </a:lnTo>
                      <a:lnTo>
                        <a:pt x="68737" y="499969"/>
                      </a:lnTo>
                      <a:lnTo>
                        <a:pt x="0" y="475674"/>
                      </a:lnTo>
                      <a:lnTo>
                        <a:pt x="556" y="0"/>
                      </a:lnTo>
                      <a:close/>
                    </a:path>
                  </a:pathLst>
                </a:custGeom>
                <a:solidFill>
                  <a:srgbClr val="EEEEEE"/>
                </a:solidFill>
                <a:ln w="2500" cap="flat">
                  <a:noFill/>
                  <a:bevel/>
                </a:ln>
              </p:spPr>
            </p:sp>
            <p:sp>
              <p:nvSpPr>
                <p:cNvPr id="468" name=""/>
                <p:cNvSpPr/>
                <p:nvPr/>
              </p:nvSpPr>
              <p:spPr>
                <a:xfrm>
                  <a:off x="7344070" y="6489769"/>
                  <a:ext cx="68522" cy="57429"/>
                </a:xfrm>
                <a:custGeom>
                  <a:avLst/>
                  <a:gdLst/>
                  <a:ahLst/>
                  <a:cxnLst/>
                  <a:pathLst>
                    <a:path w="68522" h="57429">
                      <a:moveTo>
                        <a:pt x="68522" y="23594"/>
                      </a:moveTo>
                      <a:lnTo>
                        <a:pt x="0" y="0"/>
                      </a:lnTo>
                      <a:lnTo>
                        <a:pt x="0" y="33834"/>
                      </a:lnTo>
                      <a:lnTo>
                        <a:pt x="68522" y="57429"/>
                      </a:lnTo>
                      <a:lnTo>
                        <a:pt x="68522" y="23594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7700" cap="flat">
                  <a:noFill/>
                  <a:bevel/>
                </a:ln>
              </p:spPr>
            </p:sp>
            <p:sp>
              <p:nvSpPr>
                <p:cNvPr id="469" name=""/>
                <p:cNvSpPr/>
                <p:nvPr/>
              </p:nvSpPr>
              <p:spPr>
                <a:xfrm>
                  <a:off x="7065720" y="5810510"/>
                  <a:ext cx="102696" cy="39703"/>
                </a:xfrm>
                <a:custGeom>
                  <a:avLst/>
                  <a:gdLst/>
                  <a:ahLst/>
                  <a:cxnLst/>
                  <a:pathLst>
                    <a:path w="102696" h="39703">
                      <a:moveTo>
                        <a:pt x="94587" y="39703"/>
                      </a:moveTo>
                      <a:lnTo>
                        <a:pt x="0" y="15917"/>
                      </a:lnTo>
                      <a:lnTo>
                        <a:pt x="21840" y="0"/>
                      </a:lnTo>
                      <a:lnTo>
                        <a:pt x="102696" y="21030"/>
                      </a:lnTo>
                      <a:lnTo>
                        <a:pt x="94587" y="39703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0" name=""/>
                <p:cNvSpPr/>
                <p:nvPr/>
              </p:nvSpPr>
              <p:spPr>
                <a:xfrm>
                  <a:off x="7052933" y="5806947"/>
                  <a:ext cx="48728" cy="23885"/>
                </a:xfrm>
                <a:custGeom>
                  <a:avLst/>
                  <a:gdLst/>
                  <a:ahLst/>
                  <a:cxnLst/>
                  <a:pathLst>
                    <a:path w="48728" h="23885">
                      <a:moveTo>
                        <a:pt x="31199" y="23885"/>
                      </a:moveTo>
                      <a:lnTo>
                        <a:pt x="0" y="16040"/>
                      </a:lnTo>
                      <a:lnTo>
                        <a:pt x="20527" y="0"/>
                      </a:lnTo>
                      <a:lnTo>
                        <a:pt x="48728" y="7485"/>
                      </a:lnTo>
                      <a:lnTo>
                        <a:pt x="31199" y="23885"/>
                      </a:lnTo>
                      <a:close/>
                    </a:path>
                  </a:pathLst>
                </a:custGeom>
                <a:solidFill>
                  <a:srgbClr val="9C9C9C"/>
                </a:solidFill>
                <a:ln w="7700" cap="flat">
                  <a:noFill/>
                  <a:bevel/>
                </a:ln>
              </p:spPr>
            </p:sp>
            <p:sp>
              <p:nvSpPr>
                <p:cNvPr id="471" name=""/>
                <p:cNvSpPr/>
                <p:nvPr/>
              </p:nvSpPr>
              <p:spPr>
                <a:xfrm>
                  <a:off x="7047042" y="5822984"/>
                  <a:ext cx="37088" cy="60061"/>
                </a:xfrm>
                <a:custGeom>
                  <a:avLst/>
                  <a:gdLst/>
                  <a:ahLst/>
                  <a:cxnLst/>
                  <a:pathLst>
                    <a:path w="37088" h="60061">
                      <a:moveTo>
                        <a:pt x="37088" y="7845"/>
                      </a:moveTo>
                      <a:lnTo>
                        <a:pt x="5890" y="0"/>
                      </a:lnTo>
                      <a:lnTo>
                        <a:pt x="0" y="51685"/>
                      </a:lnTo>
                      <a:lnTo>
                        <a:pt x="31414" y="60061"/>
                      </a:lnTo>
                      <a:lnTo>
                        <a:pt x="37088" y="7845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7700" cap="flat">
                  <a:noFill/>
                  <a:bevel/>
                </a:ln>
              </p:spPr>
            </p:sp>
            <p:grpSp>
              <p:nvGrpSpPr>
                <p:cNvPr id="472" name=""/>
                <p:cNvGrpSpPr/>
                <p:nvPr/>
              </p:nvGrpSpPr>
              <p:grpSpPr>
                <a:xfrm>
                  <a:off x="7308387" y="5716099"/>
                  <a:ext cx="105312" cy="186894"/>
                  <a:chOff x="7308387" y="5716099"/>
                  <a:chExt cx="105312" cy="186894"/>
                </a:xfrm>
              </p:grpSpPr>
              <p:sp>
                <p:nvSpPr>
                  <p:cNvPr id="473" name=""/>
                  <p:cNvSpPr/>
                  <p:nvPr/>
                </p:nvSpPr>
                <p:spPr>
                  <a:xfrm>
                    <a:off x="7328773" y="5769535"/>
                    <a:ext cx="23577" cy="133457"/>
                  </a:xfrm>
                  <a:custGeom>
                    <a:avLst/>
                    <a:gdLst/>
                    <a:ahLst/>
                    <a:cxnLst/>
                    <a:pathLst>
                      <a:path w="23577" h="133457">
                        <a:moveTo>
                          <a:pt x="12121" y="0"/>
                        </a:moveTo>
                        <a:lnTo>
                          <a:pt x="0" y="99653"/>
                        </a:lnTo>
                        <a:lnTo>
                          <a:pt x="8252" y="133457"/>
                        </a:lnTo>
                        <a:lnTo>
                          <a:pt x="23577" y="103773"/>
                        </a:lnTo>
                        <a:lnTo>
                          <a:pt x="22751" y="1607"/>
                        </a:lnTo>
                        <a:lnTo>
                          <a:pt x="12121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74" name=""/>
                  <p:cNvSpPr/>
                  <p:nvPr/>
                </p:nvSpPr>
                <p:spPr>
                  <a:xfrm>
                    <a:off x="7349219" y="5742923"/>
                    <a:ext cx="64480" cy="51037"/>
                  </a:xfrm>
                  <a:custGeom>
                    <a:avLst/>
                    <a:gdLst/>
                    <a:ahLst/>
                    <a:cxnLst/>
                    <a:pathLst>
                      <a:path w="64480" h="51037">
                        <a:moveTo>
                          <a:pt x="56151" y="0"/>
                        </a:moveTo>
                        <a:lnTo>
                          <a:pt x="34591" y="11133"/>
                        </a:lnTo>
                        <a:lnTo>
                          <a:pt x="0" y="15067"/>
                        </a:lnTo>
                        <a:lnTo>
                          <a:pt x="22501" y="51037"/>
                        </a:lnTo>
                        <a:lnTo>
                          <a:pt x="48360" y="25887"/>
                        </a:lnTo>
                        <a:lnTo>
                          <a:pt x="64480" y="2414"/>
                        </a:lnTo>
                        <a:lnTo>
                          <a:pt x="5615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75" name=""/>
                  <p:cNvSpPr/>
                  <p:nvPr/>
                </p:nvSpPr>
                <p:spPr>
                  <a:xfrm>
                    <a:off x="7336457" y="5757990"/>
                    <a:ext cx="20486" cy="16856"/>
                  </a:xfrm>
                  <a:custGeom>
                    <a:avLst/>
                    <a:gdLst/>
                    <a:ahLst/>
                    <a:cxnLst/>
                    <a:pathLst>
                      <a:path w="20486" h="16856">
                        <a:moveTo>
                          <a:pt x="12762" y="0"/>
                        </a:moveTo>
                        <a:lnTo>
                          <a:pt x="0" y="8808"/>
                        </a:lnTo>
                        <a:lnTo>
                          <a:pt x="4366" y="14173"/>
                        </a:lnTo>
                        <a:lnTo>
                          <a:pt x="16120" y="16856"/>
                        </a:lnTo>
                        <a:lnTo>
                          <a:pt x="20486" y="12832"/>
                        </a:lnTo>
                        <a:lnTo>
                          <a:pt x="12762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476" name=""/>
                  <p:cNvSpPr/>
                  <p:nvPr/>
                </p:nvSpPr>
                <p:spPr>
                  <a:xfrm>
                    <a:off x="7308387" y="5716099"/>
                    <a:ext cx="40833" cy="65120"/>
                  </a:xfrm>
                  <a:custGeom>
                    <a:avLst/>
                    <a:gdLst/>
                    <a:ahLst/>
                    <a:cxnLst/>
                    <a:pathLst>
                      <a:path w="40833" h="65120">
                        <a:moveTo>
                          <a:pt x="20253" y="3219"/>
                        </a:moveTo>
                        <a:lnTo>
                          <a:pt x="20146" y="28704"/>
                        </a:lnTo>
                        <a:lnTo>
                          <a:pt x="40833" y="41893"/>
                        </a:lnTo>
                        <a:lnTo>
                          <a:pt x="6410" y="65120"/>
                        </a:lnTo>
                        <a:lnTo>
                          <a:pt x="0" y="23844"/>
                        </a:lnTo>
                        <a:lnTo>
                          <a:pt x="9475" y="0"/>
                        </a:lnTo>
                        <a:lnTo>
                          <a:pt x="20253" y="321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noFill/>
                    <a:bevel/>
                  </a:ln>
                </p:spPr>
              </p:sp>
            </p:grp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2015-11-25T04:11:20Z</dcterms:created>
  <dcterms:modified xsi:type="dcterms:W3CDTF">2015-11-25T04:11:20Z</dcterms:modified>
</cp:coreProperties>
</file>