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roup184"/>
          <p:cNvGrpSpPr/>
          <p:nvPr/>
        </p:nvGrpSpPr>
        <p:grpSpPr>
          <a:xfrm>
            <a:off x="2195653" y="-334375"/>
            <a:ext cx="4752694" cy="7526750"/>
            <a:chOff x="2195653" y="-334375"/>
            <a:chExt cx="4752694" cy="7526750"/>
          </a:xfrm>
        </p:grpSpPr>
        <p:sp>
          <p:nvSpPr>
            <p:cNvPr id="932" name="White Background"/>
            <p:cNvSpPr/>
            <p:nvPr/>
          </p:nvSpPr>
          <p:spPr>
            <a:xfrm>
              <a:off x="2274578" y="-255450"/>
              <a:ext cx="4594844" cy="7368900"/>
            </a:xfrm>
            <a:custGeom>
              <a:avLst/>
              <a:gdLst/>
              <a:ahLst/>
              <a:cxnLst/>
              <a:pathLst>
                <a:path w="4594844" h="7368900">
                  <a:moveTo>
                    <a:pt x="0" y="0"/>
                  </a:moveTo>
                  <a:lnTo>
                    <a:pt x="4594844" y="0"/>
                  </a:lnTo>
                  <a:lnTo>
                    <a:pt x="4594844" y="7368900"/>
                  </a:lnTo>
                  <a:lnTo>
                    <a:pt x="0" y="7368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500" cap="flat">
              <a:noFill/>
              <a:bevel/>
              <a:headEnd type="stealth" w="med" len="med"/>
              <a:tailEnd type="stealth" w="med" len="med"/>
            </a:ln>
          </p:spPr>
        </p:sp>
        <p:sp>
          <p:nvSpPr>
            <p:cNvPr id="103" name="Start or Terminator"/>
            <p:cNvSpPr/>
            <p:nvPr/>
          </p:nvSpPr>
          <p:spPr>
            <a:xfrm>
              <a:off x="2482401" y="563206"/>
              <a:ext cx="2470545" cy="453252"/>
            </a:xfrm>
            <a:custGeom>
              <a:avLst/>
              <a:gdLst>
                <a:gd name="connsiteX0" fmla="*/ 0 w 2470545"/>
                <a:gd name="connsiteY0" fmla="*/ 226626 h 453252"/>
                <a:gd name="connsiteX1" fmla="*/ 1235273 w 2470545"/>
                <a:gd name="connsiteY1" fmla="*/ 0 h 453252"/>
                <a:gd name="connsiteX2" fmla="*/ 2470545 w 2470545"/>
                <a:gd name="connsiteY2" fmla="*/ 226626 h 453252"/>
                <a:gd name="connsiteX3" fmla="*/ 1235273 w 2470545"/>
                <a:gd name="connsiteY3" fmla="*/ 453252 h 453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0545" h="453252">
                  <a:moveTo>
                    <a:pt x="226626" y="453252"/>
                  </a:moveTo>
                  <a:lnTo>
                    <a:pt x="2243926" y="453252"/>
                  </a:lnTo>
                  <a:cubicBezTo>
                    <a:pt x="2369090" y="453252"/>
                    <a:pt x="2470545" y="351791"/>
                    <a:pt x="2470545" y="226626"/>
                  </a:cubicBezTo>
                  <a:cubicBezTo>
                    <a:pt x="2470545" y="101461"/>
                    <a:pt x="2369090" y="0"/>
                    <a:pt x="2243926" y="0"/>
                  </a:cubicBezTo>
                  <a:lnTo>
                    <a:pt x="226626" y="0"/>
                  </a:lnTo>
                  <a:cubicBezTo>
                    <a:pt x="101461" y="0"/>
                    <a:pt x="0" y="101461"/>
                    <a:pt x="0" y="226626"/>
                  </a:cubicBezTo>
                  <a:cubicBezTo>
                    <a:pt x="0" y="351791"/>
                    <a:pt x="101461" y="453252"/>
                    <a:pt x="226626" y="453252"/>
                  </a:cubicBezTo>
                  <a:close/>
                </a:path>
              </a:pathLst>
            </a:custGeom>
            <a:gradFill>
              <a:gsLst>
                <a:gs pos="0">
                  <a:srgbClr val="D0C0C0"/>
                </a:gs>
                <a:gs pos="10000">
                  <a:srgbClr val="D0C0C0"/>
                </a:gs>
                <a:gs pos="11000">
                  <a:srgbClr val="DDD2D2"/>
                </a:gs>
                <a:gs pos="20000">
                  <a:srgbClr val="DDD2D2"/>
                </a:gs>
                <a:gs pos="21000">
                  <a:srgbClr val="D0C0C0"/>
                </a:gs>
                <a:gs pos="100000">
                  <a:srgbClr val="D0C0C0"/>
                </a:gs>
              </a:gsLst>
              <a:lin ang="2700000" scaled="0"/>
            </a:gradFill>
            <a:ln w="7700" cap="flat">
              <a:solidFill>
                <a:srgbClr val="A77F7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Make Mung Beans and Pork Zongzi</a:t>
              </a:r>
            </a:p>
          </p:txBody>
        </p:sp>
        <p:sp>
          <p:nvSpPr>
            <p:cNvPr id="106" name="Process"/>
            <p:cNvSpPr/>
            <p:nvPr/>
          </p:nvSpPr>
          <p:spPr>
            <a:xfrm>
              <a:off x="4144916" y="1265399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Wash and soak the glutinous rice and mung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beans separately.</a:t>
              </a:r>
            </a:p>
          </p:txBody>
        </p:sp>
        <p:sp>
          <p:nvSpPr>
            <p:cNvPr id="107" name="Process"/>
            <p:cNvSpPr/>
            <p:nvPr/>
          </p:nvSpPr>
          <p:spPr>
            <a:xfrm>
              <a:off x="2436278" y="2012923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Cut the streaky pork into zongzi-sized pieces,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and add soy sauce and salt to pickle them.</a:t>
              </a:r>
            </a:p>
          </p:txBody>
        </p:sp>
        <p:sp>
          <p:nvSpPr>
            <p:cNvPr id="108" name="Process"/>
            <p:cNvSpPr/>
            <p:nvPr/>
          </p:nvSpPr>
          <p:spPr>
            <a:xfrm>
              <a:off x="4144916" y="2760439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Wash and boil the bamboo leaves and straw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for a few minutes until soft.</a:t>
              </a:r>
            </a:p>
          </p:txBody>
        </p:sp>
        <p:sp>
          <p:nvSpPr>
            <p:cNvPr id="109" name="Process"/>
            <p:cNvSpPr/>
            <p:nvPr/>
          </p:nvSpPr>
          <p:spPr>
            <a:xfrm>
              <a:off x="2482401" y="3507963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Put two or more leaves flatwise with partial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overlap.</a:t>
              </a:r>
            </a:p>
          </p:txBody>
        </p:sp>
        <p:sp>
          <p:nvSpPr>
            <p:cNvPr id="110" name="Process"/>
            <p:cNvSpPr/>
            <p:nvPr/>
          </p:nvSpPr>
          <p:spPr>
            <a:xfrm>
              <a:off x="4144916" y="4255472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Use a big spoon to add ingredients on the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leaves.</a:t>
              </a:r>
            </a:p>
          </p:txBody>
        </p:sp>
        <p:sp>
          <p:nvSpPr>
            <p:cNvPr id="111" name="Process"/>
            <p:cNvSpPr/>
            <p:nvPr/>
          </p:nvSpPr>
          <p:spPr>
            <a:xfrm>
              <a:off x="2482401" y="5003010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Bind the Zongzi up in a pillow shape with straw.</a:t>
              </a:r>
            </a:p>
          </p:txBody>
        </p:sp>
        <p:sp>
          <p:nvSpPr>
            <p:cNvPr id="112" name="Process"/>
            <p:cNvSpPr/>
            <p:nvPr/>
          </p:nvSpPr>
          <p:spPr>
            <a:xfrm>
              <a:off x="4144916" y="5750526"/>
              <a:ext cx="2562806" cy="498577"/>
            </a:xfrm>
            <a:custGeom>
              <a:avLst/>
              <a:gdLst>
                <a:gd name="connsiteX0" fmla="*/ 0 w 2562806"/>
                <a:gd name="connsiteY0" fmla="*/ 249288 h 498577"/>
                <a:gd name="connsiteX1" fmla="*/ 1281403 w 2562806"/>
                <a:gd name="connsiteY1" fmla="*/ 0 h 498577"/>
                <a:gd name="connsiteX2" fmla="*/ 2562806 w 2562806"/>
                <a:gd name="connsiteY2" fmla="*/ 249288 h 498577"/>
                <a:gd name="connsiteX3" fmla="*/ 1281403 w 2562806"/>
                <a:gd name="connsiteY3" fmla="*/ 498577 h 4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806" h="498577">
                  <a:moveTo>
                    <a:pt x="2562806" y="498577"/>
                  </a:moveTo>
                  <a:lnTo>
                    <a:pt x="2562806" y="0"/>
                  </a:lnTo>
                  <a:lnTo>
                    <a:pt x="0" y="0"/>
                  </a:lnTo>
                  <a:lnTo>
                    <a:pt x="0" y="498577"/>
                  </a:lnTo>
                  <a:lnTo>
                    <a:pt x="2562806" y="498577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Put the wrapped zongzi into a pot, add cold </a:t>
              </a:r>
              <a:r>
                <a:rPr sz="936">
                  <a:solidFill>
                    <a:srgbClr val="454545"/>
                  </a:solidFill>
                  <a:latin typeface="Arial"/>
                </a:rPr>
                <a:t>water, boil them for 3-4 hours.</a:t>
              </a:r>
            </a:p>
          </p:txBody>
        </p:sp>
        <p:sp>
          <p:nvSpPr>
            <p:cNvPr id="121" name="Start or Terminator"/>
            <p:cNvSpPr/>
            <p:nvPr/>
          </p:nvSpPr>
          <p:spPr>
            <a:xfrm>
              <a:off x="2528532" y="6498052"/>
              <a:ext cx="2470545" cy="453252"/>
            </a:xfrm>
            <a:custGeom>
              <a:avLst/>
              <a:gdLst>
                <a:gd name="connsiteX0" fmla="*/ 0 w 2470545"/>
                <a:gd name="connsiteY0" fmla="*/ 226626 h 453252"/>
                <a:gd name="connsiteX1" fmla="*/ 1235273 w 2470545"/>
                <a:gd name="connsiteY1" fmla="*/ 0 h 453252"/>
                <a:gd name="connsiteX2" fmla="*/ 2470545 w 2470545"/>
                <a:gd name="connsiteY2" fmla="*/ 226626 h 453252"/>
                <a:gd name="connsiteX3" fmla="*/ 1235273 w 2470545"/>
                <a:gd name="connsiteY3" fmla="*/ 453252 h 453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0545" h="453252">
                  <a:moveTo>
                    <a:pt x="226626" y="453252"/>
                  </a:moveTo>
                  <a:lnTo>
                    <a:pt x="2243919" y="453252"/>
                  </a:lnTo>
                  <a:cubicBezTo>
                    <a:pt x="2369090" y="453252"/>
                    <a:pt x="2470545" y="351791"/>
                    <a:pt x="2470545" y="226626"/>
                  </a:cubicBezTo>
                  <a:cubicBezTo>
                    <a:pt x="2470545" y="101461"/>
                    <a:pt x="2369090" y="0"/>
                    <a:pt x="2243919" y="0"/>
                  </a:cubicBezTo>
                  <a:lnTo>
                    <a:pt x="226626" y="0"/>
                  </a:lnTo>
                  <a:cubicBezTo>
                    <a:pt x="101461" y="0"/>
                    <a:pt x="0" y="101461"/>
                    <a:pt x="0" y="226626"/>
                  </a:cubicBezTo>
                  <a:cubicBezTo>
                    <a:pt x="0" y="351791"/>
                    <a:pt x="101461" y="453252"/>
                    <a:pt x="226626" y="453252"/>
                  </a:cubicBezTo>
                  <a:close/>
                </a:path>
              </a:pathLst>
            </a:custGeom>
            <a:gradFill>
              <a:gsLst>
                <a:gs pos="0">
                  <a:srgbClr val="D0C0C0"/>
                </a:gs>
                <a:gs pos="10000">
                  <a:srgbClr val="D0C0C0"/>
                </a:gs>
                <a:gs pos="11000">
                  <a:srgbClr val="DDD2D2"/>
                </a:gs>
                <a:gs pos="20000">
                  <a:srgbClr val="DDD2D2"/>
                </a:gs>
                <a:gs pos="21000">
                  <a:srgbClr val="D0C0C0"/>
                </a:gs>
                <a:gs pos="100000">
                  <a:srgbClr val="D0C0C0"/>
                </a:gs>
              </a:gsLst>
              <a:lin ang="2700000" scaled="0"/>
            </a:gradFill>
            <a:ln w="7700" cap="flat">
              <a:solidFill>
                <a:srgbClr val="A77F7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Arial"/>
                </a:rPr>
                <a:t>Unwrap the Zongzi and enjoy it.</a:t>
              </a:r>
            </a:p>
          </p:txBody>
        </p:sp>
        <p:sp>
          <p:nvSpPr>
            <p:cNvPr id="154" name="Flexible Arrow"/>
            <p:cNvSpPr/>
            <p:nvPr/>
          </p:nvSpPr>
          <p:spPr>
            <a:xfrm rot="-2963196">
              <a:off x="4884544" y="1909155"/>
              <a:ext cx="656323" cy="207878"/>
            </a:xfrm>
            <a:custGeom>
              <a:avLst/>
              <a:gdLst/>
              <a:ahLst/>
              <a:cxnLst/>
              <a:pathLst>
                <a:path w="656323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41330" y="193094"/>
                  </a:lnTo>
                  <a:lnTo>
                    <a:pt x="656323" y="103938"/>
                  </a:lnTo>
                  <a:lnTo>
                    <a:pt x="741330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55" name="Flexible Arrow"/>
            <p:cNvSpPr/>
            <p:nvPr/>
          </p:nvSpPr>
          <p:spPr>
            <a:xfrm rot="2963196" flipH="true">
              <a:off x="3603127" y="1161631"/>
              <a:ext cx="656335" cy="207878"/>
            </a:xfrm>
            <a:custGeom>
              <a:avLst/>
              <a:gdLst/>
              <a:ahLst/>
              <a:cxnLst/>
              <a:pathLst>
                <a:path w="656335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41342" y="193094"/>
                  </a:lnTo>
                  <a:lnTo>
                    <a:pt x="656335" y="103938"/>
                  </a:lnTo>
                  <a:lnTo>
                    <a:pt x="741342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56" name="Flexible Arrow"/>
            <p:cNvSpPr/>
            <p:nvPr/>
          </p:nvSpPr>
          <p:spPr>
            <a:xfrm rot="-2883834">
              <a:off x="4893050" y="6382955"/>
              <a:ext cx="639296" cy="207878"/>
            </a:xfrm>
            <a:custGeom>
              <a:avLst/>
              <a:gdLst/>
              <a:ahLst/>
              <a:cxnLst/>
              <a:pathLst>
                <a:path w="639296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24303" y="193094"/>
                  </a:lnTo>
                  <a:lnTo>
                    <a:pt x="639296" y="103938"/>
                  </a:lnTo>
                  <a:lnTo>
                    <a:pt x="724303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57" name="Flexible Arrow"/>
            <p:cNvSpPr/>
            <p:nvPr/>
          </p:nvSpPr>
          <p:spPr>
            <a:xfrm rot="-3155256">
              <a:off x="4922112" y="4899234"/>
              <a:ext cx="627294" cy="207878"/>
            </a:xfrm>
            <a:custGeom>
              <a:avLst/>
              <a:gdLst/>
              <a:ahLst/>
              <a:cxnLst/>
              <a:pathLst>
                <a:path w="627294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12301" y="193094"/>
                  </a:lnTo>
                  <a:lnTo>
                    <a:pt x="627294" y="103938"/>
                  </a:lnTo>
                  <a:lnTo>
                    <a:pt x="712301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58" name="Flexible Arrow"/>
            <p:cNvSpPr/>
            <p:nvPr/>
          </p:nvSpPr>
          <p:spPr>
            <a:xfrm rot="-3155208">
              <a:off x="4922125" y="3404202"/>
              <a:ext cx="627283" cy="207878"/>
            </a:xfrm>
            <a:custGeom>
              <a:avLst/>
              <a:gdLst/>
              <a:ahLst/>
              <a:cxnLst/>
              <a:pathLst>
                <a:path w="627283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12289" y="193094"/>
                  </a:lnTo>
                  <a:lnTo>
                    <a:pt x="627283" y="103938"/>
                  </a:lnTo>
                  <a:lnTo>
                    <a:pt x="712289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61" name="Flexible Arrow"/>
            <p:cNvSpPr/>
            <p:nvPr/>
          </p:nvSpPr>
          <p:spPr>
            <a:xfrm rot="3155208" flipH="true">
              <a:off x="3640722" y="5646766"/>
              <a:ext cx="627283" cy="207878"/>
            </a:xfrm>
            <a:custGeom>
              <a:avLst/>
              <a:gdLst/>
              <a:ahLst/>
              <a:cxnLst/>
              <a:pathLst>
                <a:path w="627283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12289" y="193094"/>
                  </a:lnTo>
                  <a:lnTo>
                    <a:pt x="627283" y="103938"/>
                  </a:lnTo>
                  <a:lnTo>
                    <a:pt x="712289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62" name="Flexible Arrow"/>
            <p:cNvSpPr/>
            <p:nvPr/>
          </p:nvSpPr>
          <p:spPr>
            <a:xfrm rot="3155130" flipH="true">
              <a:off x="3640731" y="4151711"/>
              <a:ext cx="627265" cy="207878"/>
            </a:xfrm>
            <a:custGeom>
              <a:avLst/>
              <a:gdLst/>
              <a:ahLst/>
              <a:cxnLst/>
              <a:pathLst>
                <a:path w="627265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12272" y="193094"/>
                  </a:lnTo>
                  <a:lnTo>
                    <a:pt x="627265" y="103938"/>
                  </a:lnTo>
                  <a:lnTo>
                    <a:pt x="712272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163" name="Flexible Arrow"/>
            <p:cNvSpPr/>
            <p:nvPr/>
          </p:nvSpPr>
          <p:spPr>
            <a:xfrm rot="2963220" flipH="true">
              <a:off x="3603138" y="2656678"/>
              <a:ext cx="656329" cy="207878"/>
            </a:xfrm>
            <a:custGeom>
              <a:avLst/>
              <a:gdLst/>
              <a:ahLst/>
              <a:cxnLst/>
              <a:pathLst>
                <a:path w="656329" h="207878">
                  <a:moveTo>
                    <a:pt x="0" y="103938"/>
                  </a:moveTo>
                  <a:lnTo>
                    <a:pt x="254100" y="203720"/>
                  </a:lnTo>
                  <a:lnTo>
                    <a:pt x="200200" y="133041"/>
                  </a:lnTo>
                  <a:lnTo>
                    <a:pt x="741335" y="193094"/>
                  </a:lnTo>
                  <a:lnTo>
                    <a:pt x="656329" y="103938"/>
                  </a:lnTo>
                  <a:lnTo>
                    <a:pt x="741335" y="14783"/>
                  </a:lnTo>
                  <a:lnTo>
                    <a:pt x="200200" y="74836"/>
                  </a:lnTo>
                  <a:lnTo>
                    <a:pt x="254100" y="4158"/>
                  </a:lnTo>
                  <a:lnTo>
                    <a:pt x="0" y="103938"/>
                  </a:lnTo>
                  <a:close/>
                </a:path>
              </a:pathLst>
            </a:custGeom>
            <a:gradFill>
              <a:gsLst>
                <a:gs pos="0">
                  <a:srgbClr val="C9E7B9"/>
                </a:gs>
                <a:gs pos="10000">
                  <a:srgbClr val="C9E7B9"/>
                </a:gs>
                <a:gs pos="11000">
                  <a:srgbClr val="B2DE98"/>
                </a:gs>
                <a:gs pos="20000">
                  <a:srgbClr val="B2DE98"/>
                </a:gs>
                <a:gs pos="21000">
                  <a:srgbClr val="C9E7B9"/>
                </a:gs>
                <a:gs pos="100000">
                  <a:srgbClr val="C9E7B9"/>
                </a:gs>
              </a:gsLst>
              <a:lin ang="2700000" scaled="0"/>
            </a:gradFill>
            <a:ln w="7700" cap="flat">
              <a:solidFill>
                <a:srgbClr val="97D56A"/>
              </a:solidFill>
              <a:bevel/>
            </a:ln>
          </p:spPr>
        </p:sp>
        <p:sp>
          <p:nvSpPr>
            <p:cNvPr id="588" name=""/>
            <p:cNvSpPr/>
            <p:nvPr/>
          </p:nvSpPr>
          <p:spPr>
            <a:xfrm>
              <a:off x="2492542" y="-92306"/>
              <a:ext cx="4188800" cy="271425"/>
            </a:xfrm>
            <a:custGeom>
              <a:avLst/>
              <a:gdLst/>
              <a:ahLst/>
              <a:cxnLst/>
              <a:pathLst>
                <a:path w="4188800" h="271425">
                  <a:moveTo>
                    <a:pt x="0" y="208103"/>
                  </a:moveTo>
                  <a:lnTo>
                    <a:pt x="0" y="-1828"/>
                  </a:lnTo>
                  <a:lnTo>
                    <a:pt x="20298" y="-1828"/>
                  </a:lnTo>
                  <a:lnTo>
                    <a:pt x="20298" y="84382"/>
                  </a:lnTo>
                  <a:lnTo>
                    <a:pt x="99806" y="84382"/>
                  </a:lnTo>
                  <a:lnTo>
                    <a:pt x="99806" y="-1828"/>
                  </a:lnTo>
                  <a:lnTo>
                    <a:pt x="120130" y="-1828"/>
                  </a:lnTo>
                  <a:lnTo>
                    <a:pt x="120130" y="208103"/>
                  </a:lnTo>
                  <a:lnTo>
                    <a:pt x="99806" y="208103"/>
                  </a:lnTo>
                  <a:lnTo>
                    <a:pt x="99806" y="109170"/>
                  </a:lnTo>
                  <a:lnTo>
                    <a:pt x="20298" y="109170"/>
                  </a:lnTo>
                  <a:lnTo>
                    <a:pt x="20298" y="208103"/>
                  </a:lnTo>
                  <a:close/>
                </a:path>
                <a:path w="4188800" h="271425">
                  <a:moveTo>
                    <a:pt x="144298" y="131983"/>
                  </a:moveTo>
                  <a:cubicBezTo>
                    <a:pt x="144298" y="105673"/>
                    <a:pt x="149218" y="85862"/>
                    <a:pt x="159017" y="72550"/>
                  </a:cubicBezTo>
                  <a:cubicBezTo>
                    <a:pt x="168842" y="59251"/>
                    <a:pt x="181269" y="52588"/>
                    <a:pt x="196298" y="52574"/>
                  </a:cubicBezTo>
                  <a:cubicBezTo>
                    <a:pt x="205800" y="52588"/>
                    <a:pt x="214330" y="55261"/>
                    <a:pt x="221903" y="60595"/>
                  </a:cubicBezTo>
                  <a:cubicBezTo>
                    <a:pt x="229476" y="65941"/>
                    <a:pt x="235780" y="74455"/>
                    <a:pt x="240791" y="86151"/>
                  </a:cubicBezTo>
                  <a:cubicBezTo>
                    <a:pt x="245800" y="97859"/>
                    <a:pt x="248298" y="112474"/>
                    <a:pt x="248298" y="130009"/>
                  </a:cubicBezTo>
                  <a:cubicBezTo>
                    <a:pt x="248298" y="157950"/>
                    <a:pt x="243263" y="178543"/>
                    <a:pt x="233191" y="191773"/>
                  </a:cubicBezTo>
                  <a:cubicBezTo>
                    <a:pt x="223108" y="205017"/>
                    <a:pt x="210810" y="211612"/>
                    <a:pt x="196298" y="211612"/>
                  </a:cubicBezTo>
                  <a:cubicBezTo>
                    <a:pt x="185424" y="211612"/>
                    <a:pt x="176143" y="208445"/>
                    <a:pt x="168467" y="202083"/>
                  </a:cubicBezTo>
                  <a:cubicBezTo>
                    <a:pt x="160790" y="195722"/>
                    <a:pt x="154835" y="186618"/>
                    <a:pt x="150628" y="174773"/>
                  </a:cubicBezTo>
                  <a:cubicBezTo>
                    <a:pt x="146409" y="162927"/>
                    <a:pt x="144298" y="148669"/>
                    <a:pt x="144298" y="131983"/>
                  </a:cubicBezTo>
                  <a:close/>
                </a:path>
                <a:path w="4188800" h="271425">
                  <a:moveTo>
                    <a:pt x="163664" y="131983"/>
                  </a:moveTo>
                  <a:cubicBezTo>
                    <a:pt x="163664" y="144432"/>
                    <a:pt x="165023" y="155030"/>
                    <a:pt x="167741" y="163804"/>
                  </a:cubicBezTo>
                  <a:cubicBezTo>
                    <a:pt x="170460" y="172579"/>
                    <a:pt x="174201" y="179201"/>
                    <a:pt x="178939" y="183657"/>
                  </a:cubicBezTo>
                  <a:cubicBezTo>
                    <a:pt x="183690" y="188126"/>
                    <a:pt x="189476" y="190348"/>
                    <a:pt x="196298" y="190334"/>
                  </a:cubicBezTo>
                  <a:cubicBezTo>
                    <a:pt x="206861" y="190348"/>
                    <a:pt x="214939" y="185014"/>
                    <a:pt x="220544" y="174334"/>
                  </a:cubicBezTo>
                  <a:cubicBezTo>
                    <a:pt x="226150" y="163667"/>
                    <a:pt x="228946" y="149258"/>
                    <a:pt x="228946" y="131106"/>
                  </a:cubicBezTo>
                  <a:cubicBezTo>
                    <a:pt x="228946" y="113721"/>
                    <a:pt x="226072" y="99833"/>
                    <a:pt x="220299" y="89441"/>
                  </a:cubicBezTo>
                  <a:cubicBezTo>
                    <a:pt x="214550" y="79062"/>
                    <a:pt x="206550" y="73866"/>
                    <a:pt x="196298" y="73852"/>
                  </a:cubicBezTo>
                  <a:cubicBezTo>
                    <a:pt x="185308" y="73866"/>
                    <a:pt x="177127" y="79391"/>
                    <a:pt x="171742" y="90428"/>
                  </a:cubicBezTo>
                  <a:cubicBezTo>
                    <a:pt x="166356" y="101478"/>
                    <a:pt x="163664" y="115325"/>
                    <a:pt x="163664" y="131983"/>
                  </a:cubicBezTo>
                  <a:close/>
                </a:path>
                <a:path w="4188800" h="271425">
                  <a:moveTo>
                    <a:pt x="290810" y="208103"/>
                  </a:moveTo>
                  <a:lnTo>
                    <a:pt x="256894" y="56084"/>
                  </a:lnTo>
                  <a:lnTo>
                    <a:pt x="276260" y="56084"/>
                  </a:lnTo>
                  <a:lnTo>
                    <a:pt x="300570" y="176514"/>
                  </a:lnTo>
                  <a:cubicBezTo>
                    <a:pt x="301644" y="169508"/>
                    <a:pt x="303561" y="159047"/>
                    <a:pt x="306331" y="145145"/>
                  </a:cubicBezTo>
                  <a:lnTo>
                    <a:pt x="323936" y="56084"/>
                  </a:lnTo>
                  <a:lnTo>
                    <a:pt x="343289" y="56084"/>
                  </a:lnTo>
                  <a:lnTo>
                    <a:pt x="365373" y="173223"/>
                  </a:lnTo>
                  <a:lnTo>
                    <a:pt x="390810" y="56084"/>
                  </a:lnTo>
                  <a:lnTo>
                    <a:pt x="409049" y="56084"/>
                  </a:lnTo>
                  <a:lnTo>
                    <a:pt x="374331" y="208103"/>
                  </a:lnTo>
                  <a:lnTo>
                    <a:pt x="354810" y="208103"/>
                  </a:lnTo>
                  <a:lnTo>
                    <a:pt x="332894" y="91182"/>
                  </a:lnTo>
                  <a:lnTo>
                    <a:pt x="310486" y="208103"/>
                  </a:lnTo>
                  <a:close/>
                </a:path>
                <a:path w="4188800" h="271425">
                  <a:moveTo>
                    <a:pt x="538705" y="185069"/>
                  </a:moveTo>
                  <a:lnTo>
                    <a:pt x="541423" y="207883"/>
                  </a:lnTo>
                  <a:cubicBezTo>
                    <a:pt x="536103" y="209350"/>
                    <a:pt x="531354" y="210077"/>
                    <a:pt x="527198" y="210077"/>
                  </a:cubicBezTo>
                  <a:cubicBezTo>
                    <a:pt x="521334" y="210077"/>
                    <a:pt x="516454" y="208884"/>
                    <a:pt x="512558" y="206471"/>
                  </a:cubicBezTo>
                  <a:cubicBezTo>
                    <a:pt x="508663" y="204058"/>
                    <a:pt x="505777" y="200438"/>
                    <a:pt x="503913" y="195612"/>
                  </a:cubicBezTo>
                  <a:cubicBezTo>
                    <a:pt x="502048" y="190786"/>
                    <a:pt x="501114" y="180106"/>
                    <a:pt x="501114" y="163572"/>
                  </a:cubicBezTo>
                  <a:lnTo>
                    <a:pt x="501114" y="76046"/>
                  </a:lnTo>
                  <a:lnTo>
                    <a:pt x="487355" y="76046"/>
                  </a:lnTo>
                  <a:lnTo>
                    <a:pt x="487355" y="56084"/>
                  </a:lnTo>
                  <a:lnTo>
                    <a:pt x="501114" y="56084"/>
                  </a:lnTo>
                  <a:lnTo>
                    <a:pt x="501114" y="18353"/>
                  </a:lnTo>
                  <a:lnTo>
                    <a:pt x="519834" y="2998"/>
                  </a:lnTo>
                  <a:lnTo>
                    <a:pt x="519834" y="56084"/>
                  </a:lnTo>
                  <a:lnTo>
                    <a:pt x="538705" y="56084"/>
                  </a:lnTo>
                  <a:lnTo>
                    <a:pt x="538705" y="76046"/>
                  </a:lnTo>
                  <a:lnTo>
                    <a:pt x="519834" y="76046"/>
                  </a:lnTo>
                  <a:lnTo>
                    <a:pt x="519834" y="165107"/>
                  </a:lnTo>
                  <a:cubicBezTo>
                    <a:pt x="519834" y="171990"/>
                    <a:pt x="520157" y="176637"/>
                    <a:pt x="520802" y="179050"/>
                  </a:cubicBezTo>
                  <a:cubicBezTo>
                    <a:pt x="521439" y="181464"/>
                    <a:pt x="522553" y="183218"/>
                    <a:pt x="524157" y="184315"/>
                  </a:cubicBezTo>
                  <a:cubicBezTo>
                    <a:pt x="525761" y="185412"/>
                    <a:pt x="527835" y="185960"/>
                    <a:pt x="530394" y="185947"/>
                  </a:cubicBezTo>
                  <a:cubicBezTo>
                    <a:pt x="532530" y="185960"/>
                    <a:pt x="535303" y="185672"/>
                    <a:pt x="538705" y="185069"/>
                  </a:cubicBezTo>
                  <a:close/>
                </a:path>
                <a:path w="4188800" h="271425">
                  <a:moveTo>
                    <a:pt x="549893" y="131983"/>
                  </a:moveTo>
                  <a:cubicBezTo>
                    <a:pt x="549893" y="105673"/>
                    <a:pt x="554810" y="85862"/>
                    <a:pt x="564609" y="72550"/>
                  </a:cubicBezTo>
                  <a:cubicBezTo>
                    <a:pt x="574435" y="59251"/>
                    <a:pt x="586863" y="52588"/>
                    <a:pt x="601893" y="52574"/>
                  </a:cubicBezTo>
                  <a:cubicBezTo>
                    <a:pt x="611393" y="52588"/>
                    <a:pt x="619925" y="55261"/>
                    <a:pt x="627495" y="60595"/>
                  </a:cubicBezTo>
                  <a:cubicBezTo>
                    <a:pt x="635068" y="65941"/>
                    <a:pt x="641372" y="74455"/>
                    <a:pt x="646382" y="86151"/>
                  </a:cubicBezTo>
                  <a:cubicBezTo>
                    <a:pt x="651392" y="97859"/>
                    <a:pt x="653892" y="112474"/>
                    <a:pt x="653892" y="130009"/>
                  </a:cubicBezTo>
                  <a:cubicBezTo>
                    <a:pt x="653892" y="157950"/>
                    <a:pt x="648857" y="178543"/>
                    <a:pt x="638784" y="191773"/>
                  </a:cubicBezTo>
                  <a:cubicBezTo>
                    <a:pt x="628701" y="205017"/>
                    <a:pt x="616403" y="211612"/>
                    <a:pt x="601893" y="211612"/>
                  </a:cubicBezTo>
                  <a:cubicBezTo>
                    <a:pt x="591019" y="211612"/>
                    <a:pt x="581737" y="208445"/>
                    <a:pt x="574058" y="202083"/>
                  </a:cubicBezTo>
                  <a:cubicBezTo>
                    <a:pt x="566384" y="195722"/>
                    <a:pt x="560428" y="186618"/>
                    <a:pt x="556223" y="174773"/>
                  </a:cubicBezTo>
                  <a:cubicBezTo>
                    <a:pt x="552000" y="162927"/>
                    <a:pt x="549893" y="148669"/>
                    <a:pt x="549893" y="131983"/>
                  </a:cubicBezTo>
                  <a:close/>
                </a:path>
                <a:path w="4188800" h="271425">
                  <a:moveTo>
                    <a:pt x="569258" y="131983"/>
                  </a:moveTo>
                  <a:cubicBezTo>
                    <a:pt x="569258" y="144432"/>
                    <a:pt x="570615" y="155030"/>
                    <a:pt x="573334" y="163804"/>
                  </a:cubicBezTo>
                  <a:cubicBezTo>
                    <a:pt x="576052" y="172579"/>
                    <a:pt x="579793" y="179201"/>
                    <a:pt x="584530" y="183657"/>
                  </a:cubicBezTo>
                  <a:cubicBezTo>
                    <a:pt x="589285" y="188126"/>
                    <a:pt x="595069" y="190348"/>
                    <a:pt x="601893" y="190334"/>
                  </a:cubicBezTo>
                  <a:cubicBezTo>
                    <a:pt x="612453" y="190348"/>
                    <a:pt x="620533" y="185014"/>
                    <a:pt x="626138" y="174334"/>
                  </a:cubicBezTo>
                  <a:cubicBezTo>
                    <a:pt x="631742" y="163667"/>
                    <a:pt x="634540" y="149258"/>
                    <a:pt x="634540" y="131106"/>
                  </a:cubicBezTo>
                  <a:cubicBezTo>
                    <a:pt x="634540" y="113721"/>
                    <a:pt x="631667" y="99833"/>
                    <a:pt x="625891" y="89441"/>
                  </a:cubicBezTo>
                  <a:cubicBezTo>
                    <a:pt x="620143" y="79062"/>
                    <a:pt x="612143" y="73866"/>
                    <a:pt x="601893" y="73852"/>
                  </a:cubicBezTo>
                  <a:cubicBezTo>
                    <a:pt x="590901" y="73866"/>
                    <a:pt x="582721" y="79391"/>
                    <a:pt x="577334" y="90428"/>
                  </a:cubicBezTo>
                  <a:cubicBezTo>
                    <a:pt x="571951" y="101478"/>
                    <a:pt x="569258" y="115325"/>
                    <a:pt x="569258" y="131983"/>
                  </a:cubicBezTo>
                  <a:close/>
                </a:path>
                <a:path w="4188800" h="271425">
                  <a:moveTo>
                    <a:pt x="750541" y="208103"/>
                  </a:moveTo>
                  <a:lnTo>
                    <a:pt x="750541" y="-1828"/>
                  </a:lnTo>
                  <a:lnTo>
                    <a:pt x="781103" y="-1828"/>
                  </a:lnTo>
                  <a:lnTo>
                    <a:pt x="817255" y="146900"/>
                  </a:lnTo>
                  <a:lnTo>
                    <a:pt x="824608" y="177830"/>
                  </a:lnTo>
                  <a:lnTo>
                    <a:pt x="832778" y="144267"/>
                  </a:lnTo>
                  <a:lnTo>
                    <a:pt x="869430" y="-1828"/>
                  </a:lnTo>
                  <a:lnTo>
                    <a:pt x="896611" y="-1828"/>
                  </a:lnTo>
                  <a:lnTo>
                    <a:pt x="896611" y="208103"/>
                  </a:lnTo>
                  <a:lnTo>
                    <a:pt x="877099" y="208103"/>
                  </a:lnTo>
                  <a:lnTo>
                    <a:pt x="877099" y="32393"/>
                  </a:lnTo>
                  <a:lnTo>
                    <a:pt x="832609" y="208103"/>
                  </a:lnTo>
                  <a:lnTo>
                    <a:pt x="814383" y="208103"/>
                  </a:lnTo>
                  <a:lnTo>
                    <a:pt x="770062" y="29322"/>
                  </a:lnTo>
                  <a:lnTo>
                    <a:pt x="770062" y="208103"/>
                  </a:lnTo>
                  <a:close/>
                </a:path>
                <a:path w="4188800" h="271425">
                  <a:moveTo>
                    <a:pt x="999429" y="189237"/>
                  </a:moveTo>
                  <a:cubicBezTo>
                    <a:pt x="986632" y="204168"/>
                    <a:pt x="972987" y="211612"/>
                    <a:pt x="958473" y="211612"/>
                  </a:cubicBezTo>
                  <a:cubicBezTo>
                    <a:pt x="946954" y="211612"/>
                    <a:pt x="937760" y="207718"/>
                    <a:pt x="930876" y="199890"/>
                  </a:cubicBezTo>
                  <a:cubicBezTo>
                    <a:pt x="924000" y="192075"/>
                    <a:pt x="920558" y="181422"/>
                    <a:pt x="920558" y="167959"/>
                  </a:cubicBezTo>
                  <a:cubicBezTo>
                    <a:pt x="920558" y="160226"/>
                    <a:pt x="921790" y="153275"/>
                    <a:pt x="924231" y="147133"/>
                  </a:cubicBezTo>
                  <a:cubicBezTo>
                    <a:pt x="926695" y="140991"/>
                    <a:pt x="930745" y="135713"/>
                    <a:pt x="936405" y="130791"/>
                  </a:cubicBezTo>
                  <a:cubicBezTo>
                    <a:pt x="942049" y="126047"/>
                    <a:pt x="951327" y="122565"/>
                    <a:pt x="964240" y="120357"/>
                  </a:cubicBezTo>
                  <a:cubicBezTo>
                    <a:pt x="979710" y="117738"/>
                    <a:pt x="990905" y="114819"/>
                    <a:pt x="997828" y="111582"/>
                  </a:cubicBezTo>
                  <a:lnTo>
                    <a:pt x="997828" y="104782"/>
                  </a:lnTo>
                  <a:cubicBezTo>
                    <a:pt x="997828" y="84176"/>
                    <a:pt x="988919" y="73866"/>
                    <a:pt x="971109" y="73852"/>
                  </a:cubicBezTo>
                  <a:cubicBezTo>
                    <a:pt x="961414" y="73866"/>
                    <a:pt x="954623" y="76361"/>
                    <a:pt x="950719" y="81324"/>
                  </a:cubicBezTo>
                  <a:cubicBezTo>
                    <a:pt x="946823" y="86301"/>
                    <a:pt x="943974" y="93458"/>
                    <a:pt x="942157" y="102808"/>
                  </a:cubicBezTo>
                  <a:lnTo>
                    <a:pt x="923908" y="99518"/>
                  </a:lnTo>
                  <a:cubicBezTo>
                    <a:pt x="928712" y="68231"/>
                    <a:pt x="945352" y="52588"/>
                    <a:pt x="973827" y="52574"/>
                  </a:cubicBezTo>
                  <a:cubicBezTo>
                    <a:pt x="981827" y="52588"/>
                    <a:pt x="988688" y="53767"/>
                    <a:pt x="994393" y="56098"/>
                  </a:cubicBezTo>
                  <a:cubicBezTo>
                    <a:pt x="1000107" y="58442"/>
                    <a:pt x="1004742" y="61952"/>
                    <a:pt x="1008315" y="66627"/>
                  </a:cubicBezTo>
                  <a:cubicBezTo>
                    <a:pt x="1011888" y="71316"/>
                    <a:pt x="1014205" y="76580"/>
                    <a:pt x="1015276" y="82421"/>
                  </a:cubicBezTo>
                  <a:cubicBezTo>
                    <a:pt x="1016338" y="88275"/>
                    <a:pt x="1016885" y="97488"/>
                    <a:pt x="1016885" y="110047"/>
                  </a:cubicBezTo>
                  <a:lnTo>
                    <a:pt x="1016885" y="176953"/>
                  </a:lnTo>
                  <a:cubicBezTo>
                    <a:pt x="1016885" y="180188"/>
                    <a:pt x="1017332" y="184863"/>
                    <a:pt x="1018240" y="191005"/>
                  </a:cubicBezTo>
                  <a:cubicBezTo>
                    <a:pt x="1019149" y="197148"/>
                    <a:pt x="1020666" y="202851"/>
                    <a:pt x="1022791" y="208103"/>
                  </a:cubicBezTo>
                  <a:lnTo>
                    <a:pt x="1003110" y="208103"/>
                  </a:lnTo>
                  <a:cubicBezTo>
                    <a:pt x="1001192" y="202700"/>
                    <a:pt x="999976" y="196421"/>
                    <a:pt x="999429" y="189237"/>
                  </a:cubicBezTo>
                  <a:close/>
                </a:path>
                <a:path w="4188800" h="271425">
                  <a:moveTo>
                    <a:pt x="997828" y="131764"/>
                  </a:moveTo>
                  <a:cubicBezTo>
                    <a:pt x="991229" y="135438"/>
                    <a:pt x="980988" y="138647"/>
                    <a:pt x="967112" y="141416"/>
                  </a:cubicBezTo>
                  <a:cubicBezTo>
                    <a:pt x="955916" y="143623"/>
                    <a:pt x="948725" y="146914"/>
                    <a:pt x="945514" y="151301"/>
                  </a:cubicBezTo>
                  <a:cubicBezTo>
                    <a:pt x="942318" y="155689"/>
                    <a:pt x="940709" y="161022"/>
                    <a:pt x="940709" y="167301"/>
                  </a:cubicBezTo>
                  <a:cubicBezTo>
                    <a:pt x="940709" y="183396"/>
                    <a:pt x="948132" y="191444"/>
                    <a:pt x="962954" y="191430"/>
                  </a:cubicBezTo>
                  <a:cubicBezTo>
                    <a:pt x="968183" y="191444"/>
                    <a:pt x="972880" y="190540"/>
                    <a:pt x="977038" y="188702"/>
                  </a:cubicBezTo>
                  <a:cubicBezTo>
                    <a:pt x="981196" y="186879"/>
                    <a:pt x="984807" y="184069"/>
                    <a:pt x="987833" y="180257"/>
                  </a:cubicBezTo>
                  <a:cubicBezTo>
                    <a:pt x="990874" y="176459"/>
                    <a:pt x="993308" y="171743"/>
                    <a:pt x="995110" y="166108"/>
                  </a:cubicBezTo>
                  <a:cubicBezTo>
                    <a:pt x="996919" y="160486"/>
                    <a:pt x="997828" y="152178"/>
                    <a:pt x="997828" y="141196"/>
                  </a:cubicBezTo>
                  <a:close/>
                </a:path>
                <a:path w="4188800" h="271425">
                  <a:moveTo>
                    <a:pt x="1046099" y="208103"/>
                  </a:moveTo>
                  <a:lnTo>
                    <a:pt x="1046099" y="-1828"/>
                  </a:lnTo>
                  <a:lnTo>
                    <a:pt x="1064833" y="-1828"/>
                  </a:lnTo>
                  <a:lnTo>
                    <a:pt x="1064833" y="117944"/>
                  </a:lnTo>
                  <a:lnTo>
                    <a:pt x="1109308" y="56084"/>
                  </a:lnTo>
                  <a:lnTo>
                    <a:pt x="1133617" y="56084"/>
                  </a:lnTo>
                  <a:lnTo>
                    <a:pt x="1091221" y="112460"/>
                  </a:lnTo>
                  <a:lnTo>
                    <a:pt x="1137945" y="208103"/>
                  </a:lnTo>
                  <a:lnTo>
                    <a:pt x="1114752" y="208103"/>
                  </a:lnTo>
                  <a:lnTo>
                    <a:pt x="1078100" y="130448"/>
                  </a:lnTo>
                  <a:lnTo>
                    <a:pt x="1064833" y="147778"/>
                  </a:lnTo>
                  <a:lnTo>
                    <a:pt x="1064833" y="208103"/>
                  </a:lnTo>
                  <a:close/>
                </a:path>
                <a:path w="4188800" h="271425">
                  <a:moveTo>
                    <a:pt x="1228820" y="159184"/>
                  </a:moveTo>
                  <a:lnTo>
                    <a:pt x="1248185" y="162475"/>
                  </a:lnTo>
                  <a:cubicBezTo>
                    <a:pt x="1241779" y="195242"/>
                    <a:pt x="1225517" y="211612"/>
                    <a:pt x="1199383" y="211612"/>
                  </a:cubicBezTo>
                  <a:cubicBezTo>
                    <a:pt x="1188302" y="211612"/>
                    <a:pt x="1178824" y="208514"/>
                    <a:pt x="1170977" y="202303"/>
                  </a:cubicBezTo>
                  <a:cubicBezTo>
                    <a:pt x="1163139" y="196092"/>
                    <a:pt x="1157117" y="187167"/>
                    <a:pt x="1152898" y="175541"/>
                  </a:cubicBezTo>
                  <a:cubicBezTo>
                    <a:pt x="1148694" y="163915"/>
                    <a:pt x="1146576" y="149834"/>
                    <a:pt x="1146576" y="133299"/>
                  </a:cubicBezTo>
                  <a:cubicBezTo>
                    <a:pt x="1146576" y="108594"/>
                    <a:pt x="1151212" y="88974"/>
                    <a:pt x="1160498" y="74414"/>
                  </a:cubicBezTo>
                  <a:cubicBezTo>
                    <a:pt x="1169776" y="59868"/>
                    <a:pt x="1182420" y="52588"/>
                    <a:pt x="1198420" y="52574"/>
                  </a:cubicBezTo>
                  <a:cubicBezTo>
                    <a:pt x="1201932" y="52588"/>
                    <a:pt x="1205296" y="52958"/>
                    <a:pt x="1208492" y="53671"/>
                  </a:cubicBezTo>
                  <a:cubicBezTo>
                    <a:pt x="1211603" y="54411"/>
                    <a:pt x="1214590" y="55508"/>
                    <a:pt x="1217470" y="56961"/>
                  </a:cubicBezTo>
                  <a:cubicBezTo>
                    <a:pt x="1220342" y="58442"/>
                    <a:pt x="1223022" y="60265"/>
                    <a:pt x="1225470" y="62445"/>
                  </a:cubicBezTo>
                  <a:cubicBezTo>
                    <a:pt x="1228027" y="64653"/>
                    <a:pt x="1230360" y="67134"/>
                    <a:pt x="1232493" y="69904"/>
                  </a:cubicBezTo>
                  <a:cubicBezTo>
                    <a:pt x="1234749" y="72988"/>
                    <a:pt x="1236766" y="76348"/>
                    <a:pt x="1238576" y="79995"/>
                  </a:cubicBezTo>
                  <a:cubicBezTo>
                    <a:pt x="1240493" y="83806"/>
                    <a:pt x="1242164" y="87837"/>
                    <a:pt x="1243535" y="92059"/>
                  </a:cubicBezTo>
                  <a:cubicBezTo>
                    <a:pt x="1244820" y="96309"/>
                    <a:pt x="1245891" y="100916"/>
                    <a:pt x="1246745" y="105879"/>
                  </a:cubicBezTo>
                  <a:cubicBezTo>
                    <a:pt x="1247600" y="110719"/>
                    <a:pt x="1248185" y="115833"/>
                    <a:pt x="1248493" y="121234"/>
                  </a:cubicBezTo>
                  <a:cubicBezTo>
                    <a:pt x="1248609" y="122853"/>
                    <a:pt x="1248655" y="128638"/>
                    <a:pt x="1248655" y="138564"/>
                  </a:cubicBezTo>
                  <a:lnTo>
                    <a:pt x="1165934" y="138564"/>
                  </a:lnTo>
                  <a:cubicBezTo>
                    <a:pt x="1166581" y="154523"/>
                    <a:pt x="1169892" y="167136"/>
                    <a:pt x="1175859" y="176418"/>
                  </a:cubicBezTo>
                  <a:cubicBezTo>
                    <a:pt x="1181842" y="185713"/>
                    <a:pt x="1189735" y="190348"/>
                    <a:pt x="1199537" y="190334"/>
                  </a:cubicBezTo>
                  <a:cubicBezTo>
                    <a:pt x="1213620" y="190348"/>
                    <a:pt x="1223384" y="179969"/>
                    <a:pt x="1228820" y="159184"/>
                  </a:cubicBezTo>
                  <a:close/>
                </a:path>
                <a:path w="4188800" h="271425">
                  <a:moveTo>
                    <a:pt x="1167058" y="117505"/>
                  </a:moveTo>
                  <a:lnTo>
                    <a:pt x="1228974" y="117505"/>
                  </a:lnTo>
                  <a:cubicBezTo>
                    <a:pt x="1228119" y="102890"/>
                    <a:pt x="1224870" y="91963"/>
                    <a:pt x="1219210" y="84724"/>
                  </a:cubicBezTo>
                  <a:cubicBezTo>
                    <a:pt x="1213574" y="77485"/>
                    <a:pt x="1206698" y="73866"/>
                    <a:pt x="1198582" y="73852"/>
                  </a:cubicBezTo>
                  <a:cubicBezTo>
                    <a:pt x="1192607" y="73866"/>
                    <a:pt x="1187386" y="75662"/>
                    <a:pt x="1182905" y="79241"/>
                  </a:cubicBezTo>
                  <a:cubicBezTo>
                    <a:pt x="1178423" y="82833"/>
                    <a:pt x="1174774" y="87837"/>
                    <a:pt x="1171948" y="94266"/>
                  </a:cubicBezTo>
                  <a:cubicBezTo>
                    <a:pt x="1169114" y="100711"/>
                    <a:pt x="1167489" y="108457"/>
                    <a:pt x="1167058" y="117505"/>
                  </a:cubicBezTo>
                  <a:close/>
                </a:path>
                <a:path w="4188800" h="271425">
                  <a:moveTo>
                    <a:pt x="1346422" y="208103"/>
                  </a:moveTo>
                  <a:lnTo>
                    <a:pt x="1346422" y="-1828"/>
                  </a:lnTo>
                  <a:lnTo>
                    <a:pt x="1376991" y="-1828"/>
                  </a:lnTo>
                  <a:lnTo>
                    <a:pt x="1413142" y="146900"/>
                  </a:lnTo>
                  <a:lnTo>
                    <a:pt x="1420496" y="177830"/>
                  </a:lnTo>
                  <a:lnTo>
                    <a:pt x="1428666" y="144267"/>
                  </a:lnTo>
                  <a:lnTo>
                    <a:pt x="1465310" y="-1828"/>
                  </a:lnTo>
                  <a:lnTo>
                    <a:pt x="1492491" y="-1828"/>
                  </a:lnTo>
                  <a:lnTo>
                    <a:pt x="1492491" y="208103"/>
                  </a:lnTo>
                  <a:lnTo>
                    <a:pt x="1472987" y="208103"/>
                  </a:lnTo>
                  <a:lnTo>
                    <a:pt x="1472987" y="32393"/>
                  </a:lnTo>
                  <a:lnTo>
                    <a:pt x="1428496" y="208103"/>
                  </a:lnTo>
                  <a:lnTo>
                    <a:pt x="1410270" y="208103"/>
                  </a:lnTo>
                  <a:lnTo>
                    <a:pt x="1365949" y="29322"/>
                  </a:lnTo>
                  <a:lnTo>
                    <a:pt x="1365949" y="208103"/>
                  </a:lnTo>
                  <a:close/>
                </a:path>
                <a:path w="4188800" h="271425">
                  <a:moveTo>
                    <a:pt x="1595486" y="208103"/>
                  </a:moveTo>
                  <a:lnTo>
                    <a:pt x="1595486" y="185727"/>
                  </a:lnTo>
                  <a:cubicBezTo>
                    <a:pt x="1586947" y="203002"/>
                    <a:pt x="1575212" y="211612"/>
                    <a:pt x="1560274" y="211612"/>
                  </a:cubicBezTo>
                  <a:cubicBezTo>
                    <a:pt x="1553452" y="211612"/>
                    <a:pt x="1547561" y="210309"/>
                    <a:pt x="1542595" y="207677"/>
                  </a:cubicBezTo>
                  <a:cubicBezTo>
                    <a:pt x="1537652" y="205045"/>
                    <a:pt x="1533617" y="201096"/>
                    <a:pt x="1530514" y="195832"/>
                  </a:cubicBezTo>
                  <a:cubicBezTo>
                    <a:pt x="1527434" y="190567"/>
                    <a:pt x="1525324" y="184534"/>
                    <a:pt x="1524200" y="177734"/>
                  </a:cubicBezTo>
                  <a:cubicBezTo>
                    <a:pt x="1523083" y="170934"/>
                    <a:pt x="1522513" y="161762"/>
                    <a:pt x="1522513" y="150190"/>
                  </a:cubicBezTo>
                  <a:lnTo>
                    <a:pt x="1522513" y="56084"/>
                  </a:lnTo>
                  <a:lnTo>
                    <a:pt x="1541232" y="56084"/>
                  </a:lnTo>
                  <a:lnTo>
                    <a:pt x="1541232" y="140319"/>
                  </a:lnTo>
                  <a:cubicBezTo>
                    <a:pt x="1541232" y="153495"/>
                    <a:pt x="1541586" y="162379"/>
                    <a:pt x="1542279" y="166985"/>
                  </a:cubicBezTo>
                  <a:cubicBezTo>
                    <a:pt x="1542980" y="171592"/>
                    <a:pt x="1544266" y="175582"/>
                    <a:pt x="1546129" y="178941"/>
                  </a:cubicBezTo>
                  <a:cubicBezTo>
                    <a:pt x="1547993" y="182314"/>
                    <a:pt x="1550410" y="184863"/>
                    <a:pt x="1553406" y="186618"/>
                  </a:cubicBezTo>
                  <a:cubicBezTo>
                    <a:pt x="1556393" y="188374"/>
                    <a:pt x="1559966" y="189251"/>
                    <a:pt x="1564116" y="189237"/>
                  </a:cubicBezTo>
                  <a:cubicBezTo>
                    <a:pt x="1571585" y="189251"/>
                    <a:pt x="1577622" y="186948"/>
                    <a:pt x="1582204" y="182341"/>
                  </a:cubicBezTo>
                  <a:cubicBezTo>
                    <a:pt x="1586785" y="177734"/>
                    <a:pt x="1589827" y="171784"/>
                    <a:pt x="1591328" y="164463"/>
                  </a:cubicBezTo>
                  <a:cubicBezTo>
                    <a:pt x="1592822" y="157155"/>
                    <a:pt x="1593561" y="148161"/>
                    <a:pt x="1593561" y="137467"/>
                  </a:cubicBezTo>
                  <a:lnTo>
                    <a:pt x="1593561" y="56084"/>
                  </a:lnTo>
                  <a:lnTo>
                    <a:pt x="1612442" y="56084"/>
                  </a:lnTo>
                  <a:lnTo>
                    <a:pt x="1612442" y="208103"/>
                  </a:lnTo>
                  <a:close/>
                </a:path>
                <a:path w="4188800" h="271425">
                  <a:moveTo>
                    <a:pt x="1641833" y="208103"/>
                  </a:moveTo>
                  <a:lnTo>
                    <a:pt x="1641833" y="56084"/>
                  </a:lnTo>
                  <a:lnTo>
                    <a:pt x="1658788" y="56084"/>
                  </a:lnTo>
                  <a:lnTo>
                    <a:pt x="1658788" y="77581"/>
                  </a:lnTo>
                  <a:cubicBezTo>
                    <a:pt x="1666904" y="60923"/>
                    <a:pt x="1678685" y="52588"/>
                    <a:pt x="1694154" y="52574"/>
                  </a:cubicBezTo>
                  <a:cubicBezTo>
                    <a:pt x="1719333" y="52588"/>
                    <a:pt x="1731915" y="71014"/>
                    <a:pt x="1731915" y="107853"/>
                  </a:cubicBezTo>
                  <a:lnTo>
                    <a:pt x="1731915" y="208103"/>
                  </a:lnTo>
                  <a:lnTo>
                    <a:pt x="1713196" y="208103"/>
                  </a:lnTo>
                  <a:lnTo>
                    <a:pt x="1713196" y="115532"/>
                  </a:lnTo>
                  <a:cubicBezTo>
                    <a:pt x="1713196" y="88495"/>
                    <a:pt x="1705504" y="74963"/>
                    <a:pt x="1690150" y="74949"/>
                  </a:cubicBezTo>
                  <a:cubicBezTo>
                    <a:pt x="1670530" y="74963"/>
                    <a:pt x="1660713" y="91634"/>
                    <a:pt x="1660713" y="124964"/>
                  </a:cubicBezTo>
                  <a:lnTo>
                    <a:pt x="1660713" y="208103"/>
                  </a:lnTo>
                  <a:close/>
                </a:path>
                <a:path w="4188800" h="271425">
                  <a:moveTo>
                    <a:pt x="1757463" y="220606"/>
                  </a:moveTo>
                  <a:lnTo>
                    <a:pt x="1775705" y="224335"/>
                  </a:lnTo>
                  <a:cubicBezTo>
                    <a:pt x="1777314" y="240431"/>
                    <a:pt x="1785776" y="248465"/>
                    <a:pt x="1801145" y="248465"/>
                  </a:cubicBezTo>
                  <a:cubicBezTo>
                    <a:pt x="1806905" y="248465"/>
                    <a:pt x="1811833" y="247369"/>
                    <a:pt x="1815953" y="245175"/>
                  </a:cubicBezTo>
                  <a:cubicBezTo>
                    <a:pt x="1820057" y="242981"/>
                    <a:pt x="1823352" y="239732"/>
                    <a:pt x="1825855" y="235413"/>
                  </a:cubicBezTo>
                  <a:cubicBezTo>
                    <a:pt x="1828365" y="231108"/>
                    <a:pt x="1830074" y="226241"/>
                    <a:pt x="1830983" y="220825"/>
                  </a:cubicBezTo>
                  <a:cubicBezTo>
                    <a:pt x="1831892" y="215424"/>
                    <a:pt x="1832338" y="204537"/>
                    <a:pt x="1832338" y="188140"/>
                  </a:cubicBezTo>
                  <a:cubicBezTo>
                    <a:pt x="1824122" y="201467"/>
                    <a:pt x="1813889" y="208103"/>
                    <a:pt x="1801623" y="208103"/>
                  </a:cubicBezTo>
                  <a:cubicBezTo>
                    <a:pt x="1791913" y="208103"/>
                    <a:pt x="1783520" y="204908"/>
                    <a:pt x="1776421" y="198464"/>
                  </a:cubicBezTo>
                  <a:cubicBezTo>
                    <a:pt x="1769337" y="192034"/>
                    <a:pt x="1763754" y="183081"/>
                    <a:pt x="1759704" y="171592"/>
                  </a:cubicBezTo>
                  <a:cubicBezTo>
                    <a:pt x="1755646" y="160117"/>
                    <a:pt x="1753621" y="146626"/>
                    <a:pt x="1753621" y="131106"/>
                  </a:cubicBezTo>
                  <a:cubicBezTo>
                    <a:pt x="1753621" y="107140"/>
                    <a:pt x="1757995" y="88056"/>
                    <a:pt x="1766750" y="73866"/>
                  </a:cubicBezTo>
                  <a:cubicBezTo>
                    <a:pt x="1775489" y="59690"/>
                    <a:pt x="1787108" y="52588"/>
                    <a:pt x="1801623" y="52574"/>
                  </a:cubicBezTo>
                  <a:cubicBezTo>
                    <a:pt x="1814744" y="52588"/>
                    <a:pt x="1825570" y="59827"/>
                    <a:pt x="1834102" y="74291"/>
                  </a:cubicBezTo>
                  <a:lnTo>
                    <a:pt x="1834102" y="56084"/>
                  </a:lnTo>
                  <a:lnTo>
                    <a:pt x="1851380" y="56084"/>
                  </a:lnTo>
                  <a:lnTo>
                    <a:pt x="1851380" y="187482"/>
                  </a:lnTo>
                  <a:cubicBezTo>
                    <a:pt x="1851380" y="206649"/>
                    <a:pt x="1850372" y="220688"/>
                    <a:pt x="1848339" y="229600"/>
                  </a:cubicBezTo>
                  <a:cubicBezTo>
                    <a:pt x="1846321" y="238525"/>
                    <a:pt x="1843211" y="245943"/>
                    <a:pt x="1839060" y="251865"/>
                  </a:cubicBezTo>
                  <a:cubicBezTo>
                    <a:pt x="1834902" y="257788"/>
                    <a:pt x="1829674" y="262257"/>
                    <a:pt x="1823383" y="265247"/>
                  </a:cubicBezTo>
                  <a:cubicBezTo>
                    <a:pt x="1817092" y="268249"/>
                    <a:pt x="1809723" y="269743"/>
                    <a:pt x="1801299" y="269743"/>
                  </a:cubicBezTo>
                  <a:cubicBezTo>
                    <a:pt x="1786585" y="269743"/>
                    <a:pt x="1775520" y="265287"/>
                    <a:pt x="1768113" y="256362"/>
                  </a:cubicBezTo>
                  <a:cubicBezTo>
                    <a:pt x="1760690" y="247450"/>
                    <a:pt x="1757140" y="235522"/>
                    <a:pt x="1757463" y="220606"/>
                  </a:cubicBezTo>
                  <a:close/>
                </a:path>
                <a:path w="4188800" h="271425">
                  <a:moveTo>
                    <a:pt x="1772979" y="129351"/>
                  </a:moveTo>
                  <a:cubicBezTo>
                    <a:pt x="1772979" y="167684"/>
                    <a:pt x="1783112" y="186838"/>
                    <a:pt x="1803386" y="186824"/>
                  </a:cubicBezTo>
                  <a:cubicBezTo>
                    <a:pt x="1812988" y="186838"/>
                    <a:pt x="1820457" y="181792"/>
                    <a:pt x="1825778" y="171702"/>
                  </a:cubicBezTo>
                  <a:cubicBezTo>
                    <a:pt x="1831129" y="161611"/>
                    <a:pt x="1833778" y="147791"/>
                    <a:pt x="1833778" y="130229"/>
                  </a:cubicBezTo>
                  <a:cubicBezTo>
                    <a:pt x="1833778" y="113419"/>
                    <a:pt x="1831037" y="99833"/>
                    <a:pt x="1825547" y="89441"/>
                  </a:cubicBezTo>
                  <a:cubicBezTo>
                    <a:pt x="1820041" y="79062"/>
                    <a:pt x="1812565" y="73866"/>
                    <a:pt x="1803063" y="73852"/>
                  </a:cubicBezTo>
                  <a:cubicBezTo>
                    <a:pt x="1793145" y="73866"/>
                    <a:pt x="1785645" y="79282"/>
                    <a:pt x="1780579" y="90098"/>
                  </a:cubicBezTo>
                  <a:cubicBezTo>
                    <a:pt x="1775512" y="100929"/>
                    <a:pt x="1772979" y="114009"/>
                    <a:pt x="1772979" y="129351"/>
                  </a:cubicBezTo>
                  <a:close/>
                </a:path>
                <a:path w="4188800" h="271425">
                  <a:moveTo>
                    <a:pt x="1954275" y="208103"/>
                  </a:moveTo>
                  <a:lnTo>
                    <a:pt x="1954275" y="-1828"/>
                  </a:lnTo>
                  <a:lnTo>
                    <a:pt x="2011710" y="-1828"/>
                  </a:lnTo>
                  <a:cubicBezTo>
                    <a:pt x="2029412" y="-1814"/>
                    <a:pt x="2042294" y="3492"/>
                    <a:pt x="2050348" y="14089"/>
                  </a:cubicBezTo>
                  <a:cubicBezTo>
                    <a:pt x="2058403" y="24701"/>
                    <a:pt x="2062430" y="37301"/>
                    <a:pt x="2062430" y="51916"/>
                  </a:cubicBezTo>
                  <a:cubicBezTo>
                    <a:pt x="2062430" y="71960"/>
                    <a:pt x="2055284" y="86808"/>
                    <a:pt x="2040985" y="96446"/>
                  </a:cubicBezTo>
                  <a:cubicBezTo>
                    <a:pt x="2060304" y="104206"/>
                    <a:pt x="2069945" y="121180"/>
                    <a:pt x="2069945" y="147339"/>
                  </a:cubicBezTo>
                  <a:cubicBezTo>
                    <a:pt x="2069945" y="187866"/>
                    <a:pt x="2050864" y="208103"/>
                    <a:pt x="2012665" y="208103"/>
                  </a:cubicBezTo>
                  <a:close/>
                </a:path>
                <a:path w="4188800" h="271425">
                  <a:moveTo>
                    <a:pt x="1974596" y="86356"/>
                  </a:moveTo>
                  <a:lnTo>
                    <a:pt x="2007706" y="86356"/>
                  </a:lnTo>
                  <a:cubicBezTo>
                    <a:pt x="2015175" y="86369"/>
                    <a:pt x="2021281" y="85684"/>
                    <a:pt x="2026024" y="84286"/>
                  </a:cubicBezTo>
                  <a:cubicBezTo>
                    <a:pt x="2030775" y="82901"/>
                    <a:pt x="2034725" y="79761"/>
                    <a:pt x="2037867" y="74853"/>
                  </a:cubicBezTo>
                  <a:cubicBezTo>
                    <a:pt x="2041016" y="69958"/>
                    <a:pt x="2042594" y="63405"/>
                    <a:pt x="2042594" y="55206"/>
                  </a:cubicBezTo>
                  <a:cubicBezTo>
                    <a:pt x="2042594" y="46733"/>
                    <a:pt x="2041178" y="39974"/>
                    <a:pt x="2038352" y="34929"/>
                  </a:cubicBezTo>
                  <a:cubicBezTo>
                    <a:pt x="2035526" y="29884"/>
                    <a:pt x="2031607" y="26634"/>
                    <a:pt x="2026594" y="25167"/>
                  </a:cubicBezTo>
                  <a:cubicBezTo>
                    <a:pt x="2021589" y="23714"/>
                    <a:pt x="2014428" y="22974"/>
                    <a:pt x="2005142" y="22960"/>
                  </a:cubicBezTo>
                  <a:lnTo>
                    <a:pt x="1974596" y="22960"/>
                  </a:lnTo>
                  <a:close/>
                </a:path>
                <a:path w="4188800" h="271425">
                  <a:moveTo>
                    <a:pt x="1974596" y="183314"/>
                  </a:moveTo>
                  <a:lnTo>
                    <a:pt x="2012665" y="183314"/>
                  </a:lnTo>
                  <a:cubicBezTo>
                    <a:pt x="2017677" y="183328"/>
                    <a:pt x="2022105" y="182999"/>
                    <a:pt x="2025947" y="182341"/>
                  </a:cubicBezTo>
                  <a:cubicBezTo>
                    <a:pt x="2029789" y="181683"/>
                    <a:pt x="2033585" y="179969"/>
                    <a:pt x="2037312" y="177185"/>
                  </a:cubicBezTo>
                  <a:cubicBezTo>
                    <a:pt x="2041039" y="174417"/>
                    <a:pt x="2043903" y="170496"/>
                    <a:pt x="2045867" y="165450"/>
                  </a:cubicBezTo>
                  <a:cubicBezTo>
                    <a:pt x="2047838" y="160405"/>
                    <a:pt x="2048824" y="154372"/>
                    <a:pt x="2048824" y="147339"/>
                  </a:cubicBezTo>
                  <a:cubicBezTo>
                    <a:pt x="2048824" y="135713"/>
                    <a:pt x="2046167" y="127062"/>
                    <a:pt x="2040823" y="120700"/>
                  </a:cubicBezTo>
                  <a:cubicBezTo>
                    <a:pt x="2035487" y="114338"/>
                    <a:pt x="2025200" y="111157"/>
                    <a:pt x="2009946" y="111144"/>
                  </a:cubicBezTo>
                  <a:lnTo>
                    <a:pt x="1974596" y="111144"/>
                  </a:lnTo>
                  <a:close/>
                </a:path>
                <a:path w="4188800" h="271425">
                  <a:moveTo>
                    <a:pt x="2171423" y="159184"/>
                  </a:moveTo>
                  <a:lnTo>
                    <a:pt x="2190789" y="162475"/>
                  </a:lnTo>
                  <a:cubicBezTo>
                    <a:pt x="2184382" y="195242"/>
                    <a:pt x="2168120" y="211612"/>
                    <a:pt x="2141986" y="211612"/>
                  </a:cubicBezTo>
                  <a:cubicBezTo>
                    <a:pt x="2130906" y="211612"/>
                    <a:pt x="2121427" y="208514"/>
                    <a:pt x="2113588" y="202303"/>
                  </a:cubicBezTo>
                  <a:cubicBezTo>
                    <a:pt x="2105742" y="196092"/>
                    <a:pt x="2099721" y="187167"/>
                    <a:pt x="2094400" y="175541"/>
                  </a:cubicBezTo>
                  <a:cubicBezTo>
                    <a:pt x="2094400" y="163915"/>
                    <a:pt x="2089187" y="149834"/>
                    <a:pt x="2089187" y="133299"/>
                  </a:cubicBezTo>
                  <a:cubicBezTo>
                    <a:pt x="2089187" y="108594"/>
                    <a:pt x="2094400" y="88974"/>
                    <a:pt x="2103101" y="74414"/>
                  </a:cubicBezTo>
                  <a:cubicBezTo>
                    <a:pt x="2112379" y="59868"/>
                    <a:pt x="2125031" y="52588"/>
                    <a:pt x="2141031" y="52574"/>
                  </a:cubicBezTo>
                  <a:cubicBezTo>
                    <a:pt x="2144535" y="52588"/>
                    <a:pt x="2147900" y="52958"/>
                    <a:pt x="2151103" y="53671"/>
                  </a:cubicBezTo>
                  <a:cubicBezTo>
                    <a:pt x="2154206" y="54411"/>
                    <a:pt x="2157193" y="55508"/>
                    <a:pt x="2160073" y="56961"/>
                  </a:cubicBezTo>
                  <a:cubicBezTo>
                    <a:pt x="2162945" y="58442"/>
                    <a:pt x="2165625" y="60265"/>
                    <a:pt x="2168066" y="62445"/>
                  </a:cubicBezTo>
                  <a:cubicBezTo>
                    <a:pt x="2170630" y="64653"/>
                    <a:pt x="2172963" y="67134"/>
                    <a:pt x="2175096" y="69904"/>
                  </a:cubicBezTo>
                  <a:cubicBezTo>
                    <a:pt x="2177352" y="72988"/>
                    <a:pt x="2179370" y="76348"/>
                    <a:pt x="2181187" y="79995"/>
                  </a:cubicBezTo>
                  <a:cubicBezTo>
                    <a:pt x="2183096" y="83806"/>
                    <a:pt x="2184767" y="87837"/>
                    <a:pt x="2186146" y="92059"/>
                  </a:cubicBezTo>
                  <a:cubicBezTo>
                    <a:pt x="2187424" y="96309"/>
                    <a:pt x="2188494" y="100916"/>
                    <a:pt x="2189349" y="105879"/>
                  </a:cubicBezTo>
                  <a:cubicBezTo>
                    <a:pt x="2190203" y="110719"/>
                    <a:pt x="2190789" y="115833"/>
                    <a:pt x="2191097" y="121234"/>
                  </a:cubicBezTo>
                  <a:cubicBezTo>
                    <a:pt x="2191212" y="122853"/>
                    <a:pt x="2191251" y="128638"/>
                    <a:pt x="2191251" y="138564"/>
                  </a:cubicBezTo>
                  <a:lnTo>
                    <a:pt x="2108537" y="138564"/>
                  </a:lnTo>
                  <a:cubicBezTo>
                    <a:pt x="2109184" y="154523"/>
                    <a:pt x="2112495" y="167136"/>
                    <a:pt x="2118463" y="176418"/>
                  </a:cubicBezTo>
                  <a:cubicBezTo>
                    <a:pt x="2124445" y="185713"/>
                    <a:pt x="2132346" y="190348"/>
                    <a:pt x="2142140" y="190334"/>
                  </a:cubicBezTo>
                  <a:cubicBezTo>
                    <a:pt x="2156223" y="190348"/>
                    <a:pt x="2165987" y="179969"/>
                    <a:pt x="2171423" y="159184"/>
                  </a:cubicBezTo>
                  <a:close/>
                </a:path>
                <a:path w="4188800" h="271425">
                  <a:moveTo>
                    <a:pt x="2109661" y="117505"/>
                  </a:moveTo>
                  <a:lnTo>
                    <a:pt x="2171577" y="117505"/>
                  </a:lnTo>
                  <a:cubicBezTo>
                    <a:pt x="2170722" y="102890"/>
                    <a:pt x="2167473" y="91963"/>
                    <a:pt x="2161821" y="84724"/>
                  </a:cubicBezTo>
                  <a:cubicBezTo>
                    <a:pt x="2156169" y="77485"/>
                    <a:pt x="2149301" y="73866"/>
                    <a:pt x="2141185" y="73852"/>
                  </a:cubicBezTo>
                  <a:cubicBezTo>
                    <a:pt x="2135218" y="73866"/>
                    <a:pt x="2129982" y="75662"/>
                    <a:pt x="2125508" y="79241"/>
                  </a:cubicBezTo>
                  <a:cubicBezTo>
                    <a:pt x="2121027" y="82833"/>
                    <a:pt x="2117377" y="87837"/>
                    <a:pt x="2114559" y="94266"/>
                  </a:cubicBezTo>
                  <a:cubicBezTo>
                    <a:pt x="2111717" y="100711"/>
                    <a:pt x="2110093" y="108457"/>
                    <a:pt x="2109661" y="117505"/>
                  </a:cubicBezTo>
                  <a:close/>
                </a:path>
                <a:path w="4188800" h="271425">
                  <a:moveTo>
                    <a:pt x="2286892" y="189237"/>
                  </a:moveTo>
                  <a:cubicBezTo>
                    <a:pt x="2274095" y="204168"/>
                    <a:pt x="2260443" y="211612"/>
                    <a:pt x="2245936" y="211612"/>
                  </a:cubicBezTo>
                  <a:cubicBezTo>
                    <a:pt x="2234417" y="211612"/>
                    <a:pt x="2225223" y="207718"/>
                    <a:pt x="2218332" y="199890"/>
                  </a:cubicBezTo>
                  <a:cubicBezTo>
                    <a:pt x="2211463" y="192075"/>
                    <a:pt x="2208014" y="181422"/>
                    <a:pt x="2208014" y="167959"/>
                  </a:cubicBezTo>
                  <a:cubicBezTo>
                    <a:pt x="2208014" y="160226"/>
                    <a:pt x="2209246" y="153275"/>
                    <a:pt x="2211694" y="147133"/>
                  </a:cubicBezTo>
                  <a:cubicBezTo>
                    <a:pt x="2214150" y="140991"/>
                    <a:pt x="2218201" y="135713"/>
                    <a:pt x="2223860" y="130791"/>
                  </a:cubicBezTo>
                  <a:cubicBezTo>
                    <a:pt x="2229504" y="126047"/>
                    <a:pt x="2238791" y="122565"/>
                    <a:pt x="2251696" y="120357"/>
                  </a:cubicBezTo>
                  <a:cubicBezTo>
                    <a:pt x="2267165" y="117738"/>
                    <a:pt x="2278361" y="114819"/>
                    <a:pt x="2285291" y="111582"/>
                  </a:cubicBezTo>
                  <a:lnTo>
                    <a:pt x="2285291" y="104782"/>
                  </a:lnTo>
                  <a:cubicBezTo>
                    <a:pt x="2285291" y="84176"/>
                    <a:pt x="2276382" y="73866"/>
                    <a:pt x="2258564" y="73852"/>
                  </a:cubicBezTo>
                  <a:cubicBezTo>
                    <a:pt x="2248877" y="73866"/>
                    <a:pt x="2242078" y="76361"/>
                    <a:pt x="2238182" y="81324"/>
                  </a:cubicBezTo>
                  <a:cubicBezTo>
                    <a:pt x="2234286" y="86301"/>
                    <a:pt x="2231437" y="93458"/>
                    <a:pt x="2229612" y="102808"/>
                  </a:cubicBezTo>
                  <a:lnTo>
                    <a:pt x="2211371" y="99518"/>
                  </a:lnTo>
                  <a:cubicBezTo>
                    <a:pt x="2216176" y="68231"/>
                    <a:pt x="2232808" y="52588"/>
                    <a:pt x="2261282" y="52574"/>
                  </a:cubicBezTo>
                  <a:cubicBezTo>
                    <a:pt x="2269290" y="52588"/>
                    <a:pt x="2276151" y="53767"/>
                    <a:pt x="2281857" y="56098"/>
                  </a:cubicBezTo>
                  <a:cubicBezTo>
                    <a:pt x="2287570" y="58442"/>
                    <a:pt x="2292198" y="61952"/>
                    <a:pt x="2295770" y="66627"/>
                  </a:cubicBezTo>
                  <a:cubicBezTo>
                    <a:pt x="2299343" y="71316"/>
                    <a:pt x="2301661" y="76580"/>
                    <a:pt x="2302739" y="82421"/>
                  </a:cubicBezTo>
                  <a:cubicBezTo>
                    <a:pt x="2303802" y="88275"/>
                    <a:pt x="2304341" y="97488"/>
                    <a:pt x="2304341" y="110047"/>
                  </a:cubicBezTo>
                  <a:lnTo>
                    <a:pt x="2304341" y="176953"/>
                  </a:lnTo>
                  <a:cubicBezTo>
                    <a:pt x="2304341" y="180188"/>
                    <a:pt x="2304795" y="184863"/>
                    <a:pt x="2305703" y="191005"/>
                  </a:cubicBezTo>
                  <a:cubicBezTo>
                    <a:pt x="2306612" y="197148"/>
                    <a:pt x="2308121" y="202851"/>
                    <a:pt x="2310246" y="208103"/>
                  </a:cubicBezTo>
                  <a:lnTo>
                    <a:pt x="2290573" y="208103"/>
                  </a:lnTo>
                  <a:cubicBezTo>
                    <a:pt x="2288648" y="202700"/>
                    <a:pt x="2287439" y="196421"/>
                    <a:pt x="2286892" y="189237"/>
                  </a:cubicBezTo>
                  <a:close/>
                </a:path>
                <a:path w="4188800" h="271425">
                  <a:moveTo>
                    <a:pt x="2285291" y="131764"/>
                  </a:moveTo>
                  <a:cubicBezTo>
                    <a:pt x="2278684" y="135438"/>
                    <a:pt x="2268443" y="138647"/>
                    <a:pt x="2254568" y="141416"/>
                  </a:cubicBezTo>
                  <a:cubicBezTo>
                    <a:pt x="2243372" y="143623"/>
                    <a:pt x="2236188" y="146914"/>
                    <a:pt x="2232977" y="151301"/>
                  </a:cubicBezTo>
                  <a:cubicBezTo>
                    <a:pt x="2229781" y="155689"/>
                    <a:pt x="2228172" y="161022"/>
                    <a:pt x="2228172" y="167301"/>
                  </a:cubicBezTo>
                  <a:cubicBezTo>
                    <a:pt x="2228172" y="183396"/>
                    <a:pt x="2235595" y="191444"/>
                    <a:pt x="2250410" y="191430"/>
                  </a:cubicBezTo>
                  <a:cubicBezTo>
                    <a:pt x="2255646" y="191444"/>
                    <a:pt x="2260343" y="190540"/>
                    <a:pt x="2264501" y="188702"/>
                  </a:cubicBezTo>
                  <a:cubicBezTo>
                    <a:pt x="2268651" y="186879"/>
                    <a:pt x="2272262" y="184069"/>
                    <a:pt x="2275296" y="180257"/>
                  </a:cubicBezTo>
                  <a:cubicBezTo>
                    <a:pt x="2278338" y="176459"/>
                    <a:pt x="2280771" y="171743"/>
                    <a:pt x="2282573" y="166108"/>
                  </a:cubicBezTo>
                  <a:cubicBezTo>
                    <a:pt x="2284382" y="160486"/>
                    <a:pt x="2285291" y="152178"/>
                    <a:pt x="2285291" y="141196"/>
                  </a:cubicBezTo>
                  <a:close/>
                </a:path>
                <a:path w="4188800" h="271425">
                  <a:moveTo>
                    <a:pt x="2333408" y="208103"/>
                  </a:moveTo>
                  <a:lnTo>
                    <a:pt x="2333408" y="56084"/>
                  </a:lnTo>
                  <a:lnTo>
                    <a:pt x="2350363" y="56084"/>
                  </a:lnTo>
                  <a:lnTo>
                    <a:pt x="2350363" y="77581"/>
                  </a:lnTo>
                  <a:cubicBezTo>
                    <a:pt x="2358479" y="60923"/>
                    <a:pt x="2370260" y="52588"/>
                    <a:pt x="2385729" y="52574"/>
                  </a:cubicBezTo>
                  <a:cubicBezTo>
                    <a:pt x="2410909" y="52588"/>
                    <a:pt x="2423490" y="71014"/>
                    <a:pt x="2423490" y="107853"/>
                  </a:cubicBezTo>
                  <a:lnTo>
                    <a:pt x="2423490" y="208103"/>
                  </a:lnTo>
                  <a:lnTo>
                    <a:pt x="2404772" y="208103"/>
                  </a:lnTo>
                  <a:lnTo>
                    <a:pt x="2404772" y="115532"/>
                  </a:lnTo>
                  <a:cubicBezTo>
                    <a:pt x="2404772" y="88495"/>
                    <a:pt x="2397079" y="74963"/>
                    <a:pt x="2381726" y="74949"/>
                  </a:cubicBezTo>
                  <a:cubicBezTo>
                    <a:pt x="2362098" y="74963"/>
                    <a:pt x="2352288" y="91634"/>
                    <a:pt x="2352288" y="124964"/>
                  </a:cubicBezTo>
                  <a:lnTo>
                    <a:pt x="2352288" y="208103"/>
                  </a:lnTo>
                  <a:close/>
                </a:path>
                <a:path w="4188800" h="271425">
                  <a:moveTo>
                    <a:pt x="2444873" y="162694"/>
                  </a:moveTo>
                  <a:lnTo>
                    <a:pt x="2463438" y="158746"/>
                  </a:lnTo>
                  <a:cubicBezTo>
                    <a:pt x="2465671" y="179818"/>
                    <a:pt x="2475280" y="190348"/>
                    <a:pt x="2492228" y="190334"/>
                  </a:cubicBezTo>
                  <a:cubicBezTo>
                    <a:pt x="2509199" y="190348"/>
                    <a:pt x="2517677" y="182300"/>
                    <a:pt x="2517677" y="166204"/>
                  </a:cubicBezTo>
                  <a:cubicBezTo>
                    <a:pt x="2517677" y="160363"/>
                    <a:pt x="2516191" y="156058"/>
                    <a:pt x="2513195" y="153275"/>
                  </a:cubicBezTo>
                  <a:cubicBezTo>
                    <a:pt x="2510208" y="150506"/>
                    <a:pt x="2503439" y="147284"/>
                    <a:pt x="2492875" y="143610"/>
                  </a:cubicBezTo>
                  <a:cubicBezTo>
                    <a:pt x="2486053" y="141279"/>
                    <a:pt x="2479954" y="139058"/>
                    <a:pt x="2474557" y="136933"/>
                  </a:cubicBezTo>
                  <a:cubicBezTo>
                    <a:pt x="2469174" y="134822"/>
                    <a:pt x="2464423" y="131778"/>
                    <a:pt x="2460319" y="127829"/>
                  </a:cubicBezTo>
                  <a:cubicBezTo>
                    <a:pt x="2456215" y="123881"/>
                    <a:pt x="2453143" y="119315"/>
                    <a:pt x="2451118" y="114119"/>
                  </a:cubicBezTo>
                  <a:cubicBezTo>
                    <a:pt x="2449093" y="108937"/>
                    <a:pt x="2448069" y="103041"/>
                    <a:pt x="2448069" y="96446"/>
                  </a:cubicBezTo>
                  <a:cubicBezTo>
                    <a:pt x="2448069" y="88851"/>
                    <a:pt x="2449432" y="81873"/>
                    <a:pt x="2452150" y="75511"/>
                  </a:cubicBezTo>
                  <a:cubicBezTo>
                    <a:pt x="2454868" y="69150"/>
                    <a:pt x="2459280" y="63748"/>
                    <a:pt x="2465355" y="59278"/>
                  </a:cubicBezTo>
                  <a:cubicBezTo>
                    <a:pt x="2471438" y="54822"/>
                    <a:pt x="2479277" y="52588"/>
                    <a:pt x="2488871" y="52574"/>
                  </a:cubicBezTo>
                  <a:cubicBezTo>
                    <a:pt x="2497726" y="52588"/>
                    <a:pt x="2505249" y="54123"/>
                    <a:pt x="2511440" y="57194"/>
                  </a:cubicBezTo>
                  <a:cubicBezTo>
                    <a:pt x="2517623" y="60265"/>
                    <a:pt x="2522428" y="64845"/>
                    <a:pt x="2525846" y="70904"/>
                  </a:cubicBezTo>
                  <a:cubicBezTo>
                    <a:pt x="2529258" y="76978"/>
                    <a:pt x="2531606" y="85122"/>
                    <a:pt x="2532877" y="95350"/>
                  </a:cubicBezTo>
                  <a:lnTo>
                    <a:pt x="2514481" y="98640"/>
                  </a:lnTo>
                  <a:cubicBezTo>
                    <a:pt x="2512672" y="82133"/>
                    <a:pt x="2504564" y="73866"/>
                    <a:pt x="2490157" y="73852"/>
                  </a:cubicBezTo>
                  <a:cubicBezTo>
                    <a:pt x="2474156" y="73866"/>
                    <a:pt x="2466156" y="80378"/>
                    <a:pt x="2466156" y="93376"/>
                  </a:cubicBezTo>
                  <a:cubicBezTo>
                    <a:pt x="2466156" y="97050"/>
                    <a:pt x="2466934" y="100189"/>
                    <a:pt x="2468474" y="102822"/>
                  </a:cubicBezTo>
                  <a:cubicBezTo>
                    <a:pt x="2470029" y="105454"/>
                    <a:pt x="2471892" y="107360"/>
                    <a:pt x="2474079" y="108525"/>
                  </a:cubicBezTo>
                  <a:cubicBezTo>
                    <a:pt x="2476266" y="109704"/>
                    <a:pt x="2482326" y="112186"/>
                    <a:pt x="2492228" y="115970"/>
                  </a:cubicBezTo>
                  <a:cubicBezTo>
                    <a:pt x="2494792" y="116861"/>
                    <a:pt x="2500591" y="118987"/>
                    <a:pt x="2509599" y="122345"/>
                  </a:cubicBezTo>
                  <a:cubicBezTo>
                    <a:pt x="2518608" y="125718"/>
                    <a:pt x="2525431" y="130873"/>
                    <a:pt x="2530074" y="137810"/>
                  </a:cubicBezTo>
                  <a:cubicBezTo>
                    <a:pt x="2534709" y="144762"/>
                    <a:pt x="2537042" y="153275"/>
                    <a:pt x="2537042" y="163352"/>
                  </a:cubicBezTo>
                  <a:cubicBezTo>
                    <a:pt x="2537042" y="178283"/>
                    <a:pt x="2532769" y="190060"/>
                    <a:pt x="2524237" y="198683"/>
                  </a:cubicBezTo>
                  <a:cubicBezTo>
                    <a:pt x="2515713" y="207321"/>
                    <a:pt x="2505041" y="211612"/>
                    <a:pt x="2492228" y="211612"/>
                  </a:cubicBezTo>
                  <a:cubicBezTo>
                    <a:pt x="2464924" y="211612"/>
                    <a:pt x="2449147" y="195324"/>
                    <a:pt x="2444873" y="162694"/>
                  </a:cubicBezTo>
                  <a:close/>
                </a:path>
                <a:path w="4188800" h="271425">
                  <a:moveTo>
                    <a:pt x="2704602" y="189237"/>
                  </a:moveTo>
                  <a:cubicBezTo>
                    <a:pt x="2691797" y="204168"/>
                    <a:pt x="2678152" y="211612"/>
                    <a:pt x="2663646" y="211612"/>
                  </a:cubicBezTo>
                  <a:cubicBezTo>
                    <a:pt x="2652119" y="211612"/>
                    <a:pt x="2642933" y="207718"/>
                    <a:pt x="2636049" y="199890"/>
                  </a:cubicBezTo>
                  <a:cubicBezTo>
                    <a:pt x="2629173" y="192075"/>
                    <a:pt x="2625731" y="181422"/>
                    <a:pt x="2625731" y="167959"/>
                  </a:cubicBezTo>
                  <a:cubicBezTo>
                    <a:pt x="2625731" y="160226"/>
                    <a:pt x="2626963" y="153275"/>
                    <a:pt x="2629404" y="147133"/>
                  </a:cubicBezTo>
                  <a:cubicBezTo>
                    <a:pt x="2631868" y="140991"/>
                    <a:pt x="2635918" y="135713"/>
                    <a:pt x="2641577" y="130791"/>
                  </a:cubicBezTo>
                  <a:cubicBezTo>
                    <a:pt x="2647214" y="126047"/>
                    <a:pt x="2656500" y="122565"/>
                    <a:pt x="2669405" y="120357"/>
                  </a:cubicBezTo>
                  <a:cubicBezTo>
                    <a:pt x="2684874" y="117738"/>
                    <a:pt x="2696070" y="114819"/>
                    <a:pt x="2703000" y="111582"/>
                  </a:cubicBezTo>
                  <a:lnTo>
                    <a:pt x="2703000" y="104782"/>
                  </a:lnTo>
                  <a:cubicBezTo>
                    <a:pt x="2703000" y="84176"/>
                    <a:pt x="2694091" y="73866"/>
                    <a:pt x="2676281" y="73852"/>
                  </a:cubicBezTo>
                  <a:cubicBezTo>
                    <a:pt x="2666579" y="73866"/>
                    <a:pt x="2659788" y="76361"/>
                    <a:pt x="2655892" y="81324"/>
                  </a:cubicBezTo>
                  <a:cubicBezTo>
                    <a:pt x="2651996" y="86301"/>
                    <a:pt x="2649147" y="93458"/>
                    <a:pt x="2647322" y="102808"/>
                  </a:cubicBezTo>
                  <a:lnTo>
                    <a:pt x="2629080" y="99518"/>
                  </a:lnTo>
                  <a:cubicBezTo>
                    <a:pt x="2633885" y="68231"/>
                    <a:pt x="2650517" y="52588"/>
                    <a:pt x="2678999" y="52574"/>
                  </a:cubicBezTo>
                  <a:cubicBezTo>
                    <a:pt x="2687000" y="52588"/>
                    <a:pt x="2693860" y="53767"/>
                    <a:pt x="2699566" y="56098"/>
                  </a:cubicBezTo>
                  <a:cubicBezTo>
                    <a:pt x="2705272" y="58442"/>
                    <a:pt x="2709907" y="61952"/>
                    <a:pt x="2713480" y="66627"/>
                  </a:cubicBezTo>
                  <a:cubicBezTo>
                    <a:pt x="2717060" y="71316"/>
                    <a:pt x="2719371" y="76580"/>
                    <a:pt x="2720448" y="82421"/>
                  </a:cubicBezTo>
                  <a:cubicBezTo>
                    <a:pt x="2721511" y="88275"/>
                    <a:pt x="2722058" y="97488"/>
                    <a:pt x="2722058" y="110047"/>
                  </a:cubicBezTo>
                  <a:lnTo>
                    <a:pt x="2722058" y="176953"/>
                  </a:lnTo>
                  <a:cubicBezTo>
                    <a:pt x="2722058" y="180188"/>
                    <a:pt x="2722504" y="184863"/>
                    <a:pt x="2723413" y="191005"/>
                  </a:cubicBezTo>
                  <a:cubicBezTo>
                    <a:pt x="2724314" y="197148"/>
                    <a:pt x="2725831" y="202851"/>
                    <a:pt x="2727956" y="208103"/>
                  </a:cubicBezTo>
                  <a:lnTo>
                    <a:pt x="2708275" y="208103"/>
                  </a:lnTo>
                  <a:cubicBezTo>
                    <a:pt x="2706365" y="202700"/>
                    <a:pt x="2705141" y="196421"/>
                    <a:pt x="2704602" y="189237"/>
                  </a:cubicBezTo>
                  <a:close/>
                </a:path>
                <a:path w="4188800" h="271425">
                  <a:moveTo>
                    <a:pt x="2703000" y="131764"/>
                  </a:moveTo>
                  <a:cubicBezTo>
                    <a:pt x="2696394" y="135438"/>
                    <a:pt x="2686153" y="138647"/>
                    <a:pt x="2672277" y="141416"/>
                  </a:cubicBezTo>
                  <a:cubicBezTo>
                    <a:pt x="2661082" y="143623"/>
                    <a:pt x="2653897" y="146914"/>
                    <a:pt x="2650686" y="151301"/>
                  </a:cubicBezTo>
                  <a:cubicBezTo>
                    <a:pt x="2647491" y="155689"/>
                    <a:pt x="2645882" y="161022"/>
                    <a:pt x="2645882" y="167301"/>
                  </a:cubicBezTo>
                  <a:cubicBezTo>
                    <a:pt x="2645882" y="183396"/>
                    <a:pt x="2653304" y="191444"/>
                    <a:pt x="2668119" y="191430"/>
                  </a:cubicBezTo>
                  <a:cubicBezTo>
                    <a:pt x="2673348" y="191444"/>
                    <a:pt x="2678052" y="190540"/>
                    <a:pt x="2682203" y="188702"/>
                  </a:cubicBezTo>
                  <a:cubicBezTo>
                    <a:pt x="2686361" y="186879"/>
                    <a:pt x="2689980" y="184069"/>
                    <a:pt x="2693006" y="180257"/>
                  </a:cubicBezTo>
                  <a:cubicBezTo>
                    <a:pt x="2696047" y="176459"/>
                    <a:pt x="2698480" y="171743"/>
                    <a:pt x="2700282" y="166108"/>
                  </a:cubicBezTo>
                  <a:cubicBezTo>
                    <a:pt x="2702092" y="160486"/>
                    <a:pt x="2703000" y="152178"/>
                    <a:pt x="2703000" y="141196"/>
                  </a:cubicBezTo>
                  <a:close/>
                </a:path>
                <a:path w="4188800" h="271425">
                  <a:moveTo>
                    <a:pt x="2751110" y="208103"/>
                  </a:moveTo>
                  <a:lnTo>
                    <a:pt x="2751110" y="56084"/>
                  </a:lnTo>
                  <a:lnTo>
                    <a:pt x="2768073" y="56084"/>
                  </a:lnTo>
                  <a:lnTo>
                    <a:pt x="2768073" y="77581"/>
                  </a:lnTo>
                  <a:cubicBezTo>
                    <a:pt x="2776189" y="60923"/>
                    <a:pt x="2787970" y="52588"/>
                    <a:pt x="2803439" y="52574"/>
                  </a:cubicBezTo>
                  <a:cubicBezTo>
                    <a:pt x="2828618" y="52588"/>
                    <a:pt x="2841192" y="71014"/>
                    <a:pt x="2841192" y="107853"/>
                  </a:cubicBezTo>
                  <a:lnTo>
                    <a:pt x="2841192" y="208103"/>
                  </a:lnTo>
                  <a:lnTo>
                    <a:pt x="2822481" y="208103"/>
                  </a:lnTo>
                  <a:lnTo>
                    <a:pt x="2822481" y="115532"/>
                  </a:lnTo>
                  <a:cubicBezTo>
                    <a:pt x="2822481" y="88495"/>
                    <a:pt x="2814789" y="74963"/>
                    <a:pt x="2799435" y="74949"/>
                  </a:cubicBezTo>
                  <a:cubicBezTo>
                    <a:pt x="2779816" y="74963"/>
                    <a:pt x="2769998" y="91634"/>
                    <a:pt x="2769998" y="124964"/>
                  </a:cubicBezTo>
                  <a:lnTo>
                    <a:pt x="2769998" y="208103"/>
                  </a:lnTo>
                  <a:close/>
                </a:path>
                <a:path w="4188800" h="271425">
                  <a:moveTo>
                    <a:pt x="2942101" y="208103"/>
                  </a:moveTo>
                  <a:lnTo>
                    <a:pt x="2942101" y="189017"/>
                  </a:lnTo>
                  <a:cubicBezTo>
                    <a:pt x="2935063" y="204099"/>
                    <a:pt x="2924722" y="211612"/>
                    <a:pt x="2911062" y="211612"/>
                  </a:cubicBezTo>
                  <a:cubicBezTo>
                    <a:pt x="2896240" y="211612"/>
                    <a:pt x="2884589" y="203989"/>
                    <a:pt x="2876112" y="188702"/>
                  </a:cubicBezTo>
                  <a:cubicBezTo>
                    <a:pt x="2867634" y="173429"/>
                    <a:pt x="2863384" y="154591"/>
                    <a:pt x="2863384" y="132203"/>
                  </a:cubicBezTo>
                  <a:cubicBezTo>
                    <a:pt x="2863384" y="115696"/>
                    <a:pt x="2865363" y="101437"/>
                    <a:pt x="2869313" y="89441"/>
                  </a:cubicBezTo>
                  <a:cubicBezTo>
                    <a:pt x="2873247" y="77458"/>
                    <a:pt x="2878637" y="68313"/>
                    <a:pt x="2885475" y="62020"/>
                  </a:cubicBezTo>
                  <a:cubicBezTo>
                    <a:pt x="2892305" y="55741"/>
                    <a:pt x="2900567" y="52588"/>
                    <a:pt x="2910261" y="52574"/>
                  </a:cubicBezTo>
                  <a:cubicBezTo>
                    <a:pt x="2923282" y="52588"/>
                    <a:pt x="2933469" y="59539"/>
                    <a:pt x="2940822" y="73413"/>
                  </a:cubicBezTo>
                  <a:lnTo>
                    <a:pt x="2940822" y="-1828"/>
                  </a:lnTo>
                  <a:lnTo>
                    <a:pt x="2959541" y="-1828"/>
                  </a:lnTo>
                  <a:lnTo>
                    <a:pt x="2959541" y="208103"/>
                  </a:lnTo>
                  <a:close/>
                </a:path>
                <a:path w="4188800" h="271425">
                  <a:moveTo>
                    <a:pt x="2882580" y="132203"/>
                  </a:moveTo>
                  <a:cubicBezTo>
                    <a:pt x="2882580" y="143623"/>
                    <a:pt x="2883789" y="153714"/>
                    <a:pt x="2886183" y="162488"/>
                  </a:cubicBezTo>
                  <a:cubicBezTo>
                    <a:pt x="2888586" y="171263"/>
                    <a:pt x="2892058" y="178105"/>
                    <a:pt x="2896586" y="182999"/>
                  </a:cubicBezTo>
                  <a:cubicBezTo>
                    <a:pt x="2901121" y="187907"/>
                    <a:pt x="2906534" y="190348"/>
                    <a:pt x="2912825" y="190334"/>
                  </a:cubicBezTo>
                  <a:cubicBezTo>
                    <a:pt x="2922004" y="190348"/>
                    <a:pt x="2929226" y="185275"/>
                    <a:pt x="2934509" y="175102"/>
                  </a:cubicBezTo>
                  <a:cubicBezTo>
                    <a:pt x="2939791" y="164942"/>
                    <a:pt x="2942424" y="151370"/>
                    <a:pt x="2942424" y="134397"/>
                  </a:cubicBezTo>
                  <a:cubicBezTo>
                    <a:pt x="2942424" y="115545"/>
                    <a:pt x="2939760" y="100738"/>
                    <a:pt x="2934424" y="89989"/>
                  </a:cubicBezTo>
                  <a:cubicBezTo>
                    <a:pt x="2929095" y="79241"/>
                    <a:pt x="2921626" y="73866"/>
                    <a:pt x="2912032" y="73852"/>
                  </a:cubicBezTo>
                  <a:cubicBezTo>
                    <a:pt x="2892397" y="73866"/>
                    <a:pt x="2882580" y="93320"/>
                    <a:pt x="2882580" y="132203"/>
                  </a:cubicBezTo>
                  <a:close/>
                </a:path>
                <a:path w="4188800" h="271425">
                  <a:moveTo>
                    <a:pt x="3064346" y="208103"/>
                  </a:moveTo>
                  <a:lnTo>
                    <a:pt x="3064346" y="-1828"/>
                  </a:lnTo>
                  <a:lnTo>
                    <a:pt x="3122104" y="-1828"/>
                  </a:lnTo>
                  <a:cubicBezTo>
                    <a:pt x="3130651" y="-1814"/>
                    <a:pt x="3138143" y="-1225"/>
                    <a:pt x="3144588" y="0"/>
                  </a:cubicBezTo>
                  <a:cubicBezTo>
                    <a:pt x="3151048" y="1120"/>
                    <a:pt x="3157085" y="4040"/>
                    <a:pt x="3162675" y="8715"/>
                  </a:cubicBezTo>
                  <a:cubicBezTo>
                    <a:pt x="3168265" y="13404"/>
                    <a:pt x="3172770" y="20122"/>
                    <a:pt x="3176188" y="28896"/>
                  </a:cubicBezTo>
                  <a:cubicBezTo>
                    <a:pt x="3179607" y="37671"/>
                    <a:pt x="3181317" y="47693"/>
                    <a:pt x="3181317" y="58936"/>
                  </a:cubicBezTo>
                  <a:cubicBezTo>
                    <a:pt x="3181317" y="101505"/>
                    <a:pt x="3162174" y="122783"/>
                    <a:pt x="3123875" y="122770"/>
                  </a:cubicBezTo>
                  <a:lnTo>
                    <a:pt x="3084666" y="122770"/>
                  </a:lnTo>
                  <a:lnTo>
                    <a:pt x="3084666" y="208103"/>
                  </a:lnTo>
                  <a:close/>
                </a:path>
                <a:path w="4188800" h="271425">
                  <a:moveTo>
                    <a:pt x="3084666" y="97982"/>
                  </a:moveTo>
                  <a:lnTo>
                    <a:pt x="3124190" y="97982"/>
                  </a:lnTo>
                  <a:cubicBezTo>
                    <a:pt x="3148307" y="97996"/>
                    <a:pt x="3160342" y="85273"/>
                    <a:pt x="3160342" y="59813"/>
                  </a:cubicBezTo>
                  <a:cubicBezTo>
                    <a:pt x="3160342" y="53685"/>
                    <a:pt x="3159734" y="48351"/>
                    <a:pt x="3158517" y="43813"/>
                  </a:cubicBezTo>
                  <a:cubicBezTo>
                    <a:pt x="3157293" y="39289"/>
                    <a:pt x="3155475" y="35450"/>
                    <a:pt x="3153065" y="32297"/>
                  </a:cubicBezTo>
                  <a:cubicBezTo>
                    <a:pt x="3150671" y="29157"/>
                    <a:pt x="3147714" y="26813"/>
                    <a:pt x="3144187" y="25277"/>
                  </a:cubicBezTo>
                  <a:cubicBezTo>
                    <a:pt x="3140684" y="23741"/>
                    <a:pt x="3133900" y="22974"/>
                    <a:pt x="3123875" y="22960"/>
                  </a:cubicBezTo>
                  <a:lnTo>
                    <a:pt x="3084666" y="22960"/>
                  </a:lnTo>
                  <a:close/>
                </a:path>
                <a:path w="4188800" h="271425">
                  <a:moveTo>
                    <a:pt x="3197664" y="131983"/>
                  </a:moveTo>
                  <a:cubicBezTo>
                    <a:pt x="3197664" y="105673"/>
                    <a:pt x="3202584" y="85862"/>
                    <a:pt x="3212386" y="72550"/>
                  </a:cubicBezTo>
                  <a:cubicBezTo>
                    <a:pt x="3222211" y="59251"/>
                    <a:pt x="3234639" y="52588"/>
                    <a:pt x="3249670" y="52574"/>
                  </a:cubicBezTo>
                  <a:cubicBezTo>
                    <a:pt x="3259164" y="52588"/>
                    <a:pt x="3267695" y="55261"/>
                    <a:pt x="3275272" y="60595"/>
                  </a:cubicBezTo>
                  <a:cubicBezTo>
                    <a:pt x="3282841" y="65941"/>
                    <a:pt x="3289147" y="74455"/>
                    <a:pt x="3294152" y="86151"/>
                  </a:cubicBezTo>
                  <a:cubicBezTo>
                    <a:pt x="3299165" y="97859"/>
                    <a:pt x="3301668" y="112474"/>
                    <a:pt x="3301668" y="130009"/>
                  </a:cubicBezTo>
                  <a:cubicBezTo>
                    <a:pt x="3301668" y="157950"/>
                    <a:pt x="3296624" y="178543"/>
                    <a:pt x="3286560" y="191773"/>
                  </a:cubicBezTo>
                  <a:cubicBezTo>
                    <a:pt x="3276473" y="205017"/>
                    <a:pt x="3264176" y="211612"/>
                    <a:pt x="3249670" y="211612"/>
                  </a:cubicBezTo>
                  <a:cubicBezTo>
                    <a:pt x="3238789" y="211612"/>
                    <a:pt x="3229511" y="208445"/>
                    <a:pt x="3221834" y="202083"/>
                  </a:cubicBezTo>
                  <a:cubicBezTo>
                    <a:pt x="3214157" y="195722"/>
                    <a:pt x="3208205" y="186618"/>
                    <a:pt x="3203993" y="174773"/>
                  </a:cubicBezTo>
                  <a:cubicBezTo>
                    <a:pt x="3199773" y="162927"/>
                    <a:pt x="3197664" y="148669"/>
                    <a:pt x="3197664" y="131983"/>
                  </a:cubicBezTo>
                  <a:close/>
                </a:path>
                <a:path w="4188800" h="271425">
                  <a:moveTo>
                    <a:pt x="3217029" y="131983"/>
                  </a:moveTo>
                  <a:cubicBezTo>
                    <a:pt x="3217029" y="144432"/>
                    <a:pt x="3218392" y="155030"/>
                    <a:pt x="3221110" y="163804"/>
                  </a:cubicBezTo>
                  <a:cubicBezTo>
                    <a:pt x="3223828" y="172579"/>
                    <a:pt x="3227571" y="179201"/>
                    <a:pt x="3232306" y="183657"/>
                  </a:cubicBezTo>
                  <a:cubicBezTo>
                    <a:pt x="3237057" y="188126"/>
                    <a:pt x="3242840" y="190348"/>
                    <a:pt x="3249670" y="190334"/>
                  </a:cubicBezTo>
                  <a:cubicBezTo>
                    <a:pt x="3260226" y="190348"/>
                    <a:pt x="3268303" y="185014"/>
                    <a:pt x="3273909" y="174334"/>
                  </a:cubicBezTo>
                  <a:cubicBezTo>
                    <a:pt x="3279515" y="163667"/>
                    <a:pt x="3282317" y="149258"/>
                    <a:pt x="3282317" y="131106"/>
                  </a:cubicBezTo>
                  <a:cubicBezTo>
                    <a:pt x="3282317" y="113721"/>
                    <a:pt x="3279438" y="99833"/>
                    <a:pt x="3273663" y="89441"/>
                  </a:cubicBezTo>
                  <a:cubicBezTo>
                    <a:pt x="3267918" y="79062"/>
                    <a:pt x="3259918" y="73866"/>
                    <a:pt x="3249670" y="73852"/>
                  </a:cubicBezTo>
                  <a:cubicBezTo>
                    <a:pt x="3238674" y="73866"/>
                    <a:pt x="3230497" y="79391"/>
                    <a:pt x="3225107" y="90428"/>
                  </a:cubicBezTo>
                  <a:cubicBezTo>
                    <a:pt x="3219724" y="101478"/>
                    <a:pt x="3217029" y="115325"/>
                    <a:pt x="3217029" y="131983"/>
                  </a:cubicBezTo>
                  <a:close/>
                </a:path>
                <a:path w="4188800" h="271425">
                  <a:moveTo>
                    <a:pt x="3323528" y="208103"/>
                  </a:moveTo>
                  <a:lnTo>
                    <a:pt x="3323528" y="56084"/>
                  </a:lnTo>
                  <a:lnTo>
                    <a:pt x="3340499" y="56084"/>
                  </a:lnTo>
                  <a:lnTo>
                    <a:pt x="3340499" y="79117"/>
                  </a:lnTo>
                  <a:cubicBezTo>
                    <a:pt x="3347544" y="61431"/>
                    <a:pt x="3355545" y="52588"/>
                    <a:pt x="3364500" y="52574"/>
                  </a:cubicBezTo>
                  <a:cubicBezTo>
                    <a:pt x="3370791" y="52588"/>
                    <a:pt x="3377197" y="55371"/>
                    <a:pt x="3383696" y="60910"/>
                  </a:cubicBezTo>
                  <a:lnTo>
                    <a:pt x="3377305" y="84820"/>
                  </a:lnTo>
                  <a:cubicBezTo>
                    <a:pt x="3372723" y="81036"/>
                    <a:pt x="3368126" y="79131"/>
                    <a:pt x="3363529" y="79117"/>
                  </a:cubicBezTo>
                  <a:cubicBezTo>
                    <a:pt x="3358740" y="79131"/>
                    <a:pt x="3354767" y="80968"/>
                    <a:pt x="3351617" y="84615"/>
                  </a:cubicBezTo>
                  <a:cubicBezTo>
                    <a:pt x="3348476" y="88275"/>
                    <a:pt x="3346127" y="94266"/>
                    <a:pt x="3344580" y="102602"/>
                  </a:cubicBezTo>
                  <a:cubicBezTo>
                    <a:pt x="3343040" y="110939"/>
                    <a:pt x="3342262" y="119562"/>
                    <a:pt x="3342262" y="128474"/>
                  </a:cubicBezTo>
                  <a:lnTo>
                    <a:pt x="3342262" y="208103"/>
                  </a:lnTo>
                  <a:close/>
                </a:path>
                <a:path w="4188800" h="271425">
                  <a:moveTo>
                    <a:pt x="3394999" y="208103"/>
                  </a:moveTo>
                  <a:lnTo>
                    <a:pt x="3394999" y="-1828"/>
                  </a:lnTo>
                  <a:lnTo>
                    <a:pt x="3413733" y="-1828"/>
                  </a:lnTo>
                  <a:lnTo>
                    <a:pt x="3413733" y="117944"/>
                  </a:lnTo>
                  <a:lnTo>
                    <a:pt x="3458209" y="56084"/>
                  </a:lnTo>
                  <a:lnTo>
                    <a:pt x="3482517" y="56084"/>
                  </a:lnTo>
                  <a:lnTo>
                    <a:pt x="3440121" y="112460"/>
                  </a:lnTo>
                  <a:lnTo>
                    <a:pt x="3486845" y="208103"/>
                  </a:lnTo>
                  <a:lnTo>
                    <a:pt x="3463645" y="208103"/>
                  </a:lnTo>
                  <a:lnTo>
                    <a:pt x="3427001" y="130448"/>
                  </a:lnTo>
                  <a:lnTo>
                    <a:pt x="3413733" y="147778"/>
                  </a:lnTo>
                  <a:lnTo>
                    <a:pt x="3413733" y="208103"/>
                  </a:lnTo>
                  <a:close/>
                </a:path>
                <a:path w="4188800" h="271425">
                  <a:moveTo>
                    <a:pt x="3564807" y="208103"/>
                  </a:moveTo>
                  <a:lnTo>
                    <a:pt x="3564807" y="182217"/>
                  </a:lnTo>
                  <a:lnTo>
                    <a:pt x="3643224" y="47967"/>
                  </a:lnTo>
                  <a:cubicBezTo>
                    <a:pt x="3649199" y="37739"/>
                    <a:pt x="3654466" y="29404"/>
                    <a:pt x="3659048" y="22960"/>
                  </a:cubicBezTo>
                  <a:lnTo>
                    <a:pt x="3573616" y="22960"/>
                  </a:lnTo>
                  <a:lnTo>
                    <a:pt x="3573616" y="-1828"/>
                  </a:lnTo>
                  <a:lnTo>
                    <a:pt x="3683372" y="-1828"/>
                  </a:lnTo>
                  <a:lnTo>
                    <a:pt x="3683372" y="22960"/>
                  </a:lnTo>
                  <a:lnTo>
                    <a:pt x="3588008" y="183314"/>
                  </a:lnTo>
                  <a:lnTo>
                    <a:pt x="3685774" y="183314"/>
                  </a:lnTo>
                  <a:lnTo>
                    <a:pt x="3685774" y="208103"/>
                  </a:lnTo>
                  <a:close/>
                </a:path>
                <a:path w="4188800" h="271425">
                  <a:moveTo>
                    <a:pt x="3698325" y="131983"/>
                  </a:moveTo>
                  <a:cubicBezTo>
                    <a:pt x="3698325" y="105673"/>
                    <a:pt x="3703246" y="85862"/>
                    <a:pt x="3713048" y="72550"/>
                  </a:cubicBezTo>
                  <a:cubicBezTo>
                    <a:pt x="3722873" y="59251"/>
                    <a:pt x="3735293" y="52588"/>
                    <a:pt x="3750323" y="52574"/>
                  </a:cubicBezTo>
                  <a:cubicBezTo>
                    <a:pt x="3759825" y="52588"/>
                    <a:pt x="3768357" y="55261"/>
                    <a:pt x="3775934" y="60595"/>
                  </a:cubicBezTo>
                  <a:cubicBezTo>
                    <a:pt x="3783503" y="65941"/>
                    <a:pt x="3789809" y="74455"/>
                    <a:pt x="3794822" y="86151"/>
                  </a:cubicBezTo>
                  <a:cubicBezTo>
                    <a:pt x="3799827" y="97859"/>
                    <a:pt x="3802322" y="112474"/>
                    <a:pt x="3802322" y="130009"/>
                  </a:cubicBezTo>
                  <a:cubicBezTo>
                    <a:pt x="3802322" y="157950"/>
                    <a:pt x="3797293" y="178543"/>
                    <a:pt x="3787222" y="191773"/>
                  </a:cubicBezTo>
                  <a:cubicBezTo>
                    <a:pt x="3777135" y="205017"/>
                    <a:pt x="3764838" y="211612"/>
                    <a:pt x="3750323" y="211612"/>
                  </a:cubicBezTo>
                  <a:cubicBezTo>
                    <a:pt x="3739451" y="211612"/>
                    <a:pt x="3730173" y="208445"/>
                    <a:pt x="3722496" y="202083"/>
                  </a:cubicBezTo>
                  <a:cubicBezTo>
                    <a:pt x="3714819" y="195722"/>
                    <a:pt x="3708867" y="186618"/>
                    <a:pt x="3704655" y="174773"/>
                  </a:cubicBezTo>
                  <a:cubicBezTo>
                    <a:pt x="3700435" y="162927"/>
                    <a:pt x="3698325" y="148669"/>
                    <a:pt x="3698325" y="131983"/>
                  </a:cubicBezTo>
                  <a:close/>
                </a:path>
                <a:path w="4188800" h="271425">
                  <a:moveTo>
                    <a:pt x="3717691" y="131983"/>
                  </a:moveTo>
                  <a:cubicBezTo>
                    <a:pt x="3717691" y="144432"/>
                    <a:pt x="3719054" y="155030"/>
                    <a:pt x="3721772" y="163804"/>
                  </a:cubicBezTo>
                  <a:cubicBezTo>
                    <a:pt x="3724490" y="172579"/>
                    <a:pt x="3728232" y="179201"/>
                    <a:pt x="3732968" y="183657"/>
                  </a:cubicBezTo>
                  <a:cubicBezTo>
                    <a:pt x="3737719" y="188126"/>
                    <a:pt x="3743509" y="190348"/>
                    <a:pt x="3750323" y="190334"/>
                  </a:cubicBezTo>
                  <a:cubicBezTo>
                    <a:pt x="3760888" y="190348"/>
                    <a:pt x="3768973" y="185014"/>
                    <a:pt x="3774571" y="174334"/>
                  </a:cubicBezTo>
                  <a:cubicBezTo>
                    <a:pt x="3780176" y="163667"/>
                    <a:pt x="3782972" y="149258"/>
                    <a:pt x="3782972" y="131106"/>
                  </a:cubicBezTo>
                  <a:cubicBezTo>
                    <a:pt x="3782972" y="113721"/>
                    <a:pt x="3780099" y="99833"/>
                    <a:pt x="3774324" y="89441"/>
                  </a:cubicBezTo>
                  <a:cubicBezTo>
                    <a:pt x="3768580" y="79062"/>
                    <a:pt x="3760580" y="73866"/>
                    <a:pt x="3750323" y="73852"/>
                  </a:cubicBezTo>
                  <a:cubicBezTo>
                    <a:pt x="3739336" y="73866"/>
                    <a:pt x="3731158" y="79391"/>
                    <a:pt x="3725768" y="90428"/>
                  </a:cubicBezTo>
                  <a:cubicBezTo>
                    <a:pt x="3720386" y="101478"/>
                    <a:pt x="3717691" y="115325"/>
                    <a:pt x="3717691" y="131983"/>
                  </a:cubicBezTo>
                  <a:close/>
                </a:path>
                <a:path w="4188800" h="271425">
                  <a:moveTo>
                    <a:pt x="3824359" y="208103"/>
                  </a:moveTo>
                  <a:lnTo>
                    <a:pt x="3824359" y="56084"/>
                  </a:lnTo>
                  <a:lnTo>
                    <a:pt x="3841314" y="56084"/>
                  </a:lnTo>
                  <a:lnTo>
                    <a:pt x="3841314" y="77581"/>
                  </a:lnTo>
                  <a:cubicBezTo>
                    <a:pt x="3849430" y="60923"/>
                    <a:pt x="3861211" y="52588"/>
                    <a:pt x="3876680" y="52574"/>
                  </a:cubicBezTo>
                  <a:cubicBezTo>
                    <a:pt x="3901859" y="52588"/>
                    <a:pt x="3914441" y="71014"/>
                    <a:pt x="3914441" y="107853"/>
                  </a:cubicBezTo>
                  <a:lnTo>
                    <a:pt x="3914441" y="208103"/>
                  </a:lnTo>
                  <a:lnTo>
                    <a:pt x="3895723" y="208103"/>
                  </a:lnTo>
                  <a:lnTo>
                    <a:pt x="3895723" y="115532"/>
                  </a:lnTo>
                  <a:cubicBezTo>
                    <a:pt x="3895723" y="88495"/>
                    <a:pt x="3888038" y="74963"/>
                    <a:pt x="3872684" y="74949"/>
                  </a:cubicBezTo>
                  <a:cubicBezTo>
                    <a:pt x="3853057" y="74963"/>
                    <a:pt x="3843247" y="91634"/>
                    <a:pt x="3843247" y="124964"/>
                  </a:cubicBezTo>
                  <a:lnTo>
                    <a:pt x="3843247" y="208103"/>
                  </a:lnTo>
                  <a:close/>
                </a:path>
                <a:path w="4188800" h="271425">
                  <a:moveTo>
                    <a:pt x="3939998" y="220606"/>
                  </a:moveTo>
                  <a:lnTo>
                    <a:pt x="3958239" y="224335"/>
                  </a:lnTo>
                  <a:cubicBezTo>
                    <a:pt x="3959841" y="240431"/>
                    <a:pt x="3968303" y="248465"/>
                    <a:pt x="3983672" y="248465"/>
                  </a:cubicBezTo>
                  <a:cubicBezTo>
                    <a:pt x="3989431" y="248465"/>
                    <a:pt x="3994367" y="247369"/>
                    <a:pt x="3998479" y="245175"/>
                  </a:cubicBezTo>
                  <a:cubicBezTo>
                    <a:pt x="4002583" y="242981"/>
                    <a:pt x="4005886" y="239732"/>
                    <a:pt x="4008381" y="235413"/>
                  </a:cubicBezTo>
                  <a:cubicBezTo>
                    <a:pt x="4010899" y="231108"/>
                    <a:pt x="4012608" y="226241"/>
                    <a:pt x="4013509" y="220825"/>
                  </a:cubicBezTo>
                  <a:cubicBezTo>
                    <a:pt x="4014418" y="215424"/>
                    <a:pt x="4014872" y="204537"/>
                    <a:pt x="4014872" y="188140"/>
                  </a:cubicBezTo>
                  <a:cubicBezTo>
                    <a:pt x="4006649" y="201467"/>
                    <a:pt x="3996423" y="208103"/>
                    <a:pt x="3984149" y="208103"/>
                  </a:cubicBezTo>
                  <a:cubicBezTo>
                    <a:pt x="3974440" y="208103"/>
                    <a:pt x="3966055" y="204908"/>
                    <a:pt x="3958947" y="198464"/>
                  </a:cubicBezTo>
                  <a:cubicBezTo>
                    <a:pt x="3951871" y="192034"/>
                    <a:pt x="3946289" y="183081"/>
                    <a:pt x="3942238" y="171592"/>
                  </a:cubicBezTo>
                  <a:cubicBezTo>
                    <a:pt x="3938173" y="160117"/>
                    <a:pt x="3936155" y="146626"/>
                    <a:pt x="3936155" y="131106"/>
                  </a:cubicBezTo>
                  <a:cubicBezTo>
                    <a:pt x="3936155" y="107140"/>
                    <a:pt x="3940529" y="88056"/>
                    <a:pt x="3949284" y="73866"/>
                  </a:cubicBezTo>
                  <a:cubicBezTo>
                    <a:pt x="3958016" y="59690"/>
                    <a:pt x="3969643" y="52588"/>
                    <a:pt x="3984149" y="52574"/>
                  </a:cubicBezTo>
                  <a:cubicBezTo>
                    <a:pt x="3997278" y="52588"/>
                    <a:pt x="4008096" y="59827"/>
                    <a:pt x="4016636" y="74291"/>
                  </a:cubicBezTo>
                  <a:lnTo>
                    <a:pt x="4016636" y="56084"/>
                  </a:lnTo>
                  <a:lnTo>
                    <a:pt x="4033915" y="56084"/>
                  </a:lnTo>
                  <a:lnTo>
                    <a:pt x="4033915" y="187482"/>
                  </a:lnTo>
                  <a:cubicBezTo>
                    <a:pt x="4033915" y="206649"/>
                    <a:pt x="4032898" y="220688"/>
                    <a:pt x="4030873" y="229600"/>
                  </a:cubicBezTo>
                  <a:cubicBezTo>
                    <a:pt x="4028848" y="238525"/>
                    <a:pt x="4025745" y="245943"/>
                    <a:pt x="4021587" y="251865"/>
                  </a:cubicBezTo>
                  <a:cubicBezTo>
                    <a:pt x="4017429" y="257788"/>
                    <a:pt x="4012201" y="262257"/>
                    <a:pt x="4005909" y="265247"/>
                  </a:cubicBezTo>
                  <a:cubicBezTo>
                    <a:pt x="3999619" y="268249"/>
                    <a:pt x="3992257" y="269743"/>
                    <a:pt x="3983826" y="269743"/>
                  </a:cubicBezTo>
                  <a:cubicBezTo>
                    <a:pt x="3969111" y="269743"/>
                    <a:pt x="3958054" y="265287"/>
                    <a:pt x="3950639" y="256362"/>
                  </a:cubicBezTo>
                  <a:cubicBezTo>
                    <a:pt x="3943216" y="247450"/>
                    <a:pt x="3939674" y="235522"/>
                    <a:pt x="3939998" y="220606"/>
                  </a:cubicBezTo>
                  <a:close/>
                </a:path>
                <a:path w="4188800" h="271425">
                  <a:moveTo>
                    <a:pt x="3955506" y="129351"/>
                  </a:moveTo>
                  <a:cubicBezTo>
                    <a:pt x="3955506" y="167684"/>
                    <a:pt x="3965639" y="186838"/>
                    <a:pt x="3985913" y="186824"/>
                  </a:cubicBezTo>
                  <a:cubicBezTo>
                    <a:pt x="3995515" y="186838"/>
                    <a:pt x="4002991" y="181792"/>
                    <a:pt x="4008312" y="171702"/>
                  </a:cubicBezTo>
                  <a:cubicBezTo>
                    <a:pt x="4013656" y="161611"/>
                    <a:pt x="4016312" y="147791"/>
                    <a:pt x="4016312" y="130229"/>
                  </a:cubicBezTo>
                  <a:cubicBezTo>
                    <a:pt x="4016312" y="113419"/>
                    <a:pt x="4013563" y="99833"/>
                    <a:pt x="4008073" y="89441"/>
                  </a:cubicBezTo>
                  <a:cubicBezTo>
                    <a:pt x="4002576" y="79062"/>
                    <a:pt x="3995091" y="73866"/>
                    <a:pt x="3985589" y="73852"/>
                  </a:cubicBezTo>
                  <a:cubicBezTo>
                    <a:pt x="3975672" y="73866"/>
                    <a:pt x="3968180" y="79282"/>
                    <a:pt x="3963105" y="90098"/>
                  </a:cubicBezTo>
                  <a:cubicBezTo>
                    <a:pt x="3958046" y="100929"/>
                    <a:pt x="3955506" y="114009"/>
                    <a:pt x="3955506" y="129351"/>
                  </a:cubicBezTo>
                  <a:close/>
                </a:path>
                <a:path w="4188800" h="271425">
                  <a:moveTo>
                    <a:pt x="4052425" y="208103"/>
                  </a:moveTo>
                  <a:lnTo>
                    <a:pt x="4052425" y="187263"/>
                  </a:lnTo>
                  <a:lnTo>
                    <a:pt x="4122988" y="76046"/>
                  </a:lnTo>
                  <a:cubicBezTo>
                    <a:pt x="4114988" y="76649"/>
                    <a:pt x="4107942" y="76937"/>
                    <a:pt x="4101859" y="76923"/>
                  </a:cubicBezTo>
                  <a:lnTo>
                    <a:pt x="4056583" y="76923"/>
                  </a:lnTo>
                  <a:lnTo>
                    <a:pt x="4056583" y="56084"/>
                  </a:lnTo>
                  <a:lnTo>
                    <a:pt x="4147297" y="56084"/>
                  </a:lnTo>
                  <a:lnTo>
                    <a:pt x="4147297" y="72975"/>
                  </a:lnTo>
                  <a:lnTo>
                    <a:pt x="4075625" y="187263"/>
                  </a:lnTo>
                  <a:cubicBezTo>
                    <a:pt x="4084049" y="186399"/>
                    <a:pt x="4091949" y="185960"/>
                    <a:pt x="4099295" y="185947"/>
                  </a:cubicBezTo>
                  <a:lnTo>
                    <a:pt x="4150662" y="185947"/>
                  </a:lnTo>
                  <a:lnTo>
                    <a:pt x="4150662" y="208103"/>
                  </a:lnTo>
                  <a:close/>
                </a:path>
                <a:path w="4188800" h="271425">
                  <a:moveTo>
                    <a:pt x="4169365" y="27786"/>
                  </a:moveTo>
                  <a:lnTo>
                    <a:pt x="4169365" y="-1828"/>
                  </a:lnTo>
                  <a:lnTo>
                    <a:pt x="4188800" y="-1828"/>
                  </a:lnTo>
                  <a:lnTo>
                    <a:pt x="4188800" y="27786"/>
                  </a:lnTo>
                  <a:close/>
                </a:path>
                <a:path w="4188800" h="271425">
                  <a:moveTo>
                    <a:pt x="4169365" y="208103"/>
                  </a:moveTo>
                  <a:lnTo>
                    <a:pt x="4169365" y="56084"/>
                  </a:lnTo>
                  <a:lnTo>
                    <a:pt x="4188800" y="56084"/>
                  </a:lnTo>
                  <a:lnTo>
                    <a:pt x="4188800" y="208103"/>
                  </a:lnTo>
                  <a:close/>
                </a:path>
              </a:pathLst>
            </a:custGeom>
            <a:gradFill>
              <a:gsLst>
                <a:gs pos="0">
                  <a:srgbClr val="FED4AD"/>
                </a:gs>
                <a:gs pos="10000">
                  <a:srgbClr val="FED4AD"/>
                </a:gs>
                <a:gs pos="11000">
                  <a:srgbClr val="FFE0C6"/>
                </a:gs>
                <a:gs pos="20000">
                  <a:srgbClr val="FFE0C6"/>
                </a:gs>
                <a:gs pos="21000">
                  <a:srgbClr val="FED4AD"/>
                </a:gs>
                <a:gs pos="100000">
                  <a:srgbClr val="FED4AD"/>
                </a:gs>
              </a:gsLst>
              <a:lin ang="2700000" scaled="0"/>
            </a:gradFill>
            <a:ln w="7700" cap="flat">
              <a:solidFill>
                <a:srgbClr val="FEB02E"/>
              </a:solidFill>
              <a:bevel/>
            </a:ln>
          </p:spPr>
        </p:sp>
        <p:grpSp>
          <p:nvGrpSpPr>
            <p:cNvPr id="139" name="Numbers"/>
            <p:cNvGrpSpPr/>
            <p:nvPr/>
          </p:nvGrpSpPr>
          <p:grpSpPr>
            <a:xfrm>
              <a:off x="5333919" y="1173000"/>
              <a:ext cx="184800" cy="184800"/>
              <a:chOff x="5333919" y="1173000"/>
              <a:chExt cx="184800" cy="184800"/>
            </a:xfrm>
          </p:grpSpPr>
          <p:sp>
            <p:nvSpPr>
              <p:cNvPr id="140" name=""/>
              <p:cNvSpPr/>
              <p:nvPr/>
            </p:nvSpPr>
            <p:spPr>
              <a:xfrm>
                <a:off x="5333919" y="1173000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41" name=""/>
              <p:cNvSpPr/>
              <p:nvPr/>
            </p:nvSpPr>
            <p:spPr>
              <a:xfrm>
                <a:off x="5338281" y="1177414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42" name=""/>
              <p:cNvSpPr/>
              <p:nvPr/>
            </p:nvSpPr>
            <p:spPr>
              <a:xfrm>
                <a:off x="5369282" y="1181436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43" name=""/>
              <p:cNvSpPr/>
              <p:nvPr/>
            </p:nvSpPr>
            <p:spPr>
              <a:xfrm>
                <a:off x="5395212" y="1180866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5" name="Text 185"/>
              <p:cNvSpPr txBox="1"/>
              <p:nvPr/>
            </p:nvSpPr>
            <p:spPr>
              <a:xfrm>
                <a:off x="5295419" y="1173000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id="144" name="Numbers"/>
            <p:cNvGrpSpPr/>
            <p:nvPr/>
          </p:nvGrpSpPr>
          <p:grpSpPr>
            <a:xfrm>
              <a:off x="3625281" y="1920516"/>
              <a:ext cx="184800" cy="184800"/>
              <a:chOff x="3625281" y="1920516"/>
              <a:chExt cx="184800" cy="184800"/>
            </a:xfrm>
          </p:grpSpPr>
          <p:sp>
            <p:nvSpPr>
              <p:cNvPr id="145" name=""/>
              <p:cNvSpPr/>
              <p:nvPr/>
            </p:nvSpPr>
            <p:spPr>
              <a:xfrm>
                <a:off x="3625281" y="1920516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46" name=""/>
              <p:cNvSpPr/>
              <p:nvPr/>
            </p:nvSpPr>
            <p:spPr>
              <a:xfrm>
                <a:off x="3629643" y="1924930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47" name=""/>
              <p:cNvSpPr/>
              <p:nvPr/>
            </p:nvSpPr>
            <p:spPr>
              <a:xfrm>
                <a:off x="3660645" y="1928952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48" name=""/>
              <p:cNvSpPr/>
              <p:nvPr/>
            </p:nvSpPr>
            <p:spPr>
              <a:xfrm>
                <a:off x="3686575" y="1928381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6" name="Text 186"/>
              <p:cNvSpPr txBox="1"/>
              <p:nvPr/>
            </p:nvSpPr>
            <p:spPr>
              <a:xfrm>
                <a:off x="3586781" y="1920516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2</a:t>
                </a:r>
              </a:p>
            </p:txBody>
          </p:sp>
        </p:grpSp>
        <p:grpSp>
          <p:nvGrpSpPr>
            <p:cNvPr id="149" name="Numbers"/>
            <p:cNvGrpSpPr/>
            <p:nvPr/>
          </p:nvGrpSpPr>
          <p:grpSpPr>
            <a:xfrm>
              <a:off x="5333919" y="2668040"/>
              <a:ext cx="184800" cy="184800"/>
              <a:chOff x="5333919" y="2668040"/>
              <a:chExt cx="184800" cy="184800"/>
            </a:xfrm>
          </p:grpSpPr>
          <p:sp>
            <p:nvSpPr>
              <p:cNvPr id="150" name=""/>
              <p:cNvSpPr/>
              <p:nvPr/>
            </p:nvSpPr>
            <p:spPr>
              <a:xfrm>
                <a:off x="5333919" y="2668040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51" name=""/>
              <p:cNvSpPr/>
              <p:nvPr/>
            </p:nvSpPr>
            <p:spPr>
              <a:xfrm>
                <a:off x="5338281" y="2672454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52" name=""/>
              <p:cNvSpPr/>
              <p:nvPr/>
            </p:nvSpPr>
            <p:spPr>
              <a:xfrm>
                <a:off x="5369282" y="2676475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53" name=""/>
              <p:cNvSpPr/>
              <p:nvPr/>
            </p:nvSpPr>
            <p:spPr>
              <a:xfrm>
                <a:off x="5395212" y="2675905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7" name="Text 187"/>
              <p:cNvSpPr txBox="1"/>
              <p:nvPr/>
            </p:nvSpPr>
            <p:spPr>
              <a:xfrm>
                <a:off x="5295419" y="2668040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3</a:t>
                </a:r>
              </a:p>
            </p:txBody>
          </p:sp>
        </p:grpSp>
        <p:grpSp>
          <p:nvGrpSpPr>
            <p:cNvPr id="159" name="Numbers"/>
            <p:cNvGrpSpPr/>
            <p:nvPr/>
          </p:nvGrpSpPr>
          <p:grpSpPr>
            <a:xfrm>
              <a:off x="3671404" y="3415564"/>
              <a:ext cx="184800" cy="184800"/>
              <a:chOff x="3671404" y="3415564"/>
              <a:chExt cx="184800" cy="184800"/>
            </a:xfrm>
          </p:grpSpPr>
          <p:sp>
            <p:nvSpPr>
              <p:cNvPr id="160" name=""/>
              <p:cNvSpPr/>
              <p:nvPr/>
            </p:nvSpPr>
            <p:spPr>
              <a:xfrm>
                <a:off x="3671404" y="3415564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64" name=""/>
              <p:cNvSpPr/>
              <p:nvPr/>
            </p:nvSpPr>
            <p:spPr>
              <a:xfrm>
                <a:off x="3675766" y="3419977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65" name=""/>
              <p:cNvSpPr/>
              <p:nvPr/>
            </p:nvSpPr>
            <p:spPr>
              <a:xfrm>
                <a:off x="3706768" y="3423999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66" name=""/>
              <p:cNvSpPr/>
              <p:nvPr/>
            </p:nvSpPr>
            <p:spPr>
              <a:xfrm>
                <a:off x="3732698" y="3423429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8" name="Text 188"/>
              <p:cNvSpPr txBox="1"/>
              <p:nvPr/>
            </p:nvSpPr>
            <p:spPr>
              <a:xfrm>
                <a:off x="3632904" y="3415564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4</a:t>
                </a:r>
              </a:p>
            </p:txBody>
          </p:sp>
        </p:grpSp>
        <p:grpSp>
          <p:nvGrpSpPr>
            <p:cNvPr id="167" name="Numbers"/>
            <p:cNvGrpSpPr/>
            <p:nvPr/>
          </p:nvGrpSpPr>
          <p:grpSpPr>
            <a:xfrm>
              <a:off x="5333919" y="4163064"/>
              <a:ext cx="184800" cy="184800"/>
              <a:chOff x="5333919" y="4163064"/>
              <a:chExt cx="184800" cy="184800"/>
            </a:xfrm>
          </p:grpSpPr>
          <p:sp>
            <p:nvSpPr>
              <p:cNvPr id="168" name=""/>
              <p:cNvSpPr/>
              <p:nvPr/>
            </p:nvSpPr>
            <p:spPr>
              <a:xfrm>
                <a:off x="5333919" y="4163064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69" name=""/>
              <p:cNvSpPr/>
              <p:nvPr/>
            </p:nvSpPr>
            <p:spPr>
              <a:xfrm>
                <a:off x="5338281" y="4167478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70" name=""/>
              <p:cNvSpPr/>
              <p:nvPr/>
            </p:nvSpPr>
            <p:spPr>
              <a:xfrm>
                <a:off x="5369282" y="4171500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71" name=""/>
              <p:cNvSpPr/>
              <p:nvPr/>
            </p:nvSpPr>
            <p:spPr>
              <a:xfrm>
                <a:off x="5395212" y="4170930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9" name="Text 189"/>
              <p:cNvSpPr txBox="1"/>
              <p:nvPr/>
            </p:nvSpPr>
            <p:spPr>
              <a:xfrm>
                <a:off x="5295419" y="4163064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5</a:t>
                </a:r>
              </a:p>
            </p:txBody>
          </p:sp>
        </p:grpSp>
        <p:grpSp>
          <p:nvGrpSpPr>
            <p:cNvPr id="172" name="Numbers"/>
            <p:cNvGrpSpPr/>
            <p:nvPr/>
          </p:nvGrpSpPr>
          <p:grpSpPr>
            <a:xfrm>
              <a:off x="3671404" y="4910604"/>
              <a:ext cx="184800" cy="184800"/>
              <a:chOff x="3671404" y="4910604"/>
              <a:chExt cx="184800" cy="184800"/>
            </a:xfrm>
          </p:grpSpPr>
          <p:sp>
            <p:nvSpPr>
              <p:cNvPr id="173" name=""/>
              <p:cNvSpPr/>
              <p:nvPr/>
            </p:nvSpPr>
            <p:spPr>
              <a:xfrm>
                <a:off x="3671404" y="4910604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74" name=""/>
              <p:cNvSpPr/>
              <p:nvPr/>
            </p:nvSpPr>
            <p:spPr>
              <a:xfrm>
                <a:off x="3675766" y="4915017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75" name=""/>
              <p:cNvSpPr/>
              <p:nvPr/>
            </p:nvSpPr>
            <p:spPr>
              <a:xfrm>
                <a:off x="3706768" y="4919039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76" name=""/>
              <p:cNvSpPr/>
              <p:nvPr/>
            </p:nvSpPr>
            <p:spPr>
              <a:xfrm>
                <a:off x="3732698" y="4918469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90" name="Text 190"/>
              <p:cNvSpPr txBox="1"/>
              <p:nvPr/>
            </p:nvSpPr>
            <p:spPr>
              <a:xfrm>
                <a:off x="3632904" y="4910604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6</a:t>
                </a:r>
              </a:p>
            </p:txBody>
          </p:sp>
        </p:grpSp>
        <p:grpSp>
          <p:nvGrpSpPr>
            <p:cNvPr id="177" name="Numbers"/>
            <p:cNvGrpSpPr/>
            <p:nvPr/>
          </p:nvGrpSpPr>
          <p:grpSpPr>
            <a:xfrm>
              <a:off x="5333919" y="5658127"/>
              <a:ext cx="184800" cy="184800"/>
              <a:chOff x="5333919" y="5658127"/>
              <a:chExt cx="184800" cy="184800"/>
            </a:xfrm>
          </p:grpSpPr>
          <p:sp>
            <p:nvSpPr>
              <p:cNvPr id="178" name=""/>
              <p:cNvSpPr/>
              <p:nvPr/>
            </p:nvSpPr>
            <p:spPr>
              <a:xfrm>
                <a:off x="5333919" y="5658127"/>
                <a:ext cx="184800" cy="184800"/>
              </a:xfrm>
              <a:custGeom>
                <a:avLst/>
                <a:gdLst/>
                <a:ahLst/>
                <a:cxnLst/>
                <a:pathLst>
                  <a:path w="184800" h="184800">
                    <a:moveTo>
                      <a:pt x="0" y="92400"/>
                    </a:moveTo>
                    <a:cubicBezTo>
                      <a:pt x="0" y="41324"/>
                      <a:pt x="41362" y="0"/>
                      <a:pt x="92400" y="0"/>
                    </a:cubicBezTo>
                    <a:cubicBezTo>
                      <a:pt x="143424" y="0"/>
                      <a:pt x="184800" y="41324"/>
                      <a:pt x="184800" y="92400"/>
                    </a:cubicBezTo>
                    <a:cubicBezTo>
                      <a:pt x="184800" y="143393"/>
                      <a:pt x="143424" y="184800"/>
                      <a:pt x="92400" y="184800"/>
                    </a:cubicBezTo>
                    <a:cubicBezTo>
                      <a:pt x="41362" y="184800"/>
                      <a:pt x="0" y="143393"/>
                      <a:pt x="0" y="92400"/>
                    </a:cubicBezTo>
                    <a:close/>
                  </a:path>
                </a:pathLst>
              </a:custGeom>
              <a:solidFill>
                <a:srgbClr val="1E90FF"/>
              </a:solidFill>
              <a:ln w="7700" cap="flat">
                <a:solidFill>
                  <a:srgbClr val="1E90FF"/>
                </a:solidFill>
                <a:bevel/>
              </a:ln>
            </p:spPr>
          </p:sp>
          <p:sp>
            <p:nvSpPr>
              <p:cNvPr id="179" name=""/>
              <p:cNvSpPr/>
              <p:nvPr/>
            </p:nvSpPr>
            <p:spPr>
              <a:xfrm>
                <a:off x="5338281" y="5662540"/>
                <a:ext cx="176077" cy="175973"/>
              </a:xfrm>
              <a:custGeom>
                <a:avLst/>
                <a:gdLst/>
                <a:ahLst/>
                <a:cxnLst/>
                <a:pathLst>
                  <a:path w="176077" h="175973">
                    <a:moveTo>
                      <a:pt x="0" y="87986"/>
                    </a:moveTo>
                    <a:cubicBezTo>
                      <a:pt x="0" y="39350"/>
                      <a:pt x="39409" y="0"/>
                      <a:pt x="88038" y="0"/>
                    </a:cubicBezTo>
                    <a:cubicBezTo>
                      <a:pt x="136654" y="0"/>
                      <a:pt x="176077" y="39350"/>
                      <a:pt x="176077" y="87986"/>
                    </a:cubicBezTo>
                    <a:cubicBezTo>
                      <a:pt x="176077" y="136544"/>
                      <a:pt x="136654" y="175973"/>
                      <a:pt x="88038" y="175973"/>
                    </a:cubicBezTo>
                    <a:cubicBezTo>
                      <a:pt x="39409" y="175973"/>
                      <a:pt x="0" y="136544"/>
                      <a:pt x="0" y="87986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69634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700" cap="flat">
                <a:noFill/>
                <a:bevel/>
              </a:ln>
            </p:spPr>
          </p:sp>
          <p:sp>
            <p:nvSpPr>
              <p:cNvPr id="180" name=""/>
              <p:cNvSpPr/>
              <p:nvPr/>
            </p:nvSpPr>
            <p:spPr>
              <a:xfrm>
                <a:off x="5369282" y="5666562"/>
                <a:ext cx="116355" cy="70226"/>
              </a:xfrm>
              <a:custGeom>
                <a:avLst/>
                <a:gdLst/>
                <a:ahLst/>
                <a:cxnLst/>
                <a:pathLst>
                  <a:path w="116355" h="70226">
                    <a:moveTo>
                      <a:pt x="0" y="35113"/>
                    </a:moveTo>
                    <a:cubicBezTo>
                      <a:pt x="0" y="15721"/>
                      <a:pt x="26047" y="0"/>
                      <a:pt x="58178" y="0"/>
                    </a:cubicBezTo>
                    <a:cubicBezTo>
                      <a:pt x="90309" y="0"/>
                      <a:pt x="116355" y="15721"/>
                      <a:pt x="116355" y="35113"/>
                    </a:cubicBezTo>
                    <a:cubicBezTo>
                      <a:pt x="116355" y="54505"/>
                      <a:pt x="90309" y="70226"/>
                      <a:pt x="58178" y="70226"/>
                    </a:cubicBezTo>
                    <a:cubicBezTo>
                      <a:pt x="26047" y="70226"/>
                      <a:pt x="0" y="54505"/>
                      <a:pt x="0" y="351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81" name=""/>
              <p:cNvSpPr/>
              <p:nvPr/>
            </p:nvSpPr>
            <p:spPr>
              <a:xfrm>
                <a:off x="5395212" y="5665992"/>
                <a:ext cx="65022" cy="30882"/>
              </a:xfrm>
              <a:custGeom>
                <a:avLst/>
                <a:gdLst/>
                <a:ahLst/>
                <a:cxnLst/>
                <a:pathLst>
                  <a:path w="65022" h="30882">
                    <a:moveTo>
                      <a:pt x="0" y="15441"/>
                    </a:moveTo>
                    <a:cubicBezTo>
                      <a:pt x="0" y="6913"/>
                      <a:pt x="14556" y="0"/>
                      <a:pt x="32511" y="0"/>
                    </a:cubicBezTo>
                    <a:cubicBezTo>
                      <a:pt x="50466" y="0"/>
                      <a:pt x="65022" y="6913"/>
                      <a:pt x="65022" y="15441"/>
                    </a:cubicBezTo>
                    <a:cubicBezTo>
                      <a:pt x="65022" y="23968"/>
                      <a:pt x="50466" y="30882"/>
                      <a:pt x="32511" y="30882"/>
                    </a:cubicBezTo>
                    <a:cubicBezTo>
                      <a:pt x="14556" y="30882"/>
                      <a:pt x="0" y="23968"/>
                      <a:pt x="0" y="1544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191" name="Text 191"/>
              <p:cNvSpPr txBox="1"/>
              <p:nvPr/>
            </p:nvSpPr>
            <p:spPr>
              <a:xfrm>
                <a:off x="5295419" y="5658127"/>
                <a:ext cx="261800" cy="1848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b="1">
                    <a:solidFill>
                      <a:srgbClr val="FFFFFF"/>
                    </a:solidFill>
                    <a:latin typeface="Arial"/>
                  </a:rPr>
                  <a:t>7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2015-12-16T01:17:43Z</dcterms:created>
  <dcterms:modified xsi:type="dcterms:W3CDTF">2015-12-16T01:17:43Z</dcterms:modified>
</cp:coreProperties>
</file>