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143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511" name="Background"/>
            <p:cNvGrpSpPr/>
            <p:nvPr/>
          </p:nvGrpSpPr>
          <p:grpSpPr>
            <a:xfrm>
              <a:off x="-1800" y="195000"/>
              <a:ext cx="8600284" cy="5372675"/>
              <a:chOff x="-1800" y="195000"/>
              <a:chExt cx="8600284" cy="5372675"/>
            </a:xfrm>
          </p:grpSpPr>
          <p:sp>
            <p:nvSpPr>
              <p:cNvPr id="513" name=""/>
              <p:cNvSpPr/>
              <p:nvPr/>
            </p:nvSpPr>
            <p:spPr>
              <a:xfrm>
                <a:off x="-1800" y="195000"/>
                <a:ext cx="8600284" cy="5372675"/>
              </a:xfrm>
              <a:custGeom>
                <a:avLst/>
                <a:gdLst/>
                <a:ahLst/>
                <a:cxnLst/>
                <a:pathLst>
                  <a:path w="8600284" h="5372675">
                    <a:moveTo>
                      <a:pt x="0" y="0"/>
                    </a:moveTo>
                    <a:lnTo>
                      <a:pt x="8600284" y="0"/>
                    </a:lnTo>
                    <a:lnTo>
                      <a:pt x="8600284" y="5372675"/>
                    </a:lnTo>
                    <a:lnTo>
                      <a:pt x="0" y="537267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6F6F6"/>
                  </a:gs>
                  <a:gs pos="100000">
                    <a:srgbClr val="EFEFEF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grpSp>
            <p:nvGrpSpPr>
              <p:cNvPr id="514" name=""/>
              <p:cNvGrpSpPr/>
              <p:nvPr/>
            </p:nvGrpSpPr>
            <p:grpSpPr>
              <a:xfrm>
                <a:off x="-1800" y="4509652"/>
                <a:ext cx="8600284" cy="1058018"/>
                <a:chOff x="-1800" y="4509652"/>
                <a:chExt cx="8600284" cy="1058018"/>
              </a:xfrm>
            </p:grpSpPr>
            <p:sp>
              <p:nvSpPr>
                <p:cNvPr id="515" name=""/>
                <p:cNvSpPr/>
                <p:nvPr/>
              </p:nvSpPr>
              <p:spPr>
                <a:xfrm flipH="true" flipV="true">
                  <a:off x="-1765" y="4509652"/>
                  <a:ext cx="1510301" cy="1058018"/>
                </a:xfrm>
                <a:custGeom>
                  <a:avLst/>
                  <a:gdLst/>
                  <a:ahLst/>
                  <a:cxnLst/>
                  <a:pathLst>
                    <a:path w="1510301" h="1058018">
                      <a:moveTo>
                        <a:pt x="978501" y="0"/>
                      </a:moveTo>
                      <a:cubicBezTo>
                        <a:pt x="978501" y="0"/>
                        <a:pt x="853214" y="147323"/>
                        <a:pt x="737214" y="168819"/>
                      </a:cubicBezTo>
                      <a:cubicBezTo>
                        <a:pt x="621211" y="190316"/>
                        <a:pt x="555089" y="183150"/>
                        <a:pt x="442568" y="185198"/>
                      </a:cubicBezTo>
                      <a:cubicBezTo>
                        <a:pt x="330046" y="187245"/>
                        <a:pt x="91080" y="198504"/>
                        <a:pt x="38879" y="244712"/>
                      </a:cubicBezTo>
                      <a:cubicBezTo>
                        <a:pt x="38879" y="244712"/>
                        <a:pt x="13359" y="274253"/>
                        <a:pt x="8718" y="294726"/>
                      </a:cubicBezTo>
                      <a:cubicBezTo>
                        <a:pt x="4078" y="315199"/>
                        <a:pt x="-17962" y="321340"/>
                        <a:pt x="31919" y="378824"/>
                      </a:cubicBezTo>
                      <a:cubicBezTo>
                        <a:pt x="31919" y="378824"/>
                        <a:pt x="52799" y="388900"/>
                        <a:pt x="31919" y="447247"/>
                      </a:cubicBezTo>
                      <a:cubicBezTo>
                        <a:pt x="11038" y="505594"/>
                        <a:pt x="74840" y="472839"/>
                        <a:pt x="85280" y="501500"/>
                      </a:cubicBezTo>
                      <a:cubicBezTo>
                        <a:pt x="95720" y="530161"/>
                        <a:pt x="67879" y="626383"/>
                        <a:pt x="190843" y="684954"/>
                      </a:cubicBezTo>
                      <a:cubicBezTo>
                        <a:pt x="190843" y="684954"/>
                        <a:pt x="261604" y="716462"/>
                        <a:pt x="292924" y="795318"/>
                      </a:cubicBezTo>
                      <a:cubicBezTo>
                        <a:pt x="292924" y="795318"/>
                        <a:pt x="325404" y="845437"/>
                        <a:pt x="398487" y="857934"/>
                      </a:cubicBezTo>
                      <a:cubicBezTo>
                        <a:pt x="398487" y="857934"/>
                        <a:pt x="385727" y="927326"/>
                        <a:pt x="468088" y="933471"/>
                      </a:cubicBezTo>
                      <a:cubicBezTo>
                        <a:pt x="550449" y="939616"/>
                        <a:pt x="557411" y="930399"/>
                        <a:pt x="591050" y="862839"/>
                      </a:cubicBezTo>
                      <a:cubicBezTo>
                        <a:pt x="624510" y="795279"/>
                        <a:pt x="651372" y="756384"/>
                        <a:pt x="647893" y="801424"/>
                      </a:cubicBezTo>
                      <a:cubicBezTo>
                        <a:pt x="644412" y="846461"/>
                        <a:pt x="621211" y="921190"/>
                        <a:pt x="685013" y="998998"/>
                      </a:cubicBezTo>
                      <a:cubicBezTo>
                        <a:pt x="685013" y="998998"/>
                        <a:pt x="708214" y="1035835"/>
                        <a:pt x="746493" y="996934"/>
                      </a:cubicBezTo>
                      <a:cubicBezTo>
                        <a:pt x="746493" y="996934"/>
                        <a:pt x="766215" y="976468"/>
                        <a:pt x="782459" y="1020481"/>
                      </a:cubicBezTo>
                      <a:cubicBezTo>
                        <a:pt x="798698" y="1064494"/>
                        <a:pt x="846253" y="1072687"/>
                        <a:pt x="937899" y="1030714"/>
                      </a:cubicBezTo>
                      <a:cubicBezTo>
                        <a:pt x="937899" y="1030714"/>
                        <a:pt x="992422" y="996934"/>
                        <a:pt x="1043481" y="1011272"/>
                      </a:cubicBezTo>
                      <a:cubicBezTo>
                        <a:pt x="1043481" y="1011272"/>
                        <a:pt x="1081742" y="1025602"/>
                        <a:pt x="1120150" y="962138"/>
                      </a:cubicBezTo>
                      <a:cubicBezTo>
                        <a:pt x="1120150" y="962138"/>
                        <a:pt x="1144382" y="917093"/>
                        <a:pt x="1249025" y="923238"/>
                      </a:cubicBezTo>
                      <a:cubicBezTo>
                        <a:pt x="1249025" y="923238"/>
                        <a:pt x="1271986" y="930399"/>
                        <a:pt x="1305627" y="890482"/>
                      </a:cubicBezTo>
                      <a:cubicBezTo>
                        <a:pt x="1339269" y="850557"/>
                        <a:pt x="1339269" y="819850"/>
                        <a:pt x="1405966" y="801932"/>
                      </a:cubicBezTo>
                      <a:cubicBezTo>
                        <a:pt x="1472671" y="784022"/>
                        <a:pt x="1541109" y="688824"/>
                        <a:pt x="1495871" y="611028"/>
                      </a:cubicBezTo>
                      <a:cubicBezTo>
                        <a:pt x="1450626" y="533232"/>
                        <a:pt x="1111903" y="313151"/>
                        <a:pt x="1077099" y="278348"/>
                      </a:cubicBezTo>
                      <a:cubicBezTo>
                        <a:pt x="1042303" y="243544"/>
                        <a:pt x="911218" y="159606"/>
                        <a:pt x="968059" y="97165"/>
                      </a:cubicBezTo>
                      <a:cubicBezTo>
                        <a:pt x="1024901" y="34724"/>
                        <a:pt x="1062023" y="0"/>
                        <a:pt x="1062023" y="0"/>
                      </a:cubicBezTo>
                      <a:lnTo>
                        <a:pt x="97850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7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  <p:sp>
              <p:nvSpPr>
                <p:cNvPr id="516" name=""/>
                <p:cNvSpPr/>
                <p:nvPr/>
              </p:nvSpPr>
              <p:spPr>
                <a:xfrm flipH="true" flipV="true">
                  <a:off x="1416130" y="4509652"/>
                  <a:ext cx="1510301" cy="1058018"/>
                </a:xfrm>
                <a:custGeom>
                  <a:avLst/>
                  <a:gdLst/>
                  <a:ahLst/>
                  <a:cxnLst/>
                  <a:pathLst>
                    <a:path w="1510301" h="1058018">
                      <a:moveTo>
                        <a:pt x="978501" y="0"/>
                      </a:moveTo>
                      <a:cubicBezTo>
                        <a:pt x="978501" y="0"/>
                        <a:pt x="853214" y="147323"/>
                        <a:pt x="737214" y="168819"/>
                      </a:cubicBezTo>
                      <a:cubicBezTo>
                        <a:pt x="621211" y="190316"/>
                        <a:pt x="555089" y="183150"/>
                        <a:pt x="442568" y="185198"/>
                      </a:cubicBezTo>
                      <a:cubicBezTo>
                        <a:pt x="330046" y="187245"/>
                        <a:pt x="91080" y="198504"/>
                        <a:pt x="38879" y="244712"/>
                      </a:cubicBezTo>
                      <a:cubicBezTo>
                        <a:pt x="38879" y="244712"/>
                        <a:pt x="13359" y="274253"/>
                        <a:pt x="8718" y="294726"/>
                      </a:cubicBezTo>
                      <a:cubicBezTo>
                        <a:pt x="4078" y="315199"/>
                        <a:pt x="-17962" y="321340"/>
                        <a:pt x="31919" y="378824"/>
                      </a:cubicBezTo>
                      <a:cubicBezTo>
                        <a:pt x="31919" y="378824"/>
                        <a:pt x="52799" y="388900"/>
                        <a:pt x="31919" y="447247"/>
                      </a:cubicBezTo>
                      <a:cubicBezTo>
                        <a:pt x="11038" y="505594"/>
                        <a:pt x="74840" y="472839"/>
                        <a:pt x="85280" y="501500"/>
                      </a:cubicBezTo>
                      <a:cubicBezTo>
                        <a:pt x="95720" y="530161"/>
                        <a:pt x="67879" y="626383"/>
                        <a:pt x="190843" y="684954"/>
                      </a:cubicBezTo>
                      <a:cubicBezTo>
                        <a:pt x="190843" y="684954"/>
                        <a:pt x="261604" y="716462"/>
                        <a:pt x="292924" y="795318"/>
                      </a:cubicBezTo>
                      <a:cubicBezTo>
                        <a:pt x="292924" y="795318"/>
                        <a:pt x="325404" y="845437"/>
                        <a:pt x="398487" y="857934"/>
                      </a:cubicBezTo>
                      <a:cubicBezTo>
                        <a:pt x="398487" y="857934"/>
                        <a:pt x="385727" y="927326"/>
                        <a:pt x="468088" y="933471"/>
                      </a:cubicBezTo>
                      <a:cubicBezTo>
                        <a:pt x="550449" y="939616"/>
                        <a:pt x="557411" y="930399"/>
                        <a:pt x="591050" y="862839"/>
                      </a:cubicBezTo>
                      <a:cubicBezTo>
                        <a:pt x="624510" y="795279"/>
                        <a:pt x="651372" y="756384"/>
                        <a:pt x="647893" y="801424"/>
                      </a:cubicBezTo>
                      <a:cubicBezTo>
                        <a:pt x="644412" y="846461"/>
                        <a:pt x="621211" y="921190"/>
                        <a:pt x="685013" y="998998"/>
                      </a:cubicBezTo>
                      <a:cubicBezTo>
                        <a:pt x="685013" y="998998"/>
                        <a:pt x="708214" y="1035835"/>
                        <a:pt x="746493" y="996934"/>
                      </a:cubicBezTo>
                      <a:cubicBezTo>
                        <a:pt x="746493" y="996934"/>
                        <a:pt x="766215" y="976468"/>
                        <a:pt x="782459" y="1020481"/>
                      </a:cubicBezTo>
                      <a:cubicBezTo>
                        <a:pt x="798698" y="1064494"/>
                        <a:pt x="846253" y="1072687"/>
                        <a:pt x="937899" y="1030714"/>
                      </a:cubicBezTo>
                      <a:cubicBezTo>
                        <a:pt x="937899" y="1030714"/>
                        <a:pt x="992422" y="996934"/>
                        <a:pt x="1043481" y="1011272"/>
                      </a:cubicBezTo>
                      <a:cubicBezTo>
                        <a:pt x="1043481" y="1011272"/>
                        <a:pt x="1081742" y="1025602"/>
                        <a:pt x="1120150" y="962138"/>
                      </a:cubicBezTo>
                      <a:cubicBezTo>
                        <a:pt x="1120150" y="962138"/>
                        <a:pt x="1144382" y="917093"/>
                        <a:pt x="1249025" y="923238"/>
                      </a:cubicBezTo>
                      <a:cubicBezTo>
                        <a:pt x="1249025" y="923238"/>
                        <a:pt x="1271986" y="930399"/>
                        <a:pt x="1305627" y="890482"/>
                      </a:cubicBezTo>
                      <a:cubicBezTo>
                        <a:pt x="1339269" y="850557"/>
                        <a:pt x="1339269" y="819850"/>
                        <a:pt x="1405966" y="801932"/>
                      </a:cubicBezTo>
                      <a:cubicBezTo>
                        <a:pt x="1472671" y="784022"/>
                        <a:pt x="1541109" y="688824"/>
                        <a:pt x="1495871" y="611028"/>
                      </a:cubicBezTo>
                      <a:cubicBezTo>
                        <a:pt x="1450626" y="533232"/>
                        <a:pt x="1111903" y="313151"/>
                        <a:pt x="1077099" y="278348"/>
                      </a:cubicBezTo>
                      <a:cubicBezTo>
                        <a:pt x="1042303" y="243544"/>
                        <a:pt x="911218" y="159606"/>
                        <a:pt x="968059" y="97165"/>
                      </a:cubicBezTo>
                      <a:cubicBezTo>
                        <a:pt x="1024901" y="34724"/>
                        <a:pt x="1062023" y="0"/>
                        <a:pt x="1062023" y="0"/>
                      </a:cubicBezTo>
                      <a:lnTo>
                        <a:pt x="97850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7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  <p:sp>
              <p:nvSpPr>
                <p:cNvPr id="517" name=""/>
                <p:cNvSpPr/>
                <p:nvPr/>
              </p:nvSpPr>
              <p:spPr>
                <a:xfrm flipH="true" flipV="true">
                  <a:off x="2834031" y="4509652"/>
                  <a:ext cx="1510301" cy="1058018"/>
                </a:xfrm>
                <a:custGeom>
                  <a:avLst/>
                  <a:gdLst/>
                  <a:ahLst/>
                  <a:cxnLst/>
                  <a:pathLst>
                    <a:path w="1510301" h="1058018">
                      <a:moveTo>
                        <a:pt x="978501" y="0"/>
                      </a:moveTo>
                      <a:cubicBezTo>
                        <a:pt x="978501" y="0"/>
                        <a:pt x="853214" y="147323"/>
                        <a:pt x="737214" y="168819"/>
                      </a:cubicBezTo>
                      <a:cubicBezTo>
                        <a:pt x="621211" y="190316"/>
                        <a:pt x="555089" y="183150"/>
                        <a:pt x="442568" y="185198"/>
                      </a:cubicBezTo>
                      <a:cubicBezTo>
                        <a:pt x="330046" y="187245"/>
                        <a:pt x="91080" y="198504"/>
                        <a:pt x="38879" y="244712"/>
                      </a:cubicBezTo>
                      <a:cubicBezTo>
                        <a:pt x="38879" y="244712"/>
                        <a:pt x="13359" y="274253"/>
                        <a:pt x="8718" y="294726"/>
                      </a:cubicBezTo>
                      <a:cubicBezTo>
                        <a:pt x="4078" y="315199"/>
                        <a:pt x="-17962" y="321340"/>
                        <a:pt x="31919" y="378824"/>
                      </a:cubicBezTo>
                      <a:cubicBezTo>
                        <a:pt x="31919" y="378824"/>
                        <a:pt x="52799" y="388900"/>
                        <a:pt x="31919" y="447247"/>
                      </a:cubicBezTo>
                      <a:cubicBezTo>
                        <a:pt x="11038" y="505594"/>
                        <a:pt x="74840" y="472839"/>
                        <a:pt x="85280" y="501500"/>
                      </a:cubicBezTo>
                      <a:cubicBezTo>
                        <a:pt x="95720" y="530161"/>
                        <a:pt x="67879" y="626383"/>
                        <a:pt x="190843" y="684954"/>
                      </a:cubicBezTo>
                      <a:cubicBezTo>
                        <a:pt x="190843" y="684954"/>
                        <a:pt x="261604" y="716462"/>
                        <a:pt x="292924" y="795318"/>
                      </a:cubicBezTo>
                      <a:cubicBezTo>
                        <a:pt x="292924" y="795318"/>
                        <a:pt x="325404" y="845437"/>
                        <a:pt x="398487" y="857934"/>
                      </a:cubicBezTo>
                      <a:cubicBezTo>
                        <a:pt x="398487" y="857934"/>
                        <a:pt x="385727" y="927326"/>
                        <a:pt x="468088" y="933471"/>
                      </a:cubicBezTo>
                      <a:cubicBezTo>
                        <a:pt x="550449" y="939616"/>
                        <a:pt x="557411" y="930399"/>
                        <a:pt x="591050" y="862839"/>
                      </a:cubicBezTo>
                      <a:cubicBezTo>
                        <a:pt x="624510" y="795279"/>
                        <a:pt x="651372" y="756384"/>
                        <a:pt x="647893" y="801424"/>
                      </a:cubicBezTo>
                      <a:cubicBezTo>
                        <a:pt x="644412" y="846461"/>
                        <a:pt x="621211" y="921190"/>
                        <a:pt x="685013" y="998998"/>
                      </a:cubicBezTo>
                      <a:cubicBezTo>
                        <a:pt x="685013" y="998998"/>
                        <a:pt x="708214" y="1035835"/>
                        <a:pt x="746493" y="996934"/>
                      </a:cubicBezTo>
                      <a:cubicBezTo>
                        <a:pt x="746493" y="996934"/>
                        <a:pt x="766215" y="976468"/>
                        <a:pt x="782459" y="1020481"/>
                      </a:cubicBezTo>
                      <a:cubicBezTo>
                        <a:pt x="798698" y="1064494"/>
                        <a:pt x="846253" y="1072687"/>
                        <a:pt x="937899" y="1030714"/>
                      </a:cubicBezTo>
                      <a:cubicBezTo>
                        <a:pt x="937899" y="1030714"/>
                        <a:pt x="992422" y="996934"/>
                        <a:pt x="1043481" y="1011272"/>
                      </a:cubicBezTo>
                      <a:cubicBezTo>
                        <a:pt x="1043481" y="1011272"/>
                        <a:pt x="1081742" y="1025602"/>
                        <a:pt x="1120150" y="962138"/>
                      </a:cubicBezTo>
                      <a:cubicBezTo>
                        <a:pt x="1120150" y="962138"/>
                        <a:pt x="1144382" y="917093"/>
                        <a:pt x="1249025" y="923238"/>
                      </a:cubicBezTo>
                      <a:cubicBezTo>
                        <a:pt x="1249025" y="923238"/>
                        <a:pt x="1271986" y="930399"/>
                        <a:pt x="1305627" y="890482"/>
                      </a:cubicBezTo>
                      <a:cubicBezTo>
                        <a:pt x="1339269" y="850557"/>
                        <a:pt x="1339269" y="819850"/>
                        <a:pt x="1405966" y="801932"/>
                      </a:cubicBezTo>
                      <a:cubicBezTo>
                        <a:pt x="1472671" y="784022"/>
                        <a:pt x="1541109" y="688824"/>
                        <a:pt x="1495871" y="611028"/>
                      </a:cubicBezTo>
                      <a:cubicBezTo>
                        <a:pt x="1450626" y="533232"/>
                        <a:pt x="1111903" y="313151"/>
                        <a:pt x="1077099" y="278348"/>
                      </a:cubicBezTo>
                      <a:cubicBezTo>
                        <a:pt x="1042303" y="243544"/>
                        <a:pt x="911218" y="159606"/>
                        <a:pt x="968059" y="97165"/>
                      </a:cubicBezTo>
                      <a:cubicBezTo>
                        <a:pt x="1024901" y="34724"/>
                        <a:pt x="1062023" y="0"/>
                        <a:pt x="1062023" y="0"/>
                      </a:cubicBezTo>
                      <a:lnTo>
                        <a:pt x="97850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7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  <p:sp>
              <p:nvSpPr>
                <p:cNvPr id="518" name=""/>
                <p:cNvSpPr/>
                <p:nvPr/>
              </p:nvSpPr>
              <p:spPr>
                <a:xfrm flipH="true" flipV="true">
                  <a:off x="4251924" y="4509652"/>
                  <a:ext cx="1510301" cy="1058018"/>
                </a:xfrm>
                <a:custGeom>
                  <a:avLst/>
                  <a:gdLst/>
                  <a:ahLst/>
                  <a:cxnLst/>
                  <a:pathLst>
                    <a:path w="1510301" h="1058018">
                      <a:moveTo>
                        <a:pt x="978501" y="0"/>
                      </a:moveTo>
                      <a:cubicBezTo>
                        <a:pt x="978501" y="0"/>
                        <a:pt x="853214" y="147323"/>
                        <a:pt x="737214" y="168819"/>
                      </a:cubicBezTo>
                      <a:cubicBezTo>
                        <a:pt x="621211" y="190316"/>
                        <a:pt x="555089" y="183150"/>
                        <a:pt x="442568" y="185198"/>
                      </a:cubicBezTo>
                      <a:cubicBezTo>
                        <a:pt x="330046" y="187245"/>
                        <a:pt x="91080" y="198504"/>
                        <a:pt x="38879" y="244712"/>
                      </a:cubicBezTo>
                      <a:cubicBezTo>
                        <a:pt x="38879" y="244712"/>
                        <a:pt x="13359" y="274253"/>
                        <a:pt x="8718" y="294726"/>
                      </a:cubicBezTo>
                      <a:cubicBezTo>
                        <a:pt x="4078" y="315199"/>
                        <a:pt x="-17962" y="321340"/>
                        <a:pt x="31919" y="378824"/>
                      </a:cubicBezTo>
                      <a:cubicBezTo>
                        <a:pt x="31919" y="378824"/>
                        <a:pt x="52799" y="388900"/>
                        <a:pt x="31919" y="447247"/>
                      </a:cubicBezTo>
                      <a:cubicBezTo>
                        <a:pt x="11038" y="505594"/>
                        <a:pt x="74840" y="472839"/>
                        <a:pt x="85280" y="501500"/>
                      </a:cubicBezTo>
                      <a:cubicBezTo>
                        <a:pt x="95720" y="530161"/>
                        <a:pt x="67879" y="626383"/>
                        <a:pt x="190843" y="684954"/>
                      </a:cubicBezTo>
                      <a:cubicBezTo>
                        <a:pt x="190843" y="684954"/>
                        <a:pt x="261604" y="716462"/>
                        <a:pt x="292924" y="795318"/>
                      </a:cubicBezTo>
                      <a:cubicBezTo>
                        <a:pt x="292924" y="795318"/>
                        <a:pt x="325404" y="845437"/>
                        <a:pt x="398487" y="857934"/>
                      </a:cubicBezTo>
                      <a:cubicBezTo>
                        <a:pt x="398487" y="857934"/>
                        <a:pt x="385727" y="927326"/>
                        <a:pt x="468088" y="933471"/>
                      </a:cubicBezTo>
                      <a:cubicBezTo>
                        <a:pt x="550449" y="939616"/>
                        <a:pt x="557411" y="930399"/>
                        <a:pt x="591050" y="862839"/>
                      </a:cubicBezTo>
                      <a:cubicBezTo>
                        <a:pt x="624510" y="795279"/>
                        <a:pt x="651372" y="756384"/>
                        <a:pt x="647893" y="801424"/>
                      </a:cubicBezTo>
                      <a:cubicBezTo>
                        <a:pt x="644412" y="846461"/>
                        <a:pt x="621211" y="921190"/>
                        <a:pt x="685013" y="998998"/>
                      </a:cubicBezTo>
                      <a:cubicBezTo>
                        <a:pt x="685013" y="998998"/>
                        <a:pt x="708214" y="1035835"/>
                        <a:pt x="746493" y="996934"/>
                      </a:cubicBezTo>
                      <a:cubicBezTo>
                        <a:pt x="746493" y="996934"/>
                        <a:pt x="766215" y="976468"/>
                        <a:pt x="782459" y="1020481"/>
                      </a:cubicBezTo>
                      <a:cubicBezTo>
                        <a:pt x="798698" y="1064494"/>
                        <a:pt x="846253" y="1072687"/>
                        <a:pt x="937899" y="1030714"/>
                      </a:cubicBezTo>
                      <a:cubicBezTo>
                        <a:pt x="937899" y="1030714"/>
                        <a:pt x="992422" y="996934"/>
                        <a:pt x="1043481" y="1011272"/>
                      </a:cubicBezTo>
                      <a:cubicBezTo>
                        <a:pt x="1043481" y="1011272"/>
                        <a:pt x="1081742" y="1025602"/>
                        <a:pt x="1120150" y="962138"/>
                      </a:cubicBezTo>
                      <a:cubicBezTo>
                        <a:pt x="1120150" y="962138"/>
                        <a:pt x="1144382" y="917093"/>
                        <a:pt x="1249025" y="923238"/>
                      </a:cubicBezTo>
                      <a:cubicBezTo>
                        <a:pt x="1249025" y="923238"/>
                        <a:pt x="1271986" y="930399"/>
                        <a:pt x="1305627" y="890482"/>
                      </a:cubicBezTo>
                      <a:cubicBezTo>
                        <a:pt x="1339269" y="850557"/>
                        <a:pt x="1339269" y="819850"/>
                        <a:pt x="1405966" y="801932"/>
                      </a:cubicBezTo>
                      <a:cubicBezTo>
                        <a:pt x="1472671" y="784022"/>
                        <a:pt x="1541109" y="688824"/>
                        <a:pt x="1495871" y="611028"/>
                      </a:cubicBezTo>
                      <a:cubicBezTo>
                        <a:pt x="1450626" y="533232"/>
                        <a:pt x="1111903" y="313151"/>
                        <a:pt x="1077099" y="278348"/>
                      </a:cubicBezTo>
                      <a:cubicBezTo>
                        <a:pt x="1042303" y="243544"/>
                        <a:pt x="911218" y="159606"/>
                        <a:pt x="968059" y="97165"/>
                      </a:cubicBezTo>
                      <a:cubicBezTo>
                        <a:pt x="1024901" y="34724"/>
                        <a:pt x="1062023" y="0"/>
                        <a:pt x="1062023" y="0"/>
                      </a:cubicBezTo>
                      <a:lnTo>
                        <a:pt x="97850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7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  <p:sp>
              <p:nvSpPr>
                <p:cNvPr id="519" name=""/>
                <p:cNvSpPr/>
                <p:nvPr/>
              </p:nvSpPr>
              <p:spPr>
                <a:xfrm flipH="true" flipV="true">
                  <a:off x="5669825" y="4509652"/>
                  <a:ext cx="1510301" cy="1058018"/>
                </a:xfrm>
                <a:custGeom>
                  <a:avLst/>
                  <a:gdLst/>
                  <a:ahLst/>
                  <a:cxnLst/>
                  <a:pathLst>
                    <a:path w="1510301" h="1058018">
                      <a:moveTo>
                        <a:pt x="978501" y="0"/>
                      </a:moveTo>
                      <a:cubicBezTo>
                        <a:pt x="978501" y="0"/>
                        <a:pt x="853214" y="147323"/>
                        <a:pt x="737214" y="168819"/>
                      </a:cubicBezTo>
                      <a:cubicBezTo>
                        <a:pt x="621211" y="190316"/>
                        <a:pt x="555089" y="183150"/>
                        <a:pt x="442568" y="185198"/>
                      </a:cubicBezTo>
                      <a:cubicBezTo>
                        <a:pt x="330046" y="187245"/>
                        <a:pt x="91080" y="198504"/>
                        <a:pt x="38879" y="244712"/>
                      </a:cubicBezTo>
                      <a:cubicBezTo>
                        <a:pt x="38879" y="244712"/>
                        <a:pt x="13359" y="274253"/>
                        <a:pt x="8718" y="294726"/>
                      </a:cubicBezTo>
                      <a:cubicBezTo>
                        <a:pt x="4078" y="315199"/>
                        <a:pt x="-17962" y="321340"/>
                        <a:pt x="31919" y="378824"/>
                      </a:cubicBezTo>
                      <a:cubicBezTo>
                        <a:pt x="31919" y="378824"/>
                        <a:pt x="52799" y="388900"/>
                        <a:pt x="31919" y="447247"/>
                      </a:cubicBezTo>
                      <a:cubicBezTo>
                        <a:pt x="11038" y="505594"/>
                        <a:pt x="74840" y="472839"/>
                        <a:pt x="85280" y="501500"/>
                      </a:cubicBezTo>
                      <a:cubicBezTo>
                        <a:pt x="95720" y="530161"/>
                        <a:pt x="67879" y="626383"/>
                        <a:pt x="190843" y="684954"/>
                      </a:cubicBezTo>
                      <a:cubicBezTo>
                        <a:pt x="190843" y="684954"/>
                        <a:pt x="261604" y="716462"/>
                        <a:pt x="292924" y="795318"/>
                      </a:cubicBezTo>
                      <a:cubicBezTo>
                        <a:pt x="292924" y="795318"/>
                        <a:pt x="325404" y="845437"/>
                        <a:pt x="398487" y="857934"/>
                      </a:cubicBezTo>
                      <a:cubicBezTo>
                        <a:pt x="398487" y="857934"/>
                        <a:pt x="385727" y="927326"/>
                        <a:pt x="468088" y="933471"/>
                      </a:cubicBezTo>
                      <a:cubicBezTo>
                        <a:pt x="550449" y="939616"/>
                        <a:pt x="557411" y="930399"/>
                        <a:pt x="591050" y="862839"/>
                      </a:cubicBezTo>
                      <a:cubicBezTo>
                        <a:pt x="624510" y="795279"/>
                        <a:pt x="651372" y="756384"/>
                        <a:pt x="647893" y="801424"/>
                      </a:cubicBezTo>
                      <a:cubicBezTo>
                        <a:pt x="644412" y="846461"/>
                        <a:pt x="621211" y="921190"/>
                        <a:pt x="685013" y="998998"/>
                      </a:cubicBezTo>
                      <a:cubicBezTo>
                        <a:pt x="685013" y="998998"/>
                        <a:pt x="708214" y="1035835"/>
                        <a:pt x="746493" y="996934"/>
                      </a:cubicBezTo>
                      <a:cubicBezTo>
                        <a:pt x="746493" y="996934"/>
                        <a:pt x="766215" y="976468"/>
                        <a:pt x="782459" y="1020481"/>
                      </a:cubicBezTo>
                      <a:cubicBezTo>
                        <a:pt x="798698" y="1064494"/>
                        <a:pt x="846253" y="1072687"/>
                        <a:pt x="937899" y="1030714"/>
                      </a:cubicBezTo>
                      <a:cubicBezTo>
                        <a:pt x="937899" y="1030714"/>
                        <a:pt x="992422" y="996934"/>
                        <a:pt x="1043481" y="1011272"/>
                      </a:cubicBezTo>
                      <a:cubicBezTo>
                        <a:pt x="1043481" y="1011272"/>
                        <a:pt x="1081742" y="1025602"/>
                        <a:pt x="1120150" y="962138"/>
                      </a:cubicBezTo>
                      <a:cubicBezTo>
                        <a:pt x="1120150" y="962138"/>
                        <a:pt x="1144382" y="917093"/>
                        <a:pt x="1249025" y="923238"/>
                      </a:cubicBezTo>
                      <a:cubicBezTo>
                        <a:pt x="1249025" y="923238"/>
                        <a:pt x="1271986" y="930399"/>
                        <a:pt x="1305627" y="890482"/>
                      </a:cubicBezTo>
                      <a:cubicBezTo>
                        <a:pt x="1339269" y="850557"/>
                        <a:pt x="1339269" y="819850"/>
                        <a:pt x="1405966" y="801932"/>
                      </a:cubicBezTo>
                      <a:cubicBezTo>
                        <a:pt x="1472671" y="784022"/>
                        <a:pt x="1541109" y="688824"/>
                        <a:pt x="1495871" y="611028"/>
                      </a:cubicBezTo>
                      <a:cubicBezTo>
                        <a:pt x="1450626" y="533232"/>
                        <a:pt x="1111903" y="313151"/>
                        <a:pt x="1077099" y="278348"/>
                      </a:cubicBezTo>
                      <a:cubicBezTo>
                        <a:pt x="1042303" y="243544"/>
                        <a:pt x="911218" y="159606"/>
                        <a:pt x="968059" y="97165"/>
                      </a:cubicBezTo>
                      <a:cubicBezTo>
                        <a:pt x="1024901" y="34724"/>
                        <a:pt x="1062023" y="0"/>
                        <a:pt x="1062023" y="0"/>
                      </a:cubicBezTo>
                      <a:lnTo>
                        <a:pt x="97850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7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  <p:sp>
              <p:nvSpPr>
                <p:cNvPr id="520" name=""/>
                <p:cNvSpPr/>
                <p:nvPr/>
              </p:nvSpPr>
              <p:spPr>
                <a:xfrm flipH="true" flipV="true">
                  <a:off x="7087734" y="4509652"/>
                  <a:ext cx="1510301" cy="1058018"/>
                </a:xfrm>
                <a:custGeom>
                  <a:avLst/>
                  <a:gdLst/>
                  <a:ahLst/>
                  <a:cxnLst/>
                  <a:pathLst>
                    <a:path w="1510301" h="1058018">
                      <a:moveTo>
                        <a:pt x="978501" y="0"/>
                      </a:moveTo>
                      <a:cubicBezTo>
                        <a:pt x="978501" y="0"/>
                        <a:pt x="853214" y="147323"/>
                        <a:pt x="737214" y="168819"/>
                      </a:cubicBezTo>
                      <a:cubicBezTo>
                        <a:pt x="621211" y="190316"/>
                        <a:pt x="555089" y="183150"/>
                        <a:pt x="442568" y="185198"/>
                      </a:cubicBezTo>
                      <a:cubicBezTo>
                        <a:pt x="330046" y="187245"/>
                        <a:pt x="91080" y="198504"/>
                        <a:pt x="38879" y="244712"/>
                      </a:cubicBezTo>
                      <a:cubicBezTo>
                        <a:pt x="38879" y="244712"/>
                        <a:pt x="13359" y="274253"/>
                        <a:pt x="8718" y="294726"/>
                      </a:cubicBezTo>
                      <a:cubicBezTo>
                        <a:pt x="4078" y="315199"/>
                        <a:pt x="-17962" y="321340"/>
                        <a:pt x="31919" y="378824"/>
                      </a:cubicBezTo>
                      <a:cubicBezTo>
                        <a:pt x="31919" y="378824"/>
                        <a:pt x="52799" y="388900"/>
                        <a:pt x="31919" y="447247"/>
                      </a:cubicBezTo>
                      <a:cubicBezTo>
                        <a:pt x="11038" y="505594"/>
                        <a:pt x="74840" y="472839"/>
                        <a:pt x="85280" y="501500"/>
                      </a:cubicBezTo>
                      <a:cubicBezTo>
                        <a:pt x="95720" y="530161"/>
                        <a:pt x="67879" y="626383"/>
                        <a:pt x="190843" y="684954"/>
                      </a:cubicBezTo>
                      <a:cubicBezTo>
                        <a:pt x="190843" y="684954"/>
                        <a:pt x="261604" y="716462"/>
                        <a:pt x="292924" y="795318"/>
                      </a:cubicBezTo>
                      <a:cubicBezTo>
                        <a:pt x="292924" y="795318"/>
                        <a:pt x="325404" y="845437"/>
                        <a:pt x="398487" y="857934"/>
                      </a:cubicBezTo>
                      <a:cubicBezTo>
                        <a:pt x="398487" y="857934"/>
                        <a:pt x="385727" y="927326"/>
                        <a:pt x="468088" y="933471"/>
                      </a:cubicBezTo>
                      <a:cubicBezTo>
                        <a:pt x="550449" y="939616"/>
                        <a:pt x="557411" y="930399"/>
                        <a:pt x="591050" y="862839"/>
                      </a:cubicBezTo>
                      <a:cubicBezTo>
                        <a:pt x="624510" y="795279"/>
                        <a:pt x="651372" y="756384"/>
                        <a:pt x="647893" y="801424"/>
                      </a:cubicBezTo>
                      <a:cubicBezTo>
                        <a:pt x="644412" y="846461"/>
                        <a:pt x="621211" y="921190"/>
                        <a:pt x="685013" y="998998"/>
                      </a:cubicBezTo>
                      <a:cubicBezTo>
                        <a:pt x="685013" y="998998"/>
                        <a:pt x="708214" y="1035835"/>
                        <a:pt x="746493" y="996934"/>
                      </a:cubicBezTo>
                      <a:cubicBezTo>
                        <a:pt x="746493" y="996934"/>
                        <a:pt x="766215" y="976468"/>
                        <a:pt x="782459" y="1020481"/>
                      </a:cubicBezTo>
                      <a:cubicBezTo>
                        <a:pt x="798698" y="1064494"/>
                        <a:pt x="846253" y="1072687"/>
                        <a:pt x="937899" y="1030714"/>
                      </a:cubicBezTo>
                      <a:cubicBezTo>
                        <a:pt x="937899" y="1030714"/>
                        <a:pt x="992422" y="996934"/>
                        <a:pt x="1043481" y="1011272"/>
                      </a:cubicBezTo>
                      <a:cubicBezTo>
                        <a:pt x="1043481" y="1011272"/>
                        <a:pt x="1081742" y="1025602"/>
                        <a:pt x="1120150" y="962138"/>
                      </a:cubicBezTo>
                      <a:cubicBezTo>
                        <a:pt x="1120150" y="962138"/>
                        <a:pt x="1144382" y="917093"/>
                        <a:pt x="1249025" y="923238"/>
                      </a:cubicBezTo>
                      <a:cubicBezTo>
                        <a:pt x="1249025" y="923238"/>
                        <a:pt x="1271986" y="930399"/>
                        <a:pt x="1305627" y="890482"/>
                      </a:cubicBezTo>
                      <a:cubicBezTo>
                        <a:pt x="1339269" y="850557"/>
                        <a:pt x="1339269" y="819850"/>
                        <a:pt x="1405966" y="801932"/>
                      </a:cubicBezTo>
                      <a:cubicBezTo>
                        <a:pt x="1472671" y="784022"/>
                        <a:pt x="1541109" y="688824"/>
                        <a:pt x="1495871" y="611028"/>
                      </a:cubicBezTo>
                      <a:cubicBezTo>
                        <a:pt x="1450626" y="533232"/>
                        <a:pt x="1111903" y="313151"/>
                        <a:pt x="1077099" y="278348"/>
                      </a:cubicBezTo>
                      <a:cubicBezTo>
                        <a:pt x="1042303" y="243544"/>
                        <a:pt x="911218" y="159606"/>
                        <a:pt x="968059" y="97165"/>
                      </a:cubicBezTo>
                      <a:cubicBezTo>
                        <a:pt x="1024901" y="34724"/>
                        <a:pt x="1062023" y="0"/>
                        <a:pt x="1062023" y="0"/>
                      </a:cubicBezTo>
                      <a:lnTo>
                        <a:pt x="97850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B7D39C">
                        <a:alpha val="21000"/>
                      </a:srgbClr>
                    </a:gs>
                    <a:gs pos="100000">
                      <a:srgbClr val="7BB20D">
                        <a:alpha val="4000"/>
                      </a:srgbClr>
                    </a:gs>
                  </a:gsLst>
                  <a:lin ang="5400000" scaled="0"/>
                </a:gradFill>
                <a:ln w="7700" cap="flat">
                  <a:solidFill>
                    <a:srgbClr val="556B2F">
                      <a:alpha val="7000"/>
                    </a:srgbClr>
                  </a:solidFill>
                  <a:bevel/>
                </a:ln>
              </p:spPr>
            </p:sp>
          </p:grpSp>
        </p:grpSp>
        <p:sp>
          <p:nvSpPr>
            <p:cNvPr id="105" name="Elliptical Category"/>
            <p:cNvSpPr/>
            <p:nvPr/>
          </p:nvSpPr>
          <p:spPr>
            <a:xfrm>
              <a:off x="5127397" y="1355126"/>
              <a:ext cx="973811" cy="547613"/>
            </a:xfrm>
            <a:custGeom>
              <a:avLst/>
              <a:gdLst>
                <a:gd name="connsiteX0" fmla="*/ 571865 w 973811"/>
                <a:gd name="connsiteY0" fmla="*/ 679522 h 547613"/>
                <a:gd name="connsiteX1" fmla="*/ 656825 w 973811"/>
                <a:gd name="connsiteY1" fmla="*/ 811434 h 547613"/>
                <a:gd name="connsiteX2" fmla="*/ 741784 w 973811"/>
                <a:gd name="connsiteY2" fmla="*/ 943342 h 547613"/>
                <a:gd name="connsiteX3" fmla="*/ 826741 w 973811"/>
                <a:gd name="connsiteY3" fmla="*/ 1075251 h 547613"/>
                <a:gd name="connsiteX4" fmla="*/ 911703 w 973811"/>
                <a:gd name="connsiteY4" fmla="*/ 1207152 h 547613"/>
                <a:gd name="connsiteX5" fmla="*/ 996665 w 973811"/>
                <a:gd name="connsiteY5" fmla="*/ 1339061 h 547613"/>
                <a:gd name="connsiteX6" fmla="*/ 1081619 w 973811"/>
                <a:gd name="connsiteY6" fmla="*/ 1470970 h 547613"/>
                <a:gd name="connsiteX7" fmla="*/ 1166581 w 973811"/>
                <a:gd name="connsiteY7" fmla="*/ 1602878 h 547613"/>
                <a:gd name="connsiteX8" fmla="*/ 1251543 w 973811"/>
                <a:gd name="connsiteY8" fmla="*/ 1734787 h 547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3811" h="547613">
                  <a:moveTo>
                    <a:pt x="0" y="273807"/>
                  </a:moveTo>
                  <a:cubicBezTo>
                    <a:pt x="0" y="122588"/>
                    <a:pt x="217995" y="0"/>
                    <a:pt x="486906" y="0"/>
                  </a:cubicBezTo>
                  <a:cubicBezTo>
                    <a:pt x="755816" y="0"/>
                    <a:pt x="973811" y="122588"/>
                    <a:pt x="973811" y="273807"/>
                  </a:cubicBezTo>
                  <a:cubicBezTo>
                    <a:pt x="973811" y="425026"/>
                    <a:pt x="755816" y="547613"/>
                    <a:pt x="486906" y="547613"/>
                  </a:cubicBezTo>
                  <a:cubicBezTo>
                    <a:pt x="217995" y="547613"/>
                    <a:pt x="0" y="425026"/>
                    <a:pt x="0" y="273807"/>
                  </a:cubicBezTo>
                  <a:close/>
                </a:path>
                <a:path w="973811" h="547613" fill="none">
                  <a:moveTo>
                    <a:pt x="486906" y="547613"/>
                  </a:moveTo>
                  <a:lnTo>
                    <a:pt x="1336497" y="1866696"/>
                  </a:lnTo>
                </a:path>
              </a:pathLst>
            </a:custGeom>
            <a:solidFill>
              <a:srgbClr val="789263"/>
            </a:solidFill>
            <a:ln w="7700" cap="flat">
              <a:solidFill>
                <a:srgbClr val="566A47"/>
              </a:solidFill>
              <a:bevel/>
            </a:ln>
            <a:effectLst>
              <a:outerShdw blurRad="0" dist="21779" dir="2700000" algn="tl">
                <a:srgbClr val="789263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Comic Sans MS"/>
                </a:rPr>
                <a:t>High Price</a:t>
              </a:r>
            </a:p>
          </p:txBody>
        </p:sp>
        <p:grpSp>
          <p:nvGrpSpPr>
            <p:cNvPr id="106" name="Fishbone"/>
            <p:cNvGrpSpPr/>
            <p:nvPr/>
          </p:nvGrpSpPr>
          <p:grpSpPr>
            <a:xfrm>
              <a:off x="159877" y="2885508"/>
              <a:ext cx="7952791" cy="885046"/>
              <a:chOff x="159877" y="2885508"/>
              <a:chExt cx="7952791" cy="885046"/>
            </a:xfrm>
          </p:grpSpPr>
          <p:sp>
            <p:nvSpPr>
              <p:cNvPr id="107" name=""/>
              <p:cNvSpPr/>
              <p:nvPr/>
            </p:nvSpPr>
            <p:spPr>
              <a:xfrm>
                <a:off x="907678" y="3221824"/>
                <a:ext cx="6536722" cy="88505"/>
              </a:xfrm>
              <a:custGeom>
                <a:avLst/>
                <a:gdLst>
                  <a:gd name="connsiteX0" fmla="*/ 326836 w 6536722"/>
                  <a:gd name="connsiteY0" fmla="*/ 0 h 88505"/>
                  <a:gd name="connsiteX1" fmla="*/ 653672 w 6536722"/>
                  <a:gd name="connsiteY1" fmla="*/ 0 h 88505"/>
                  <a:gd name="connsiteX2" fmla="*/ 980510 w 6536722"/>
                  <a:gd name="connsiteY2" fmla="*/ 0 h 88505"/>
                  <a:gd name="connsiteX3" fmla="*/ 1307345 w 6536722"/>
                  <a:gd name="connsiteY3" fmla="*/ 0 h 88505"/>
                  <a:gd name="connsiteX4" fmla="*/ 1634179 w 6536722"/>
                  <a:gd name="connsiteY4" fmla="*/ 0 h 88505"/>
                  <a:gd name="connsiteX5" fmla="*/ 1961013 w 6536722"/>
                  <a:gd name="connsiteY5" fmla="*/ 0 h 88505"/>
                  <a:gd name="connsiteX6" fmla="*/ 2287855 w 6536722"/>
                  <a:gd name="connsiteY6" fmla="*/ 0 h 88505"/>
                  <a:gd name="connsiteX7" fmla="*/ 2614689 w 6536722"/>
                  <a:gd name="connsiteY7" fmla="*/ 0 h 88505"/>
                  <a:gd name="connsiteX8" fmla="*/ 2941523 w 6536722"/>
                  <a:gd name="connsiteY8" fmla="*/ 0 h 88505"/>
                  <a:gd name="connsiteX9" fmla="*/ 3268357 w 6536722"/>
                  <a:gd name="connsiteY9" fmla="*/ 0 h 88505"/>
                  <a:gd name="connsiteX10" fmla="*/ 3595199 w 6536722"/>
                  <a:gd name="connsiteY10" fmla="*/ 0 h 88505"/>
                  <a:gd name="connsiteX11" fmla="*/ 3922034 w 6536722"/>
                  <a:gd name="connsiteY11" fmla="*/ 0 h 88505"/>
                  <a:gd name="connsiteX12" fmla="*/ 4248868 w 6536722"/>
                  <a:gd name="connsiteY12" fmla="*/ 0 h 88505"/>
                  <a:gd name="connsiteX13" fmla="*/ 4575702 w 6536722"/>
                  <a:gd name="connsiteY13" fmla="*/ 0 h 88505"/>
                  <a:gd name="connsiteX14" fmla="*/ 4902536 w 6536722"/>
                  <a:gd name="connsiteY14" fmla="*/ 0 h 88505"/>
                  <a:gd name="connsiteX15" fmla="*/ 5229378 w 6536722"/>
                  <a:gd name="connsiteY15" fmla="*/ 0 h 88505"/>
                  <a:gd name="connsiteX16" fmla="*/ 5556212 w 6536722"/>
                  <a:gd name="connsiteY16" fmla="*/ 0 h 88505"/>
                  <a:gd name="connsiteX17" fmla="*/ 5883046 w 6536722"/>
                  <a:gd name="connsiteY17" fmla="*/ 0 h 88505"/>
                  <a:gd name="connsiteX18" fmla="*/ 6209881 w 6536722"/>
                  <a:gd name="connsiteY18" fmla="*/ 0 h 88505"/>
                  <a:gd name="connsiteX19" fmla="*/ 326836 w 6536722"/>
                  <a:gd name="connsiteY19" fmla="*/ 88505 h 88505"/>
                  <a:gd name="connsiteX20" fmla="*/ 653672 w 6536722"/>
                  <a:gd name="connsiteY20" fmla="*/ 88505 h 88505"/>
                  <a:gd name="connsiteX21" fmla="*/ 980510 w 6536722"/>
                  <a:gd name="connsiteY21" fmla="*/ 88505 h 88505"/>
                  <a:gd name="connsiteX22" fmla="*/ 1307345 w 6536722"/>
                  <a:gd name="connsiteY22" fmla="*/ 88505 h 88505"/>
                  <a:gd name="connsiteX23" fmla="*/ 1634179 w 6536722"/>
                  <a:gd name="connsiteY23" fmla="*/ 88505 h 88505"/>
                  <a:gd name="connsiteX24" fmla="*/ 1961013 w 6536722"/>
                  <a:gd name="connsiteY24" fmla="*/ 88505 h 88505"/>
                  <a:gd name="connsiteX25" fmla="*/ 2287855 w 6536722"/>
                  <a:gd name="connsiteY25" fmla="*/ 88505 h 88505"/>
                  <a:gd name="connsiteX26" fmla="*/ 2614689 w 6536722"/>
                  <a:gd name="connsiteY26" fmla="*/ 88505 h 88505"/>
                  <a:gd name="connsiteX27" fmla="*/ 2941523 w 6536722"/>
                  <a:gd name="connsiteY27" fmla="*/ 88505 h 88505"/>
                  <a:gd name="connsiteX28" fmla="*/ 3268357 w 6536722"/>
                  <a:gd name="connsiteY28" fmla="*/ 88505 h 88505"/>
                  <a:gd name="connsiteX29" fmla="*/ 3595199 w 6536722"/>
                  <a:gd name="connsiteY29" fmla="*/ 88505 h 88505"/>
                  <a:gd name="connsiteX30" fmla="*/ 3922034 w 6536722"/>
                  <a:gd name="connsiteY30" fmla="*/ 88505 h 88505"/>
                  <a:gd name="connsiteX31" fmla="*/ 4248868 w 6536722"/>
                  <a:gd name="connsiteY31" fmla="*/ 88505 h 88505"/>
                  <a:gd name="connsiteX32" fmla="*/ 4575702 w 6536722"/>
                  <a:gd name="connsiteY32" fmla="*/ 88505 h 88505"/>
                  <a:gd name="connsiteX33" fmla="*/ 4902536 w 6536722"/>
                  <a:gd name="connsiteY33" fmla="*/ 88505 h 88505"/>
                  <a:gd name="connsiteX34" fmla="*/ 5229378 w 6536722"/>
                  <a:gd name="connsiteY34" fmla="*/ 88505 h 88505"/>
                  <a:gd name="connsiteX35" fmla="*/ 5556212 w 6536722"/>
                  <a:gd name="connsiteY35" fmla="*/ 88505 h 88505"/>
                  <a:gd name="connsiteX36" fmla="*/ 5883046 w 6536722"/>
                  <a:gd name="connsiteY36" fmla="*/ 88505 h 88505"/>
                  <a:gd name="connsiteX37" fmla="*/ 6209881 w 6536722"/>
                  <a:gd name="connsiteY37" fmla="*/ 88505 h 88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pathLst>
                  <a:path w="6536722" h="88505">
                    <a:moveTo>
                      <a:pt x="0" y="0"/>
                    </a:moveTo>
                    <a:lnTo>
                      <a:pt x="6536722" y="0"/>
                    </a:lnTo>
                    <a:lnTo>
                      <a:pt x="6536722" y="88505"/>
                    </a:lnTo>
                    <a:lnTo>
                      <a:pt x="0" y="885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89263"/>
              </a:solidFill>
              <a:ln w="7700" cap="flat">
                <a:solidFill>
                  <a:srgbClr val="789263"/>
                </a:solidFill>
                <a:bevel/>
              </a:ln>
            </p:spPr>
          </p:sp>
          <p:grpSp>
            <p:nvGrpSpPr>
              <p:cNvPr id="108" name=""/>
              <p:cNvGrpSpPr/>
              <p:nvPr/>
            </p:nvGrpSpPr>
            <p:grpSpPr>
              <a:xfrm>
                <a:off x="7333828" y="2885508"/>
                <a:ext cx="778840" cy="778840"/>
                <a:chOff x="7333828" y="2885508"/>
                <a:chExt cx="778840" cy="778840"/>
              </a:xfrm>
            </p:grpSpPr>
            <p:sp>
              <p:nvSpPr>
                <p:cNvPr id="109" name=""/>
                <p:cNvSpPr/>
                <p:nvPr/>
              </p:nvSpPr>
              <p:spPr>
                <a:xfrm>
                  <a:off x="7333828" y="2885508"/>
                  <a:ext cx="778840" cy="778840"/>
                </a:xfrm>
                <a:custGeom>
                  <a:avLst/>
                  <a:gdLst/>
                  <a:ahLst/>
                  <a:cxnLst/>
                  <a:pathLst>
                    <a:path w="778840" h="778840">
                      <a:moveTo>
                        <a:pt x="0" y="988"/>
                      </a:moveTo>
                      <a:cubicBezTo>
                        <a:pt x="0" y="988"/>
                        <a:pt x="590871" y="-46428"/>
                        <a:pt x="778840" y="404021"/>
                      </a:cubicBezTo>
                      <a:cubicBezTo>
                        <a:pt x="778840" y="404021"/>
                        <a:pt x="803095" y="507473"/>
                        <a:pt x="351584" y="449282"/>
                      </a:cubicBezTo>
                      <a:cubicBezTo>
                        <a:pt x="351584" y="449282"/>
                        <a:pt x="370315" y="501007"/>
                        <a:pt x="649135" y="559200"/>
                      </a:cubicBezTo>
                      <a:cubicBezTo>
                        <a:pt x="649135" y="559200"/>
                        <a:pt x="472269" y="813520"/>
                        <a:pt x="45723" y="774720"/>
                      </a:cubicBezTo>
                      <a:cubicBezTo>
                        <a:pt x="45723" y="774720"/>
                        <a:pt x="116462" y="541958"/>
                        <a:pt x="89413" y="419108"/>
                      </a:cubicBezTo>
                      <a:cubicBezTo>
                        <a:pt x="89413" y="419108"/>
                        <a:pt x="83054" y="330570"/>
                        <a:pt x="83050" y="330569"/>
                      </a:cubicBezTo>
                      <a:cubicBezTo>
                        <a:pt x="83050" y="330569"/>
                        <a:pt x="85254" y="171253"/>
                        <a:pt x="0" y="988"/>
                      </a:cubicBezTo>
                      <a:close/>
                    </a:path>
                  </a:pathLst>
                </a:custGeom>
                <a:solidFill>
                  <a:srgbClr val="789263"/>
                </a:solidFill>
                <a:ln w="7700" cap="flat">
                  <a:solidFill>
                    <a:srgbClr val="789263"/>
                  </a:solidFill>
                  <a:bevel/>
                </a:ln>
              </p:spPr>
            </p:sp>
            <p:sp>
              <p:nvSpPr>
                <p:cNvPr id="110" name=""/>
                <p:cNvSpPr/>
                <p:nvPr/>
              </p:nvSpPr>
              <p:spPr>
                <a:xfrm>
                  <a:off x="7538442" y="3002280"/>
                  <a:ext cx="208073" cy="215397"/>
                </a:xfrm>
                <a:custGeom>
                  <a:avLst/>
                  <a:gdLst/>
                  <a:ahLst/>
                  <a:cxnLst/>
                  <a:pathLst>
                    <a:path w="208073" h="215397">
                      <a:moveTo>
                        <a:pt x="0" y="107699"/>
                      </a:moveTo>
                      <a:cubicBezTo>
                        <a:pt x="0" y="48218"/>
                        <a:pt x="46579" y="0"/>
                        <a:pt x="104037" y="0"/>
                      </a:cubicBezTo>
                      <a:cubicBezTo>
                        <a:pt x="161494" y="0"/>
                        <a:pt x="208073" y="48218"/>
                        <a:pt x="208073" y="107699"/>
                      </a:cubicBezTo>
                      <a:cubicBezTo>
                        <a:pt x="208073" y="167179"/>
                        <a:pt x="161494" y="215397"/>
                        <a:pt x="104037" y="215397"/>
                      </a:cubicBezTo>
                      <a:cubicBezTo>
                        <a:pt x="46579" y="215397"/>
                        <a:pt x="0" y="167179"/>
                        <a:pt x="0" y="107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FFFFFF"/>
                  </a:solidFill>
                  <a:bevel/>
                </a:ln>
              </p:spPr>
            </p:sp>
          </p:grpSp>
          <p:sp>
            <p:nvSpPr>
              <p:cNvPr id="111" name=""/>
              <p:cNvSpPr/>
              <p:nvPr/>
            </p:nvSpPr>
            <p:spPr>
              <a:xfrm>
                <a:off x="159877" y="2885508"/>
                <a:ext cx="769987" cy="885046"/>
              </a:xfrm>
              <a:custGeom>
                <a:avLst/>
                <a:gdLst/>
                <a:ahLst/>
                <a:cxnLst/>
                <a:pathLst>
                  <a:path w="769987" h="885046">
                    <a:moveTo>
                      <a:pt x="769987" y="426871"/>
                    </a:moveTo>
                    <a:cubicBezTo>
                      <a:pt x="769987" y="426871"/>
                      <a:pt x="592441" y="448203"/>
                      <a:pt x="528479" y="579496"/>
                    </a:cubicBezTo>
                    <a:cubicBezTo>
                      <a:pt x="528479" y="579496"/>
                      <a:pt x="426142" y="829167"/>
                      <a:pt x="276899" y="882967"/>
                    </a:cubicBezTo>
                    <a:cubicBezTo>
                      <a:pt x="276899" y="882967"/>
                      <a:pt x="242786" y="900192"/>
                      <a:pt x="272634" y="831315"/>
                    </a:cubicBezTo>
                    <a:cubicBezTo>
                      <a:pt x="272634" y="831315"/>
                      <a:pt x="464519" y="456813"/>
                      <a:pt x="82883" y="131810"/>
                    </a:cubicBezTo>
                    <a:cubicBezTo>
                      <a:pt x="82883" y="131810"/>
                      <a:pt x="-85550" y="-23157"/>
                      <a:pt x="57297" y="2671"/>
                    </a:cubicBezTo>
                    <a:cubicBezTo>
                      <a:pt x="57297" y="2671"/>
                      <a:pt x="279031" y="37108"/>
                      <a:pt x="496499" y="276018"/>
                    </a:cubicBezTo>
                    <a:cubicBezTo>
                      <a:pt x="496499" y="276018"/>
                      <a:pt x="543801" y="323354"/>
                      <a:pt x="769987" y="335241"/>
                    </a:cubicBezTo>
                    <a:cubicBezTo>
                      <a:pt x="769987" y="335241"/>
                      <a:pt x="769987" y="426871"/>
                      <a:pt x="769987" y="426871"/>
                    </a:cubicBezTo>
                    <a:close/>
                  </a:path>
                </a:pathLst>
              </a:custGeom>
              <a:solidFill>
                <a:srgbClr val="789263"/>
              </a:solidFill>
              <a:ln w="7700" cap="flat">
                <a:solidFill>
                  <a:srgbClr val="789263"/>
                </a:solidFill>
                <a:bevel/>
              </a:ln>
            </p:spPr>
          </p:sp>
        </p:grpSp>
        <p:sp>
          <p:nvSpPr>
            <p:cNvPr id="114" name="Primary Cause"/>
            <p:cNvSpPr/>
            <p:nvPr/>
          </p:nvSpPr>
          <p:spPr>
            <a:xfrm>
              <a:off x="5027407" y="2676335"/>
              <a:ext cx="324604" cy="219045"/>
            </a:xfrm>
            <a:custGeom>
              <a:avLst/>
              <a:gdLst>
                <a:gd name="connsiteX0" fmla="*/ 973442 w 324604"/>
                <a:gd name="connsiteY0" fmla="*/ 17855 h 219045"/>
                <a:gd name="connsiteX1" fmla="*/ 850242 w 324604"/>
                <a:gd name="connsiteY1" fmla="*/ 17855 h 219045"/>
                <a:gd name="connsiteX2" fmla="*/ 727045 w 324604"/>
                <a:gd name="connsiteY2" fmla="*/ 17855 h 219045"/>
                <a:gd name="connsiteX3" fmla="*/ 603845 w 324604"/>
                <a:gd name="connsiteY3" fmla="*/ 17855 h 219045"/>
                <a:gd name="rtl" fmla="*/ -874555 w 324604"/>
                <a:gd name="rtt" fmla="*/ -70695 h 219045"/>
                <a:gd name="rtr" fmla="*/ 480645 w 324604"/>
                <a:gd name="rtb" fmla="*/ 106405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4604" h="219045" fill="none">
                  <a:moveTo>
                    <a:pt x="480645" y="17855"/>
                  </a:moveTo>
                  <a:lnTo>
                    <a:pt x="1096642" y="1785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Ineffective marketing</a:t>
              </a:r>
            </a:p>
          </p:txBody>
        </p:sp>
        <p:sp>
          <p:nvSpPr>
            <p:cNvPr id="115" name="Primary Cause"/>
            <p:cNvSpPr/>
            <p:nvPr/>
          </p:nvSpPr>
          <p:spPr>
            <a:xfrm>
              <a:off x="4877450" y="2377336"/>
              <a:ext cx="324604" cy="219045"/>
            </a:xfrm>
            <a:custGeom>
              <a:avLst/>
              <a:gdLst>
                <a:gd name="connsiteX0" fmla="*/ 953491 w 324604"/>
                <a:gd name="connsiteY0" fmla="*/ 53037 h 219045"/>
                <a:gd name="connsiteX1" fmla="*/ 830291 w 324604"/>
                <a:gd name="connsiteY1" fmla="*/ 53037 h 219045"/>
                <a:gd name="connsiteX2" fmla="*/ 707091 w 324604"/>
                <a:gd name="connsiteY2" fmla="*/ 53037 h 219045"/>
                <a:gd name="connsiteX3" fmla="*/ 583891 w 324604"/>
                <a:gd name="connsiteY3" fmla="*/ 53037 h 219045"/>
                <a:gd name="rtl" fmla="*/ -886809 w 324604"/>
                <a:gd name="rtt" fmla="*/ -35513 h 219045"/>
                <a:gd name="rtr" fmla="*/ 460691 w 324604"/>
                <a:gd name="rtb" fmla="*/ 141587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4604" h="219045" fill="none">
                  <a:moveTo>
                    <a:pt x="460691" y="53037"/>
                  </a:moveTo>
                  <a:lnTo>
                    <a:pt x="1076691" y="53037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High cost of materials</a:t>
              </a:r>
            </a:p>
          </p:txBody>
        </p:sp>
        <p:sp>
          <p:nvSpPr>
            <p:cNvPr id="116" name="Primary Cause"/>
            <p:cNvSpPr/>
            <p:nvPr/>
          </p:nvSpPr>
          <p:spPr>
            <a:xfrm>
              <a:off x="4727485" y="2078345"/>
              <a:ext cx="324604" cy="219045"/>
            </a:xfrm>
            <a:custGeom>
              <a:avLst/>
              <a:gdLst>
                <a:gd name="connsiteX0" fmla="*/ 933540 w 324604"/>
                <a:gd name="connsiteY0" fmla="*/ 88210 h 219045"/>
                <a:gd name="connsiteX1" fmla="*/ 810340 w 324604"/>
                <a:gd name="connsiteY1" fmla="*/ 88210 h 219045"/>
                <a:gd name="connsiteX2" fmla="*/ 687137 w 324604"/>
                <a:gd name="connsiteY2" fmla="*/ 88210 h 219045"/>
                <a:gd name="connsiteX3" fmla="*/ 563937 w 324604"/>
                <a:gd name="connsiteY3" fmla="*/ 88210 h 219045"/>
                <a:gd name="rtl" fmla="*/ -1137763 w 324604"/>
                <a:gd name="rtr" fmla="*/ 440737 w 324604"/>
                <a:gd name="rtb" fmla="*/ 176760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t" r="rtr" b="rtb"/>
              <a:pathLst>
                <a:path w="324604" h="219045" fill="none">
                  <a:moveTo>
                    <a:pt x="440737" y="88210"/>
                  </a:moveTo>
                  <a:lnTo>
                    <a:pt x="1056740" y="8821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Low production efficiency</a:t>
              </a:r>
            </a:p>
          </p:txBody>
        </p:sp>
        <p:sp>
          <p:nvSpPr>
            <p:cNvPr id="117" name="Elliptical Category 2"/>
            <p:cNvSpPr/>
            <p:nvPr/>
          </p:nvSpPr>
          <p:spPr>
            <a:xfrm>
              <a:off x="5645284" y="4858248"/>
              <a:ext cx="973811" cy="547613"/>
            </a:xfrm>
            <a:custGeom>
              <a:avLst/>
              <a:gdLst>
                <a:gd name="connsiteX0" fmla="*/ 552760 w 973811"/>
                <a:gd name="connsiteY0" fmla="*/ -154792 h 547613"/>
                <a:gd name="connsiteX1" fmla="*/ 618614 w 973811"/>
                <a:gd name="connsiteY1" fmla="*/ -309584 h 547613"/>
                <a:gd name="connsiteX2" fmla="*/ 684468 w 973811"/>
                <a:gd name="connsiteY2" fmla="*/ -464376 h 547613"/>
                <a:gd name="connsiteX3" fmla="*/ 750323 w 973811"/>
                <a:gd name="connsiteY3" fmla="*/ -619168 h 547613"/>
                <a:gd name="connsiteX4" fmla="*/ 816177 w 973811"/>
                <a:gd name="connsiteY4" fmla="*/ -773958 h 547613"/>
                <a:gd name="connsiteX5" fmla="*/ 882027 w 973811"/>
                <a:gd name="connsiteY5" fmla="*/ -928751 h 547613"/>
                <a:gd name="connsiteX6" fmla="*/ 947885 w 973811"/>
                <a:gd name="connsiteY6" fmla="*/ -1083544 h 547613"/>
                <a:gd name="connsiteX7" fmla="*/ 1013736 w 973811"/>
                <a:gd name="connsiteY7" fmla="*/ -1238337 h 547613"/>
                <a:gd name="connsiteX8" fmla="*/ 1079594 w 973811"/>
                <a:gd name="connsiteY8" fmla="*/ -1393130 h 547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3811" h="547613">
                  <a:moveTo>
                    <a:pt x="0" y="273807"/>
                  </a:moveTo>
                  <a:cubicBezTo>
                    <a:pt x="0" y="122588"/>
                    <a:pt x="217995" y="0"/>
                    <a:pt x="486906" y="0"/>
                  </a:cubicBezTo>
                  <a:cubicBezTo>
                    <a:pt x="755816" y="0"/>
                    <a:pt x="973811" y="122588"/>
                    <a:pt x="973811" y="273807"/>
                  </a:cubicBezTo>
                  <a:cubicBezTo>
                    <a:pt x="973811" y="425026"/>
                    <a:pt x="755816" y="547613"/>
                    <a:pt x="486906" y="547613"/>
                  </a:cubicBezTo>
                  <a:cubicBezTo>
                    <a:pt x="217995" y="547613"/>
                    <a:pt x="0" y="425026"/>
                    <a:pt x="0" y="273807"/>
                  </a:cubicBezTo>
                  <a:close/>
                </a:path>
                <a:path w="973811" h="547613" fill="none">
                  <a:moveTo>
                    <a:pt x="486906" y="0"/>
                  </a:moveTo>
                  <a:lnTo>
                    <a:pt x="1145444" y="-1547923"/>
                  </a:lnTo>
                </a:path>
              </a:pathLst>
            </a:custGeom>
            <a:solidFill>
              <a:srgbClr val="789263"/>
            </a:solidFill>
            <a:ln w="7700" cap="flat">
              <a:solidFill>
                <a:srgbClr val="566A47"/>
              </a:solidFill>
              <a:bevel/>
            </a:ln>
            <a:effectLst>
              <a:outerShdw blurRad="0" dist="21779" dir="2700000" algn="tl">
                <a:srgbClr val="789263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Comic Sans MS"/>
                </a:rPr>
                <a:t>Poor Support</a:t>
              </a:r>
            </a:p>
          </p:txBody>
        </p:sp>
        <p:sp>
          <p:nvSpPr>
            <p:cNvPr id="119" name="Primary Cause"/>
            <p:cNvSpPr/>
            <p:nvPr/>
          </p:nvSpPr>
          <p:spPr>
            <a:xfrm>
              <a:off x="5203822" y="4456667"/>
              <a:ext cx="324604" cy="219045"/>
            </a:xfrm>
            <a:custGeom>
              <a:avLst/>
              <a:gdLst>
                <a:gd name="connsiteX0" fmla="*/ 936874 w 324604"/>
                <a:gd name="connsiteY0" fmla="*/ 91997 h 219045"/>
                <a:gd name="connsiteX1" fmla="*/ 813674 w 324604"/>
                <a:gd name="connsiteY1" fmla="*/ 91997 h 219045"/>
                <a:gd name="connsiteX2" fmla="*/ 690476 w 324604"/>
                <a:gd name="connsiteY2" fmla="*/ 91997 h 219045"/>
                <a:gd name="connsiteX3" fmla="*/ 567276 w 324604"/>
                <a:gd name="connsiteY3" fmla="*/ 91997 h 219045"/>
                <a:gd name="rtl" fmla="*/ -518424 w 324604"/>
                <a:gd name="rtr" fmla="*/ 444076 w 324604"/>
                <a:gd name="rtb" fmla="*/ 180547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t" r="rtr" b="rtb"/>
              <a:pathLst>
                <a:path w="324604" h="219045" fill="none">
                  <a:moveTo>
                    <a:pt x="444076" y="91997"/>
                  </a:moveTo>
                  <a:lnTo>
                    <a:pt x="1060074" y="91997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Wrong answers</a:t>
              </a:r>
            </a:p>
          </p:txBody>
        </p:sp>
        <p:sp>
          <p:nvSpPr>
            <p:cNvPr id="120" name="Primary Cause"/>
            <p:cNvSpPr/>
            <p:nvPr/>
          </p:nvSpPr>
          <p:spPr>
            <a:xfrm>
              <a:off x="5330410" y="4164606"/>
              <a:ext cx="324604" cy="219045"/>
            </a:xfrm>
            <a:custGeom>
              <a:avLst/>
              <a:gdLst>
                <a:gd name="connsiteX0" fmla="*/ 941987 w 324604"/>
                <a:gd name="connsiteY0" fmla="*/ 74474 h 219045"/>
                <a:gd name="connsiteX1" fmla="*/ 818787 w 324604"/>
                <a:gd name="connsiteY1" fmla="*/ 74474 h 219045"/>
                <a:gd name="connsiteX2" fmla="*/ 695589 w 324604"/>
                <a:gd name="connsiteY2" fmla="*/ 74474 h 219045"/>
                <a:gd name="connsiteX3" fmla="*/ 572389 w 324604"/>
                <a:gd name="connsiteY3" fmla="*/ 74474 h 219045"/>
                <a:gd name="rtl" fmla="*/ -459411 w 324604"/>
                <a:gd name="rtt" fmla="*/ -14076 h 219045"/>
                <a:gd name="rtr" fmla="*/ 449189 w 324604"/>
                <a:gd name="rtb" fmla="*/ 163024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4604" h="219045" fill="none">
                  <a:moveTo>
                    <a:pt x="449189" y="74474"/>
                  </a:moveTo>
                  <a:lnTo>
                    <a:pt x="1065187" y="7447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Long hold time</a:t>
              </a:r>
            </a:p>
          </p:txBody>
        </p:sp>
        <p:sp>
          <p:nvSpPr>
            <p:cNvPr id="121" name="Primary Cause"/>
            <p:cNvSpPr/>
            <p:nvPr/>
          </p:nvSpPr>
          <p:spPr>
            <a:xfrm>
              <a:off x="5583609" y="3580484"/>
              <a:ext cx="324604" cy="219045"/>
            </a:xfrm>
            <a:custGeom>
              <a:avLst/>
              <a:gdLst>
                <a:gd name="connsiteX0" fmla="*/ 952213 w 324604"/>
                <a:gd name="connsiteY0" fmla="*/ 39428 h 219045"/>
                <a:gd name="connsiteX1" fmla="*/ 829013 w 324604"/>
                <a:gd name="connsiteY1" fmla="*/ 39428 h 219045"/>
                <a:gd name="connsiteX2" fmla="*/ 705814 w 324604"/>
                <a:gd name="connsiteY2" fmla="*/ 39428 h 219045"/>
                <a:gd name="connsiteX3" fmla="*/ 582614 w 324604"/>
                <a:gd name="connsiteY3" fmla="*/ 39428 h 219045"/>
                <a:gd name="rtl" fmla="*/ -272086 w 324604"/>
                <a:gd name="rtt" fmla="*/ -49122 h 219045"/>
                <a:gd name="rtr" fmla="*/ 459414 w 324604"/>
                <a:gd name="rtb" fmla="*/ 127978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4604" h="219045" fill="none">
                  <a:moveTo>
                    <a:pt x="459414" y="39428"/>
                  </a:moveTo>
                  <a:lnTo>
                    <a:pt x="1075413" y="39428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Small scale</a:t>
              </a:r>
            </a:p>
          </p:txBody>
        </p:sp>
        <p:sp>
          <p:nvSpPr>
            <p:cNvPr id="122" name="Primary Cause"/>
            <p:cNvSpPr/>
            <p:nvPr/>
          </p:nvSpPr>
          <p:spPr>
            <a:xfrm>
              <a:off x="5457014" y="3872545"/>
              <a:ext cx="324604" cy="219045"/>
            </a:xfrm>
            <a:custGeom>
              <a:avLst/>
              <a:gdLst>
                <a:gd name="connsiteX0" fmla="*/ 947100 w 324604"/>
                <a:gd name="connsiteY0" fmla="*/ 56951 h 219045"/>
                <a:gd name="connsiteX1" fmla="*/ 823900 w 324604"/>
                <a:gd name="connsiteY1" fmla="*/ 56951 h 219045"/>
                <a:gd name="connsiteX2" fmla="*/ 700701 w 324604"/>
                <a:gd name="connsiteY2" fmla="*/ 56951 h 219045"/>
                <a:gd name="connsiteX3" fmla="*/ 577501 w 324604"/>
                <a:gd name="connsiteY3" fmla="*/ 56951 h 219045"/>
                <a:gd name="rtl" fmla="*/ -846999 w 324604"/>
                <a:gd name="rtt" fmla="*/ -31599 h 219045"/>
                <a:gd name="rtr" fmla="*/ 454301 w 324604"/>
                <a:gd name="rtb" fmla="*/ 145501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4604" h="219045" fill="none">
                  <a:moveTo>
                    <a:pt x="454301" y="56951"/>
                  </a:moveTo>
                  <a:lnTo>
                    <a:pt x="1070300" y="5695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Not enough personnel</a:t>
              </a:r>
            </a:p>
          </p:txBody>
        </p:sp>
        <p:sp>
          <p:nvSpPr>
            <p:cNvPr id="123" name="Elliptical Category"/>
            <p:cNvSpPr/>
            <p:nvPr/>
          </p:nvSpPr>
          <p:spPr>
            <a:xfrm>
              <a:off x="2255705" y="1355126"/>
              <a:ext cx="973811" cy="547613"/>
            </a:xfrm>
            <a:custGeom>
              <a:avLst/>
              <a:gdLst>
                <a:gd name="connsiteX0" fmla="*/ 564882 w 973811"/>
                <a:gd name="connsiteY0" fmla="*/ 679522 h 547613"/>
                <a:gd name="connsiteX1" fmla="*/ 642858 w 973811"/>
                <a:gd name="connsiteY1" fmla="*/ 811434 h 547613"/>
                <a:gd name="connsiteX2" fmla="*/ 720835 w 973811"/>
                <a:gd name="connsiteY2" fmla="*/ 943342 h 547613"/>
                <a:gd name="connsiteX3" fmla="*/ 798813 w 973811"/>
                <a:gd name="connsiteY3" fmla="*/ 1075251 h 547613"/>
                <a:gd name="connsiteX4" fmla="*/ 876784 w 973811"/>
                <a:gd name="connsiteY4" fmla="*/ 1207152 h 547613"/>
                <a:gd name="connsiteX5" fmla="*/ 954762 w 973811"/>
                <a:gd name="connsiteY5" fmla="*/ 1339061 h 547613"/>
                <a:gd name="connsiteX6" fmla="*/ 1032739 w 973811"/>
                <a:gd name="connsiteY6" fmla="*/ 1470970 h 547613"/>
                <a:gd name="connsiteX7" fmla="*/ 1110717 w 973811"/>
                <a:gd name="connsiteY7" fmla="*/ 1602878 h 547613"/>
                <a:gd name="connsiteX8" fmla="*/ 1188695 w 973811"/>
                <a:gd name="connsiteY8" fmla="*/ 1734787 h 547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3811" h="547613">
                  <a:moveTo>
                    <a:pt x="0" y="273807"/>
                  </a:moveTo>
                  <a:cubicBezTo>
                    <a:pt x="0" y="122588"/>
                    <a:pt x="217995" y="0"/>
                    <a:pt x="486906" y="0"/>
                  </a:cubicBezTo>
                  <a:cubicBezTo>
                    <a:pt x="755816" y="0"/>
                    <a:pt x="973811" y="122588"/>
                    <a:pt x="973811" y="273807"/>
                  </a:cubicBezTo>
                  <a:cubicBezTo>
                    <a:pt x="973811" y="425026"/>
                    <a:pt x="755816" y="547613"/>
                    <a:pt x="486906" y="547613"/>
                  </a:cubicBezTo>
                  <a:cubicBezTo>
                    <a:pt x="217995" y="547613"/>
                    <a:pt x="0" y="425026"/>
                    <a:pt x="0" y="273807"/>
                  </a:cubicBezTo>
                  <a:close/>
                </a:path>
                <a:path w="973811" h="547613" fill="none">
                  <a:moveTo>
                    <a:pt x="486906" y="547613"/>
                  </a:moveTo>
                  <a:lnTo>
                    <a:pt x="1266665" y="1866696"/>
                  </a:lnTo>
                </a:path>
              </a:pathLst>
            </a:custGeom>
            <a:solidFill>
              <a:srgbClr val="789263"/>
            </a:solidFill>
            <a:ln w="7700" cap="flat">
              <a:solidFill>
                <a:srgbClr val="566A47"/>
              </a:solidFill>
              <a:bevel/>
            </a:ln>
            <a:effectLst>
              <a:outerShdw blurRad="0" dist="21779" dir="2700000" algn="tl">
                <a:srgbClr val="789263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Comic Sans MS"/>
                </a:rPr>
                <a:t>Low Quality </a:t>
              </a:r>
              <a:r>
                <a:rPr sz="936">
                  <a:solidFill>
                    <a:srgbClr val="FFFFFF"/>
                  </a:solidFill>
                  <a:latin typeface="Comic Sans MS"/>
                </a:rPr>
                <a:t>Product</a:t>
              </a:r>
            </a:p>
          </p:txBody>
        </p:sp>
        <p:sp>
          <p:nvSpPr>
            <p:cNvPr id="124" name="Primary Cause"/>
            <p:cNvSpPr/>
            <p:nvPr/>
          </p:nvSpPr>
          <p:spPr>
            <a:xfrm>
              <a:off x="1846699" y="2085275"/>
              <a:ext cx="324604" cy="219045"/>
            </a:xfrm>
            <a:custGeom>
              <a:avLst/>
              <a:gdLst>
                <a:gd name="connsiteX0" fmla="*/ 928659 w 324604"/>
                <a:gd name="connsiteY0" fmla="*/ 81280 h 219045"/>
                <a:gd name="connsiteX1" fmla="*/ 805459 w 324604"/>
                <a:gd name="connsiteY1" fmla="*/ 81280 h 219045"/>
                <a:gd name="connsiteX2" fmla="*/ 682257 w 324604"/>
                <a:gd name="connsiteY2" fmla="*/ 81280 h 219045"/>
                <a:gd name="connsiteX3" fmla="*/ 559057 w 324604"/>
                <a:gd name="connsiteY3" fmla="*/ 81280 h 219045"/>
                <a:gd name="rtl" fmla="*/ -503543 w 324604"/>
                <a:gd name="rtr" fmla="*/ 435857 w 324604"/>
                <a:gd name="rtb" fmla="*/ 169830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t" r="rtr" b="rtb"/>
              <a:pathLst>
                <a:path w="324604" h="219045" fill="none">
                  <a:moveTo>
                    <a:pt x="435857" y="81280"/>
                  </a:moveTo>
                  <a:lnTo>
                    <a:pt x="1051858" y="81280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Poor Materials</a:t>
              </a:r>
            </a:p>
          </p:txBody>
        </p:sp>
        <p:sp>
          <p:nvSpPr>
            <p:cNvPr id="125" name="Primary Cause"/>
            <p:cNvSpPr/>
            <p:nvPr/>
          </p:nvSpPr>
          <p:spPr>
            <a:xfrm>
              <a:off x="2005750" y="2377336"/>
              <a:ext cx="324604" cy="219045"/>
            </a:xfrm>
            <a:custGeom>
              <a:avLst/>
              <a:gdLst>
                <a:gd name="connsiteX0" fmla="*/ 925555 w 324604"/>
                <a:gd name="connsiteY0" fmla="*/ 53037 h 219045"/>
                <a:gd name="connsiteX1" fmla="*/ 802355 w 324604"/>
                <a:gd name="connsiteY1" fmla="*/ 53037 h 219045"/>
                <a:gd name="connsiteX2" fmla="*/ 679158 w 324604"/>
                <a:gd name="connsiteY2" fmla="*/ 53037 h 219045"/>
                <a:gd name="connsiteX3" fmla="*/ 555958 w 324604"/>
                <a:gd name="connsiteY3" fmla="*/ 53037 h 219045"/>
                <a:gd name="rtl" fmla="*/ -267942 w 324604"/>
                <a:gd name="rtt" fmla="*/ -35513 h 219045"/>
                <a:gd name="rtr" fmla="*/ 432758 w 324604"/>
                <a:gd name="rtb" fmla="*/ 141587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4604" h="219045" fill="none">
                  <a:moveTo>
                    <a:pt x="432758" y="53037"/>
                  </a:moveTo>
                  <a:lnTo>
                    <a:pt x="1048755" y="53037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Bad design</a:t>
              </a:r>
            </a:p>
          </p:txBody>
        </p:sp>
        <p:sp>
          <p:nvSpPr>
            <p:cNvPr id="126" name="Primary Cause"/>
            <p:cNvSpPr/>
            <p:nvPr/>
          </p:nvSpPr>
          <p:spPr>
            <a:xfrm>
              <a:off x="2164817" y="2669397"/>
              <a:ext cx="324604" cy="219045"/>
            </a:xfrm>
            <a:custGeom>
              <a:avLst/>
              <a:gdLst>
                <a:gd name="connsiteX0" fmla="*/ 922452 w 324604"/>
                <a:gd name="connsiteY0" fmla="*/ 24793 h 219045"/>
                <a:gd name="connsiteX1" fmla="*/ 799252 w 324604"/>
                <a:gd name="connsiteY1" fmla="*/ 24793 h 219045"/>
                <a:gd name="connsiteX2" fmla="*/ 676052 w 324604"/>
                <a:gd name="connsiteY2" fmla="*/ 24793 h 219045"/>
                <a:gd name="connsiteX3" fmla="*/ 552852 w 324604"/>
                <a:gd name="connsiteY3" fmla="*/ 24793 h 219045"/>
                <a:gd name="rtl" fmla="*/ -925548 w 324604"/>
                <a:gd name="rtt" fmla="*/ -63757 h 219045"/>
                <a:gd name="rtr" fmla="*/ 429652 w 324604"/>
                <a:gd name="rtb" fmla="*/ 113343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4604" h="219045" fill="none">
                  <a:moveTo>
                    <a:pt x="429652" y="24793"/>
                  </a:moveTo>
                  <a:lnTo>
                    <a:pt x="1045652" y="2479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Incompetent employee</a:t>
              </a:r>
            </a:p>
          </p:txBody>
        </p:sp>
        <p:sp>
          <p:nvSpPr>
            <p:cNvPr id="127" name="Primary Cause"/>
            <p:cNvSpPr/>
            <p:nvPr/>
          </p:nvSpPr>
          <p:spPr>
            <a:xfrm>
              <a:off x="2323860" y="2961458"/>
              <a:ext cx="324604" cy="219045"/>
            </a:xfrm>
            <a:custGeom>
              <a:avLst/>
              <a:gdLst>
                <a:gd name="connsiteX0" fmla="*/ 919357 w 324604"/>
                <a:gd name="connsiteY0" fmla="*/ -3451 h 219045"/>
                <a:gd name="connsiteX1" fmla="*/ 796157 w 324604"/>
                <a:gd name="connsiteY1" fmla="*/ -3451 h 219045"/>
                <a:gd name="connsiteX2" fmla="*/ 672954 w 324604"/>
                <a:gd name="connsiteY2" fmla="*/ -3451 h 219045"/>
                <a:gd name="connsiteX3" fmla="*/ 549754 w 324604"/>
                <a:gd name="connsiteY3" fmla="*/ -3451 h 219045"/>
                <a:gd name="rtl" fmla="*/ -374246 w 324604"/>
                <a:gd name="rtt" fmla="*/ -92001 h 219045"/>
                <a:gd name="rtr" fmla="*/ 426554 w 324604"/>
                <a:gd name="rtb" fmla="*/ 85099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4604" h="219045" fill="none">
                  <a:moveTo>
                    <a:pt x="426554" y="-3451"/>
                  </a:moveTo>
                  <a:lnTo>
                    <a:pt x="1042557" y="-345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Bad package</a:t>
              </a:r>
            </a:p>
          </p:txBody>
        </p:sp>
        <p:sp>
          <p:nvSpPr>
            <p:cNvPr id="129" name="Elliptical Category 2"/>
            <p:cNvSpPr/>
            <p:nvPr/>
          </p:nvSpPr>
          <p:spPr>
            <a:xfrm>
              <a:off x="2752594" y="4800868"/>
              <a:ext cx="973811" cy="547613"/>
            </a:xfrm>
            <a:custGeom>
              <a:avLst/>
              <a:gdLst>
                <a:gd name="connsiteX0" fmla="*/ 547876 w 973811"/>
                <a:gd name="connsiteY0" fmla="*/ -149054 h 547613"/>
                <a:gd name="connsiteX1" fmla="*/ 608846 w 973811"/>
                <a:gd name="connsiteY1" fmla="*/ -298108 h 547613"/>
                <a:gd name="connsiteX2" fmla="*/ 669816 w 973811"/>
                <a:gd name="connsiteY2" fmla="*/ -447162 h 547613"/>
                <a:gd name="connsiteX3" fmla="*/ 730786 w 973811"/>
                <a:gd name="connsiteY3" fmla="*/ -596216 h 547613"/>
                <a:gd name="connsiteX4" fmla="*/ 791752 w 973811"/>
                <a:gd name="connsiteY4" fmla="*/ -745270 h 547613"/>
                <a:gd name="connsiteX5" fmla="*/ 852729 w 973811"/>
                <a:gd name="connsiteY5" fmla="*/ -894324 h 547613"/>
                <a:gd name="connsiteX6" fmla="*/ 913697 w 973811"/>
                <a:gd name="connsiteY6" fmla="*/ -1043381 h 547613"/>
                <a:gd name="connsiteX7" fmla="*/ 974666 w 973811"/>
                <a:gd name="connsiteY7" fmla="*/ -1192430 h 547613"/>
                <a:gd name="connsiteX8" fmla="*/ 1035635 w 973811"/>
                <a:gd name="connsiteY8" fmla="*/ -1341486 h 547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3811" h="547613">
                  <a:moveTo>
                    <a:pt x="0" y="273807"/>
                  </a:moveTo>
                  <a:cubicBezTo>
                    <a:pt x="0" y="122588"/>
                    <a:pt x="217995" y="0"/>
                    <a:pt x="486906" y="0"/>
                  </a:cubicBezTo>
                  <a:cubicBezTo>
                    <a:pt x="755816" y="0"/>
                    <a:pt x="973811" y="122588"/>
                    <a:pt x="973811" y="273807"/>
                  </a:cubicBezTo>
                  <a:cubicBezTo>
                    <a:pt x="973811" y="425026"/>
                    <a:pt x="755816" y="547613"/>
                    <a:pt x="486906" y="547613"/>
                  </a:cubicBezTo>
                  <a:cubicBezTo>
                    <a:pt x="217995" y="547613"/>
                    <a:pt x="0" y="425026"/>
                    <a:pt x="0" y="273807"/>
                  </a:cubicBezTo>
                  <a:close/>
                </a:path>
                <a:path w="973811" h="547613" fill="none">
                  <a:moveTo>
                    <a:pt x="486906" y="0"/>
                  </a:moveTo>
                  <a:lnTo>
                    <a:pt x="1096603" y="-1490543"/>
                  </a:lnTo>
                </a:path>
              </a:pathLst>
            </a:custGeom>
            <a:solidFill>
              <a:srgbClr val="789263"/>
            </a:solidFill>
            <a:ln w="7700" cap="flat">
              <a:solidFill>
                <a:srgbClr val="566A47"/>
              </a:solidFill>
              <a:bevel/>
            </a:ln>
            <a:effectLst>
              <a:outerShdw blurRad="0" dist="21779" dir="2700000" algn="tl">
                <a:srgbClr val="789263">
                  <a:alpha val="20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FFFFFF"/>
                  </a:solidFill>
                  <a:latin typeface="Comic Sans MS"/>
                </a:rPr>
                <a:t>Management</a:t>
              </a:r>
            </a:p>
          </p:txBody>
        </p:sp>
        <p:sp>
          <p:nvSpPr>
            <p:cNvPr id="130" name="Primary Cause"/>
            <p:cNvSpPr/>
            <p:nvPr/>
          </p:nvSpPr>
          <p:spPr>
            <a:xfrm>
              <a:off x="2690927" y="3523112"/>
              <a:ext cx="324604" cy="219045"/>
            </a:xfrm>
            <a:custGeom>
              <a:avLst/>
              <a:gdLst>
                <a:gd name="connsiteX0" fmla="*/ 913143 w 324604"/>
                <a:gd name="connsiteY0" fmla="*/ 85324 h 219045"/>
                <a:gd name="connsiteX1" fmla="*/ 789943 w 324604"/>
                <a:gd name="connsiteY1" fmla="*/ 85324 h 219045"/>
                <a:gd name="connsiteX2" fmla="*/ 666741 w 324604"/>
                <a:gd name="connsiteY2" fmla="*/ 85324 h 219045"/>
                <a:gd name="connsiteX3" fmla="*/ 543541 w 324604"/>
                <a:gd name="connsiteY3" fmla="*/ 85324 h 219045"/>
                <a:gd name="rtl" fmla="*/ -1158159 w 324604"/>
                <a:gd name="rtr" fmla="*/ 420341 w 324604"/>
                <a:gd name="rtb" fmla="*/ 173874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t" r="rtr" b="rtb"/>
              <a:pathLst>
                <a:path w="324604" h="219045" fill="none">
                  <a:moveTo>
                    <a:pt x="420341" y="85324"/>
                  </a:moveTo>
                  <a:lnTo>
                    <a:pt x="1036343" y="85324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No sense of responsibility</a:t>
              </a:r>
            </a:p>
          </p:txBody>
        </p:sp>
        <p:sp>
          <p:nvSpPr>
            <p:cNvPr id="131" name="Primary Cause"/>
            <p:cNvSpPr/>
            <p:nvPr/>
          </p:nvSpPr>
          <p:spPr>
            <a:xfrm>
              <a:off x="2564324" y="3815173"/>
              <a:ext cx="324604" cy="219045"/>
            </a:xfrm>
            <a:custGeom>
              <a:avLst/>
              <a:gdLst>
                <a:gd name="connsiteX0" fmla="*/ 917794 w 324604"/>
                <a:gd name="connsiteY0" fmla="*/ 91371 h 219045"/>
                <a:gd name="connsiteX1" fmla="*/ 794594 w 324604"/>
                <a:gd name="connsiteY1" fmla="*/ 91371 h 219045"/>
                <a:gd name="connsiteX2" fmla="*/ 671397 w 324604"/>
                <a:gd name="connsiteY2" fmla="*/ 91371 h 219045"/>
                <a:gd name="connsiteX3" fmla="*/ 548197 w 324604"/>
                <a:gd name="connsiteY3" fmla="*/ 91371 h 219045"/>
                <a:gd name="rtl" fmla="*/ -968703 w 324604"/>
                <a:gd name="rtr" fmla="*/ 424997 w 324604"/>
                <a:gd name="rtb" fmla="*/ 179921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t" r="rtr" b="rtb"/>
              <a:pathLst>
                <a:path w="324604" h="219045" fill="none">
                  <a:moveTo>
                    <a:pt x="424997" y="91371"/>
                  </a:moveTo>
                  <a:lnTo>
                    <a:pt x="1040994" y="91371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Complicated procedure</a:t>
              </a:r>
            </a:p>
          </p:txBody>
        </p:sp>
        <p:sp>
          <p:nvSpPr>
            <p:cNvPr id="132" name="Primary Cause"/>
            <p:cNvSpPr/>
            <p:nvPr/>
          </p:nvSpPr>
          <p:spPr>
            <a:xfrm>
              <a:off x="2437736" y="4107234"/>
              <a:ext cx="324604" cy="219045"/>
            </a:xfrm>
            <a:custGeom>
              <a:avLst/>
              <a:gdLst>
                <a:gd name="connsiteX0" fmla="*/ 922452 w 324604"/>
                <a:gd name="connsiteY0" fmla="*/ 97418 h 219045"/>
                <a:gd name="connsiteX1" fmla="*/ 799252 w 324604"/>
                <a:gd name="connsiteY1" fmla="*/ 97418 h 219045"/>
                <a:gd name="connsiteX2" fmla="*/ 676052 w 324604"/>
                <a:gd name="connsiteY2" fmla="*/ 97418 h 219045"/>
                <a:gd name="connsiteX3" fmla="*/ 552852 w 324604"/>
                <a:gd name="connsiteY3" fmla="*/ 97418 h 219045"/>
                <a:gd name="rtl" fmla="*/ -848548 w 324604"/>
                <a:gd name="rtt" fmla="*/ 8868 h 219045"/>
                <a:gd name="rtr" fmla="*/ 429652 w 324604"/>
                <a:gd name="rtb" fmla="*/ 185968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4604" h="219045" fill="none">
                  <a:moveTo>
                    <a:pt x="429652" y="97418"/>
                  </a:moveTo>
                  <a:lnTo>
                    <a:pt x="1045652" y="97418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No standard criteria</a:t>
              </a:r>
            </a:p>
          </p:txBody>
        </p:sp>
        <p:sp>
          <p:nvSpPr>
            <p:cNvPr id="133" name="Primary Cause"/>
            <p:cNvSpPr/>
            <p:nvPr/>
          </p:nvSpPr>
          <p:spPr>
            <a:xfrm>
              <a:off x="2311140" y="4399287"/>
              <a:ext cx="324604" cy="219045"/>
            </a:xfrm>
            <a:custGeom>
              <a:avLst/>
              <a:gdLst>
                <a:gd name="connsiteX0" fmla="*/ 927111 w 324604"/>
                <a:gd name="connsiteY0" fmla="*/ 103473 h 219045"/>
                <a:gd name="connsiteX1" fmla="*/ 803911 w 324604"/>
                <a:gd name="connsiteY1" fmla="*/ 103473 h 219045"/>
                <a:gd name="connsiteX2" fmla="*/ 680708 w 324604"/>
                <a:gd name="connsiteY2" fmla="*/ 103473 h 219045"/>
                <a:gd name="connsiteX3" fmla="*/ 557508 w 324604"/>
                <a:gd name="connsiteY3" fmla="*/ 103473 h 219045"/>
                <a:gd name="rtl" fmla="*/ -497392 w 324604"/>
                <a:gd name="rtt" fmla="*/ 14923 h 219045"/>
                <a:gd name="rtr" fmla="*/ 434308 w 324604"/>
                <a:gd name="rtb" fmla="*/ 192023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4604" h="219045" fill="none">
                  <a:moveTo>
                    <a:pt x="434308" y="103473"/>
                  </a:moveTo>
                  <a:lnTo>
                    <a:pt x="1050311" y="103473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Bad leadership</a:t>
              </a:r>
            </a:p>
          </p:txBody>
        </p:sp>
        <p:sp>
          <p:nvSpPr>
            <p:cNvPr id="134" name="Primary Cause"/>
            <p:cNvSpPr/>
            <p:nvPr/>
          </p:nvSpPr>
          <p:spPr>
            <a:xfrm>
              <a:off x="5268271" y="2905972"/>
              <a:ext cx="324604" cy="219045"/>
            </a:xfrm>
            <a:custGeom>
              <a:avLst/>
              <a:gdLst>
                <a:gd name="connsiteX0" fmla="*/ 902509 w 324604"/>
                <a:gd name="connsiteY0" fmla="*/ 52035 h 219045"/>
                <a:gd name="connsiteX1" fmla="*/ 779309 w 324604"/>
                <a:gd name="connsiteY1" fmla="*/ 52035 h 219045"/>
                <a:gd name="connsiteX2" fmla="*/ 656107 w 324604"/>
                <a:gd name="connsiteY2" fmla="*/ 52035 h 219045"/>
                <a:gd name="connsiteX3" fmla="*/ 532907 w 324604"/>
                <a:gd name="connsiteY3" fmla="*/ 52035 h 219045"/>
                <a:gd name="rtl" fmla="*/ -1037893 w 324604"/>
                <a:gd name="rtt" fmla="*/ -36515 h 219045"/>
                <a:gd name="rtr" fmla="*/ 409707 w 324604"/>
                <a:gd name="rtb" fmla="*/ 140585 h 21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rtl" t="rtt" r="rtr" b="rtb"/>
              <a:pathLst>
                <a:path w="324604" h="219045" fill="none">
                  <a:moveTo>
                    <a:pt x="409707" y="52035"/>
                  </a:moveTo>
                  <a:lnTo>
                    <a:pt x="1025709" y="52035"/>
                  </a:lnTo>
                </a:path>
              </a:pathLst>
            </a:custGeom>
            <a:solidFill>
              <a:srgbClr val="FFFFFF"/>
            </a:solidFill>
            <a:ln w="7700" cap="flat">
              <a:solidFill>
                <a:srgbClr val="566A47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566A47"/>
                  </a:solidFill>
                  <a:latin typeface="Comic Sans MS"/>
                </a:rPr>
                <a:t>No advanced technology</a:t>
              </a:r>
            </a:p>
          </p:txBody>
        </p:sp>
        <p:sp>
          <p:nvSpPr>
            <p:cNvPr id="281" name=""/>
            <p:cNvSpPr/>
            <p:nvPr/>
          </p:nvSpPr>
          <p:spPr>
            <a:xfrm>
              <a:off x="825272" y="364400"/>
              <a:ext cx="6622000" cy="462000"/>
            </a:xfrm>
            <a:custGeom>
              <a:avLst/>
              <a:gdLst/>
              <a:ahLst/>
              <a:cxnLst/>
              <a:pathLst>
                <a:path w="6622000" h="462000">
                  <a:moveTo>
                    <a:pt x="103591" y="349835"/>
                  </a:moveTo>
                  <a:lnTo>
                    <a:pt x="0" y="349835"/>
                  </a:lnTo>
                  <a:lnTo>
                    <a:pt x="0" y="22250"/>
                  </a:lnTo>
                  <a:lnTo>
                    <a:pt x="22987" y="22250"/>
                  </a:lnTo>
                  <a:lnTo>
                    <a:pt x="22987" y="315112"/>
                  </a:lnTo>
                  <a:lnTo>
                    <a:pt x="103591" y="315112"/>
                  </a:lnTo>
                  <a:close/>
                </a:path>
                <a:path w="6622000" h="462000">
                  <a:moveTo>
                    <a:pt x="191206" y="355318"/>
                  </a:moveTo>
                  <a:cubicBezTo>
                    <a:pt x="170025" y="355318"/>
                    <a:pt x="153125" y="344409"/>
                    <a:pt x="140476" y="322548"/>
                  </a:cubicBezTo>
                  <a:cubicBezTo>
                    <a:pt x="127842" y="300703"/>
                    <a:pt x="121511" y="271720"/>
                    <a:pt x="121511" y="235615"/>
                  </a:cubicBezTo>
                  <a:cubicBezTo>
                    <a:pt x="121511" y="196334"/>
                    <a:pt x="128100" y="165654"/>
                    <a:pt x="141250" y="143564"/>
                  </a:cubicBezTo>
                  <a:cubicBezTo>
                    <a:pt x="154402" y="121491"/>
                    <a:pt x="172172" y="110440"/>
                    <a:pt x="194561" y="110429"/>
                  </a:cubicBezTo>
                  <a:cubicBezTo>
                    <a:pt x="215918" y="110440"/>
                    <a:pt x="232601" y="121176"/>
                    <a:pt x="244584" y="142650"/>
                  </a:cubicBezTo>
                  <a:cubicBezTo>
                    <a:pt x="256579" y="164124"/>
                    <a:pt x="262571" y="193895"/>
                    <a:pt x="262571" y="231959"/>
                  </a:cubicBezTo>
                  <a:cubicBezTo>
                    <a:pt x="262571" y="269281"/>
                    <a:pt x="256117" y="299178"/>
                    <a:pt x="243198" y="321634"/>
                  </a:cubicBezTo>
                  <a:cubicBezTo>
                    <a:pt x="230264" y="344107"/>
                    <a:pt x="212943" y="355318"/>
                    <a:pt x="191206" y="355318"/>
                  </a:cubicBezTo>
                  <a:close/>
                </a:path>
                <a:path w="6622000" h="462000">
                  <a:moveTo>
                    <a:pt x="192877" y="141953"/>
                  </a:moveTo>
                  <a:cubicBezTo>
                    <a:pt x="178136" y="141965"/>
                    <a:pt x="166479" y="150160"/>
                    <a:pt x="157893" y="166523"/>
                  </a:cubicBezTo>
                  <a:cubicBezTo>
                    <a:pt x="149321" y="182902"/>
                    <a:pt x="145014" y="205471"/>
                    <a:pt x="145014" y="234244"/>
                  </a:cubicBezTo>
                  <a:cubicBezTo>
                    <a:pt x="145014" y="261971"/>
                    <a:pt x="149362" y="283827"/>
                    <a:pt x="158029" y="299818"/>
                  </a:cubicBezTo>
                  <a:cubicBezTo>
                    <a:pt x="166710" y="315809"/>
                    <a:pt x="178326" y="323804"/>
                    <a:pt x="192877" y="323793"/>
                  </a:cubicBezTo>
                  <a:cubicBezTo>
                    <a:pt x="207712" y="323804"/>
                    <a:pt x="219124" y="315969"/>
                    <a:pt x="227098" y="300275"/>
                  </a:cubicBezTo>
                  <a:cubicBezTo>
                    <a:pt x="235073" y="284598"/>
                    <a:pt x="239054" y="262285"/>
                    <a:pt x="239054" y="233330"/>
                  </a:cubicBezTo>
                  <a:cubicBezTo>
                    <a:pt x="239054" y="204101"/>
                    <a:pt x="235073" y="181571"/>
                    <a:pt x="227098" y="165722"/>
                  </a:cubicBezTo>
                  <a:cubicBezTo>
                    <a:pt x="219124" y="149892"/>
                    <a:pt x="207712" y="141965"/>
                    <a:pt x="192877" y="141953"/>
                  </a:cubicBezTo>
                  <a:close/>
                </a:path>
                <a:path w="6622000" h="462000">
                  <a:moveTo>
                    <a:pt x="479738" y="115911"/>
                  </a:moveTo>
                  <a:lnTo>
                    <a:pt x="436780" y="349835"/>
                  </a:lnTo>
                  <a:lnTo>
                    <a:pt x="412992" y="349835"/>
                  </a:lnTo>
                  <a:lnTo>
                    <a:pt x="383470" y="182388"/>
                  </a:lnTo>
                  <a:cubicBezTo>
                    <a:pt x="382343" y="176003"/>
                    <a:pt x="381609" y="168767"/>
                    <a:pt x="381229" y="160686"/>
                  </a:cubicBezTo>
                  <a:lnTo>
                    <a:pt x="380672" y="160686"/>
                  </a:lnTo>
                  <a:cubicBezTo>
                    <a:pt x="380386" y="166180"/>
                    <a:pt x="379408" y="173262"/>
                    <a:pt x="377737" y="181931"/>
                  </a:cubicBezTo>
                  <a:lnTo>
                    <a:pt x="345688" y="349835"/>
                  </a:lnTo>
                  <a:lnTo>
                    <a:pt x="322742" y="349835"/>
                  </a:lnTo>
                  <a:lnTo>
                    <a:pt x="279349" y="115911"/>
                  </a:lnTo>
                  <a:lnTo>
                    <a:pt x="303423" y="115911"/>
                  </a:lnTo>
                  <a:lnTo>
                    <a:pt x="333080" y="291811"/>
                  </a:lnTo>
                  <a:cubicBezTo>
                    <a:pt x="334018" y="297151"/>
                    <a:pt x="334670" y="304158"/>
                    <a:pt x="335051" y="312828"/>
                  </a:cubicBezTo>
                  <a:lnTo>
                    <a:pt x="336165" y="312828"/>
                  </a:lnTo>
                  <a:cubicBezTo>
                    <a:pt x="336450" y="306146"/>
                    <a:pt x="337292" y="298979"/>
                    <a:pt x="338691" y="291354"/>
                  </a:cubicBezTo>
                  <a:lnTo>
                    <a:pt x="371718" y="115911"/>
                  </a:lnTo>
                  <a:lnTo>
                    <a:pt x="392708" y="115911"/>
                  </a:lnTo>
                  <a:lnTo>
                    <a:pt x="422366" y="292268"/>
                  </a:lnTo>
                  <a:cubicBezTo>
                    <a:pt x="423304" y="297922"/>
                    <a:pt x="423997" y="304918"/>
                    <a:pt x="424472" y="313284"/>
                  </a:cubicBezTo>
                  <a:lnTo>
                    <a:pt x="425586" y="313284"/>
                  </a:lnTo>
                  <a:cubicBezTo>
                    <a:pt x="425776" y="307356"/>
                    <a:pt x="426578" y="300349"/>
                    <a:pt x="427964" y="292268"/>
                  </a:cubicBezTo>
                  <a:lnTo>
                    <a:pt x="457077" y="115911"/>
                  </a:lnTo>
                  <a:close/>
                </a:path>
                <a:path w="6622000" h="462000">
                  <a:moveTo>
                    <a:pt x="724445" y="336129"/>
                  </a:moveTo>
                  <a:cubicBezTo>
                    <a:pt x="709622" y="348933"/>
                    <a:pt x="691146" y="355318"/>
                    <a:pt x="669041" y="355318"/>
                  </a:cubicBezTo>
                  <a:cubicBezTo>
                    <a:pt x="640484" y="355318"/>
                    <a:pt x="617633" y="340338"/>
                    <a:pt x="600475" y="310326"/>
                  </a:cubicBezTo>
                  <a:cubicBezTo>
                    <a:pt x="583316" y="280332"/>
                    <a:pt x="574730" y="240955"/>
                    <a:pt x="574730" y="192210"/>
                  </a:cubicBezTo>
                  <a:cubicBezTo>
                    <a:pt x="574730" y="139840"/>
                    <a:pt x="584375" y="97504"/>
                    <a:pt x="603695" y="65209"/>
                  </a:cubicBezTo>
                  <a:cubicBezTo>
                    <a:pt x="623000" y="32930"/>
                    <a:pt x="647481" y="16779"/>
                    <a:pt x="677153" y="16768"/>
                  </a:cubicBezTo>
                  <a:cubicBezTo>
                    <a:pt x="696186" y="16779"/>
                    <a:pt x="711945" y="21279"/>
                    <a:pt x="724445" y="30246"/>
                  </a:cubicBezTo>
                  <a:lnTo>
                    <a:pt x="724445" y="71137"/>
                  </a:lnTo>
                  <a:cubicBezTo>
                    <a:pt x="710084" y="58058"/>
                    <a:pt x="694230" y="51502"/>
                    <a:pt x="676867" y="51491"/>
                  </a:cubicBezTo>
                  <a:cubicBezTo>
                    <a:pt x="653839" y="51502"/>
                    <a:pt x="635159" y="64066"/>
                    <a:pt x="620826" y="89195"/>
                  </a:cubicBezTo>
                  <a:cubicBezTo>
                    <a:pt x="606521" y="114323"/>
                    <a:pt x="599347" y="147905"/>
                    <a:pt x="599347" y="189926"/>
                  </a:cubicBezTo>
                  <a:cubicBezTo>
                    <a:pt x="599347" y="229847"/>
                    <a:pt x="606045" y="261640"/>
                    <a:pt x="619426" y="285312"/>
                  </a:cubicBezTo>
                  <a:cubicBezTo>
                    <a:pt x="632822" y="309001"/>
                    <a:pt x="650375" y="320834"/>
                    <a:pt x="672112" y="320823"/>
                  </a:cubicBezTo>
                  <a:cubicBezTo>
                    <a:pt x="692273" y="320834"/>
                    <a:pt x="709704" y="313525"/>
                    <a:pt x="724445" y="298892"/>
                  </a:cubicBezTo>
                  <a:close/>
                </a:path>
                <a:path w="6622000" h="462000">
                  <a:moveTo>
                    <a:pt x="878100" y="349835"/>
                  </a:moveTo>
                  <a:lnTo>
                    <a:pt x="855139" y="349835"/>
                  </a:lnTo>
                  <a:lnTo>
                    <a:pt x="855139" y="312828"/>
                  </a:lnTo>
                  <a:lnTo>
                    <a:pt x="854585" y="312828"/>
                  </a:lnTo>
                  <a:cubicBezTo>
                    <a:pt x="845075" y="341166"/>
                    <a:pt x="830329" y="355318"/>
                    <a:pt x="810363" y="355318"/>
                  </a:cubicBezTo>
                  <a:cubicBezTo>
                    <a:pt x="776229" y="355318"/>
                    <a:pt x="759156" y="322136"/>
                    <a:pt x="759156" y="255717"/>
                  </a:cubicBezTo>
                  <a:lnTo>
                    <a:pt x="759156" y="115911"/>
                  </a:lnTo>
                  <a:lnTo>
                    <a:pt x="781950" y="115911"/>
                  </a:lnTo>
                  <a:lnTo>
                    <a:pt x="781950" y="249778"/>
                  </a:lnTo>
                  <a:cubicBezTo>
                    <a:pt x="781950" y="299133"/>
                    <a:pt x="793531" y="323804"/>
                    <a:pt x="816662" y="323793"/>
                  </a:cubicBezTo>
                  <a:cubicBezTo>
                    <a:pt x="827858" y="323804"/>
                    <a:pt x="837067" y="317065"/>
                    <a:pt x="844297" y="303587"/>
                  </a:cubicBezTo>
                  <a:cubicBezTo>
                    <a:pt x="851535" y="290109"/>
                    <a:pt x="855139" y="272479"/>
                    <a:pt x="855139" y="250692"/>
                  </a:cubicBezTo>
                  <a:lnTo>
                    <a:pt x="855139" y="115911"/>
                  </a:lnTo>
                  <a:lnTo>
                    <a:pt x="878100" y="115911"/>
                  </a:lnTo>
                  <a:close/>
                </a:path>
                <a:path w="6622000" h="462000">
                  <a:moveTo>
                    <a:pt x="915769" y="341383"/>
                  </a:moveTo>
                  <a:lnTo>
                    <a:pt x="915769" y="301177"/>
                  </a:lnTo>
                  <a:cubicBezTo>
                    <a:pt x="928274" y="316266"/>
                    <a:pt x="942033" y="323804"/>
                    <a:pt x="957048" y="323793"/>
                  </a:cubicBezTo>
                  <a:cubicBezTo>
                    <a:pt x="977207" y="323804"/>
                    <a:pt x="987271" y="312839"/>
                    <a:pt x="987271" y="290898"/>
                  </a:cubicBezTo>
                  <a:cubicBezTo>
                    <a:pt x="987271" y="284672"/>
                    <a:pt x="986416" y="279372"/>
                    <a:pt x="984676" y="275032"/>
                  </a:cubicBezTo>
                  <a:cubicBezTo>
                    <a:pt x="982951" y="270692"/>
                    <a:pt x="980634" y="266854"/>
                    <a:pt x="977684" y="263496"/>
                  </a:cubicBezTo>
                  <a:cubicBezTo>
                    <a:pt x="974751" y="260155"/>
                    <a:pt x="971293" y="257145"/>
                    <a:pt x="967328" y="254473"/>
                  </a:cubicBezTo>
                  <a:cubicBezTo>
                    <a:pt x="963378" y="251817"/>
                    <a:pt x="959097" y="249036"/>
                    <a:pt x="954515" y="246123"/>
                  </a:cubicBezTo>
                  <a:cubicBezTo>
                    <a:pt x="948186" y="242023"/>
                    <a:pt x="942603" y="237881"/>
                    <a:pt x="937806" y="233684"/>
                  </a:cubicBezTo>
                  <a:cubicBezTo>
                    <a:pt x="933001" y="229504"/>
                    <a:pt x="928990" y="224775"/>
                    <a:pt x="925771" y="219521"/>
                  </a:cubicBezTo>
                  <a:cubicBezTo>
                    <a:pt x="922552" y="214266"/>
                    <a:pt x="920119" y="208299"/>
                    <a:pt x="918487" y="201588"/>
                  </a:cubicBezTo>
                  <a:cubicBezTo>
                    <a:pt x="916862" y="194895"/>
                    <a:pt x="916046" y="187042"/>
                    <a:pt x="916046" y="178047"/>
                  </a:cubicBezTo>
                  <a:cubicBezTo>
                    <a:pt x="916046" y="167094"/>
                    <a:pt x="917594" y="157385"/>
                    <a:pt x="920666" y="148933"/>
                  </a:cubicBezTo>
                  <a:cubicBezTo>
                    <a:pt x="923746" y="140480"/>
                    <a:pt x="927850" y="133399"/>
                    <a:pt x="932986" y="127688"/>
                  </a:cubicBezTo>
                  <a:cubicBezTo>
                    <a:pt x="938106" y="121976"/>
                    <a:pt x="943958" y="117681"/>
                    <a:pt x="950534" y="114780"/>
                  </a:cubicBezTo>
                  <a:cubicBezTo>
                    <a:pt x="957125" y="111896"/>
                    <a:pt x="963909" y="110440"/>
                    <a:pt x="970901" y="110429"/>
                  </a:cubicBezTo>
                  <a:cubicBezTo>
                    <a:pt x="983305" y="110440"/>
                    <a:pt x="994409" y="113941"/>
                    <a:pt x="1004203" y="120937"/>
                  </a:cubicBezTo>
                  <a:lnTo>
                    <a:pt x="1004203" y="158858"/>
                  </a:lnTo>
                  <a:cubicBezTo>
                    <a:pt x="993670" y="147607"/>
                    <a:pt x="981542" y="141965"/>
                    <a:pt x="967821" y="141953"/>
                  </a:cubicBezTo>
                  <a:cubicBezTo>
                    <a:pt x="963524" y="141965"/>
                    <a:pt x="959651" y="142764"/>
                    <a:pt x="956201" y="144363"/>
                  </a:cubicBezTo>
                  <a:cubicBezTo>
                    <a:pt x="952752" y="145963"/>
                    <a:pt x="949787" y="148219"/>
                    <a:pt x="947316" y="151102"/>
                  </a:cubicBezTo>
                  <a:cubicBezTo>
                    <a:pt x="944844" y="154004"/>
                    <a:pt x="942942" y="157470"/>
                    <a:pt x="941587" y="161497"/>
                  </a:cubicBezTo>
                  <a:cubicBezTo>
                    <a:pt x="940224" y="165540"/>
                    <a:pt x="939546" y="169994"/>
                    <a:pt x="939546" y="174849"/>
                  </a:cubicBezTo>
                  <a:cubicBezTo>
                    <a:pt x="939546" y="180960"/>
                    <a:pt x="940224" y="186054"/>
                    <a:pt x="941587" y="190166"/>
                  </a:cubicBezTo>
                  <a:cubicBezTo>
                    <a:pt x="942942" y="194278"/>
                    <a:pt x="944913" y="197933"/>
                    <a:pt x="947539" y="201131"/>
                  </a:cubicBezTo>
                  <a:cubicBezTo>
                    <a:pt x="950141" y="204330"/>
                    <a:pt x="953322" y="207231"/>
                    <a:pt x="957048" y="209812"/>
                  </a:cubicBezTo>
                  <a:cubicBezTo>
                    <a:pt x="960783" y="212411"/>
                    <a:pt x="965018" y="215226"/>
                    <a:pt x="969776" y="218253"/>
                  </a:cubicBezTo>
                  <a:cubicBezTo>
                    <a:pt x="976121" y="222222"/>
                    <a:pt x="981812" y="226305"/>
                    <a:pt x="986855" y="230486"/>
                  </a:cubicBezTo>
                  <a:cubicBezTo>
                    <a:pt x="991891" y="234684"/>
                    <a:pt x="996188" y="239395"/>
                    <a:pt x="999730" y="244649"/>
                  </a:cubicBezTo>
                  <a:cubicBezTo>
                    <a:pt x="1003279" y="249904"/>
                    <a:pt x="1006005" y="255957"/>
                    <a:pt x="1007907" y="262810"/>
                  </a:cubicBezTo>
                  <a:cubicBezTo>
                    <a:pt x="1009824" y="269664"/>
                    <a:pt x="1010779" y="277819"/>
                    <a:pt x="1010779" y="287242"/>
                  </a:cubicBezTo>
                  <a:cubicBezTo>
                    <a:pt x="1010779" y="298835"/>
                    <a:pt x="1009216" y="308887"/>
                    <a:pt x="1006090" y="317408"/>
                  </a:cubicBezTo>
                  <a:cubicBezTo>
                    <a:pt x="1002964" y="325946"/>
                    <a:pt x="998798" y="333027"/>
                    <a:pt x="993577" y="338653"/>
                  </a:cubicBezTo>
                  <a:cubicBezTo>
                    <a:pt x="988349" y="344295"/>
                    <a:pt x="982327" y="348476"/>
                    <a:pt x="975521" y="351206"/>
                  </a:cubicBezTo>
                  <a:cubicBezTo>
                    <a:pt x="968714" y="353947"/>
                    <a:pt x="961568" y="355318"/>
                    <a:pt x="954107" y="355318"/>
                  </a:cubicBezTo>
                  <a:cubicBezTo>
                    <a:pt x="939369" y="355318"/>
                    <a:pt x="926587" y="350675"/>
                    <a:pt x="915769" y="341383"/>
                  </a:cubicBezTo>
                  <a:close/>
                </a:path>
                <a:path w="6622000" h="462000">
                  <a:moveTo>
                    <a:pt x="1112496" y="347551"/>
                  </a:moveTo>
                  <a:cubicBezTo>
                    <a:pt x="1107083" y="352434"/>
                    <a:pt x="1099953" y="354861"/>
                    <a:pt x="1091098" y="354861"/>
                  </a:cubicBezTo>
                  <a:cubicBezTo>
                    <a:pt x="1066003" y="354861"/>
                    <a:pt x="1053452" y="332029"/>
                    <a:pt x="1053452" y="286328"/>
                  </a:cubicBezTo>
                  <a:lnTo>
                    <a:pt x="1053452" y="147893"/>
                  </a:lnTo>
                  <a:lnTo>
                    <a:pt x="1028820" y="147893"/>
                  </a:lnTo>
                  <a:lnTo>
                    <a:pt x="1028820" y="115911"/>
                  </a:lnTo>
                  <a:lnTo>
                    <a:pt x="1053452" y="115911"/>
                  </a:lnTo>
                  <a:lnTo>
                    <a:pt x="1053452" y="58801"/>
                  </a:lnTo>
                  <a:lnTo>
                    <a:pt x="1076398" y="46693"/>
                  </a:lnTo>
                  <a:lnTo>
                    <a:pt x="1076398" y="115911"/>
                  </a:lnTo>
                  <a:lnTo>
                    <a:pt x="1112496" y="115911"/>
                  </a:lnTo>
                  <a:lnTo>
                    <a:pt x="1112496" y="147893"/>
                  </a:lnTo>
                  <a:lnTo>
                    <a:pt x="1076398" y="147893"/>
                  </a:lnTo>
                  <a:lnTo>
                    <a:pt x="1076398" y="279704"/>
                  </a:lnTo>
                  <a:cubicBezTo>
                    <a:pt x="1076398" y="295409"/>
                    <a:pt x="1078039" y="306602"/>
                    <a:pt x="1081303" y="313296"/>
                  </a:cubicBezTo>
                  <a:cubicBezTo>
                    <a:pt x="1084560" y="320007"/>
                    <a:pt x="1089966" y="323348"/>
                    <a:pt x="1097535" y="323336"/>
                  </a:cubicBezTo>
                  <a:cubicBezTo>
                    <a:pt x="1103325" y="323348"/>
                    <a:pt x="1108307" y="320766"/>
                    <a:pt x="1112496" y="315569"/>
                  </a:cubicBezTo>
                  <a:close/>
                </a:path>
                <a:path w="6622000" h="462000">
                  <a:moveTo>
                    <a:pt x="1203071" y="355318"/>
                  </a:moveTo>
                  <a:cubicBezTo>
                    <a:pt x="1181888" y="355318"/>
                    <a:pt x="1164987" y="344409"/>
                    <a:pt x="1152343" y="322548"/>
                  </a:cubicBezTo>
                  <a:cubicBezTo>
                    <a:pt x="1139708" y="300703"/>
                    <a:pt x="1133371" y="271720"/>
                    <a:pt x="1133371" y="235615"/>
                  </a:cubicBezTo>
                  <a:cubicBezTo>
                    <a:pt x="1133371" y="196334"/>
                    <a:pt x="1139962" y="165654"/>
                    <a:pt x="1153114" y="143564"/>
                  </a:cubicBezTo>
                  <a:cubicBezTo>
                    <a:pt x="1166265" y="121491"/>
                    <a:pt x="1184037" y="110440"/>
                    <a:pt x="1206421" y="110429"/>
                  </a:cubicBezTo>
                  <a:cubicBezTo>
                    <a:pt x="1227780" y="110440"/>
                    <a:pt x="1244466" y="121176"/>
                    <a:pt x="1256448" y="142650"/>
                  </a:cubicBezTo>
                  <a:cubicBezTo>
                    <a:pt x="1268444" y="164124"/>
                    <a:pt x="1274435" y="193895"/>
                    <a:pt x="1274435" y="231959"/>
                  </a:cubicBezTo>
                  <a:cubicBezTo>
                    <a:pt x="1274435" y="269281"/>
                    <a:pt x="1267982" y="299178"/>
                    <a:pt x="1255061" y="321634"/>
                  </a:cubicBezTo>
                  <a:cubicBezTo>
                    <a:pt x="1242126" y="344107"/>
                    <a:pt x="1224808" y="355318"/>
                    <a:pt x="1203071" y="355318"/>
                  </a:cubicBezTo>
                  <a:close/>
                </a:path>
                <a:path w="6622000" h="462000">
                  <a:moveTo>
                    <a:pt x="1204742" y="141953"/>
                  </a:moveTo>
                  <a:cubicBezTo>
                    <a:pt x="1189996" y="141965"/>
                    <a:pt x="1178346" y="150160"/>
                    <a:pt x="1169753" y="166523"/>
                  </a:cubicBezTo>
                  <a:cubicBezTo>
                    <a:pt x="1161183" y="182902"/>
                    <a:pt x="1156879" y="205471"/>
                    <a:pt x="1156879" y="234244"/>
                  </a:cubicBezTo>
                  <a:cubicBezTo>
                    <a:pt x="1156879" y="261971"/>
                    <a:pt x="1161222" y="283827"/>
                    <a:pt x="1169892" y="299818"/>
                  </a:cubicBezTo>
                  <a:cubicBezTo>
                    <a:pt x="1178577" y="315809"/>
                    <a:pt x="1190189" y="323804"/>
                    <a:pt x="1204742" y="323793"/>
                  </a:cubicBezTo>
                  <a:cubicBezTo>
                    <a:pt x="1219572" y="323804"/>
                    <a:pt x="1230984" y="315969"/>
                    <a:pt x="1238961" y="300275"/>
                  </a:cubicBezTo>
                  <a:cubicBezTo>
                    <a:pt x="1246938" y="284598"/>
                    <a:pt x="1250919" y="262285"/>
                    <a:pt x="1250919" y="233330"/>
                  </a:cubicBezTo>
                  <a:cubicBezTo>
                    <a:pt x="1250919" y="204101"/>
                    <a:pt x="1246938" y="181571"/>
                    <a:pt x="1238961" y="165722"/>
                  </a:cubicBezTo>
                  <a:cubicBezTo>
                    <a:pt x="1230984" y="149892"/>
                    <a:pt x="1219572" y="141965"/>
                    <a:pt x="1204742" y="141953"/>
                  </a:cubicBezTo>
                  <a:close/>
                </a:path>
                <a:path w="6622000" h="462000">
                  <a:moveTo>
                    <a:pt x="1514552" y="349835"/>
                  </a:moveTo>
                  <a:lnTo>
                    <a:pt x="1491605" y="349835"/>
                  </a:lnTo>
                  <a:lnTo>
                    <a:pt x="1491605" y="215511"/>
                  </a:lnTo>
                  <a:cubicBezTo>
                    <a:pt x="1491605" y="189641"/>
                    <a:pt x="1489157" y="170908"/>
                    <a:pt x="1484252" y="159327"/>
                  </a:cubicBezTo>
                  <a:cubicBezTo>
                    <a:pt x="1479363" y="147761"/>
                    <a:pt x="1471131" y="141965"/>
                    <a:pt x="1459566" y="141953"/>
                  </a:cubicBezTo>
                  <a:cubicBezTo>
                    <a:pt x="1449756" y="141965"/>
                    <a:pt x="1441440" y="149275"/>
                    <a:pt x="1434579" y="163895"/>
                  </a:cubicBezTo>
                  <a:cubicBezTo>
                    <a:pt x="1427734" y="178515"/>
                    <a:pt x="1424300" y="196037"/>
                    <a:pt x="1424300" y="216425"/>
                  </a:cubicBezTo>
                  <a:lnTo>
                    <a:pt x="1424300" y="349835"/>
                  </a:lnTo>
                  <a:lnTo>
                    <a:pt x="1401354" y="349835"/>
                  </a:lnTo>
                  <a:lnTo>
                    <a:pt x="1401354" y="210943"/>
                  </a:lnTo>
                  <a:cubicBezTo>
                    <a:pt x="1401354" y="164969"/>
                    <a:pt x="1390481" y="141965"/>
                    <a:pt x="1368744" y="141953"/>
                  </a:cubicBezTo>
                  <a:cubicBezTo>
                    <a:pt x="1358665" y="141965"/>
                    <a:pt x="1350364" y="148864"/>
                    <a:pt x="1343842" y="162639"/>
                  </a:cubicBezTo>
                  <a:cubicBezTo>
                    <a:pt x="1337313" y="176431"/>
                    <a:pt x="1334033" y="194353"/>
                    <a:pt x="1334033" y="216425"/>
                  </a:cubicBezTo>
                  <a:lnTo>
                    <a:pt x="1334033" y="349835"/>
                  </a:lnTo>
                  <a:lnTo>
                    <a:pt x="1311087" y="349835"/>
                  </a:lnTo>
                  <a:lnTo>
                    <a:pt x="1311087" y="115911"/>
                  </a:lnTo>
                  <a:lnTo>
                    <a:pt x="1334033" y="115911"/>
                  </a:lnTo>
                  <a:lnTo>
                    <a:pt x="1334033" y="152919"/>
                  </a:lnTo>
                  <a:lnTo>
                    <a:pt x="1334602" y="152919"/>
                  </a:lnTo>
                  <a:cubicBezTo>
                    <a:pt x="1344767" y="124604"/>
                    <a:pt x="1359604" y="110440"/>
                    <a:pt x="1379101" y="110429"/>
                  </a:cubicBezTo>
                  <a:cubicBezTo>
                    <a:pt x="1388895" y="110440"/>
                    <a:pt x="1397442" y="114895"/>
                    <a:pt x="1404711" y="123804"/>
                  </a:cubicBezTo>
                  <a:cubicBezTo>
                    <a:pt x="1411988" y="132713"/>
                    <a:pt x="1416977" y="144409"/>
                    <a:pt x="1419680" y="158858"/>
                  </a:cubicBezTo>
                  <a:cubicBezTo>
                    <a:pt x="1430314" y="126591"/>
                    <a:pt x="1446168" y="110440"/>
                    <a:pt x="1467258" y="110429"/>
                  </a:cubicBezTo>
                  <a:cubicBezTo>
                    <a:pt x="1498790" y="110440"/>
                    <a:pt x="1514552" y="142194"/>
                    <a:pt x="1514552" y="205689"/>
                  </a:cubicBezTo>
                  <a:close/>
                </a:path>
                <a:path w="6622000" h="462000">
                  <a:moveTo>
                    <a:pt x="1673110" y="242240"/>
                  </a:moveTo>
                  <a:lnTo>
                    <a:pt x="1571932" y="242240"/>
                  </a:lnTo>
                  <a:cubicBezTo>
                    <a:pt x="1572302" y="268293"/>
                    <a:pt x="1576606" y="288396"/>
                    <a:pt x="1584814" y="302559"/>
                  </a:cubicBezTo>
                  <a:cubicBezTo>
                    <a:pt x="1593022" y="316723"/>
                    <a:pt x="1604310" y="323804"/>
                    <a:pt x="1618686" y="323793"/>
                  </a:cubicBezTo>
                  <a:cubicBezTo>
                    <a:pt x="1634826" y="323804"/>
                    <a:pt x="1649656" y="315123"/>
                    <a:pt x="1663177" y="297751"/>
                  </a:cubicBezTo>
                  <a:lnTo>
                    <a:pt x="1663177" y="332930"/>
                  </a:lnTo>
                  <a:cubicBezTo>
                    <a:pt x="1650580" y="347865"/>
                    <a:pt x="1633925" y="355318"/>
                    <a:pt x="1613219" y="355318"/>
                  </a:cubicBezTo>
                  <a:cubicBezTo>
                    <a:pt x="1592976" y="355318"/>
                    <a:pt x="1577068" y="344707"/>
                    <a:pt x="1565510" y="323462"/>
                  </a:cubicBezTo>
                  <a:cubicBezTo>
                    <a:pt x="1553945" y="302217"/>
                    <a:pt x="1548147" y="272337"/>
                    <a:pt x="1548147" y="233787"/>
                  </a:cubicBezTo>
                  <a:cubicBezTo>
                    <a:pt x="1548147" y="197408"/>
                    <a:pt x="1554476" y="167750"/>
                    <a:pt x="1567112" y="144821"/>
                  </a:cubicBezTo>
                  <a:cubicBezTo>
                    <a:pt x="1579763" y="121908"/>
                    <a:pt x="1595448" y="110440"/>
                    <a:pt x="1614197" y="110429"/>
                  </a:cubicBezTo>
                  <a:cubicBezTo>
                    <a:pt x="1632947" y="110440"/>
                    <a:pt x="1647454" y="120349"/>
                    <a:pt x="1657718" y="140138"/>
                  </a:cubicBezTo>
                  <a:cubicBezTo>
                    <a:pt x="1667974" y="159944"/>
                    <a:pt x="1673110" y="187425"/>
                    <a:pt x="1673110" y="222593"/>
                  </a:cubicBezTo>
                  <a:close/>
                </a:path>
                <a:path w="6622000" h="462000">
                  <a:moveTo>
                    <a:pt x="1649602" y="210486"/>
                  </a:moveTo>
                  <a:cubicBezTo>
                    <a:pt x="1649509" y="188869"/>
                    <a:pt x="1646314" y="172050"/>
                    <a:pt x="1640015" y="160012"/>
                  </a:cubicBezTo>
                  <a:cubicBezTo>
                    <a:pt x="1633709" y="147990"/>
                    <a:pt x="1624970" y="141965"/>
                    <a:pt x="1613781" y="141953"/>
                  </a:cubicBezTo>
                  <a:cubicBezTo>
                    <a:pt x="1602963" y="141965"/>
                    <a:pt x="1593769" y="148293"/>
                    <a:pt x="1586215" y="160925"/>
                  </a:cubicBezTo>
                  <a:cubicBezTo>
                    <a:pt x="1578646" y="173576"/>
                    <a:pt x="1573988" y="190098"/>
                    <a:pt x="1572217" y="210486"/>
                  </a:cubicBezTo>
                  <a:close/>
                </a:path>
                <a:path w="6622000" h="462000">
                  <a:moveTo>
                    <a:pt x="1782527" y="153832"/>
                  </a:moveTo>
                  <a:cubicBezTo>
                    <a:pt x="1778515" y="148818"/>
                    <a:pt x="1772717" y="146305"/>
                    <a:pt x="1765163" y="146294"/>
                  </a:cubicBezTo>
                  <a:cubicBezTo>
                    <a:pt x="1755369" y="146305"/>
                    <a:pt x="1747192" y="153844"/>
                    <a:pt x="1740616" y="168921"/>
                  </a:cubicBezTo>
                  <a:cubicBezTo>
                    <a:pt x="1734040" y="183998"/>
                    <a:pt x="1730737" y="204558"/>
                    <a:pt x="1730737" y="231000"/>
                  </a:cubicBezTo>
                  <a:lnTo>
                    <a:pt x="1730737" y="349835"/>
                  </a:lnTo>
                  <a:lnTo>
                    <a:pt x="1707791" y="349835"/>
                  </a:lnTo>
                  <a:lnTo>
                    <a:pt x="1707791" y="115911"/>
                  </a:lnTo>
                  <a:lnTo>
                    <a:pt x="1730737" y="115911"/>
                  </a:lnTo>
                  <a:lnTo>
                    <a:pt x="1730737" y="164112"/>
                  </a:lnTo>
                  <a:lnTo>
                    <a:pt x="1731307" y="164112"/>
                  </a:lnTo>
                  <a:cubicBezTo>
                    <a:pt x="1734571" y="147676"/>
                    <a:pt x="1739569" y="134855"/>
                    <a:pt x="1746283" y="125632"/>
                  </a:cubicBezTo>
                  <a:cubicBezTo>
                    <a:pt x="1752990" y="116426"/>
                    <a:pt x="1760505" y="111811"/>
                    <a:pt x="1768805" y="111799"/>
                  </a:cubicBezTo>
                  <a:cubicBezTo>
                    <a:pt x="1774781" y="111811"/>
                    <a:pt x="1779347" y="112884"/>
                    <a:pt x="1782527" y="114997"/>
                  </a:cubicBezTo>
                  <a:close/>
                </a:path>
                <a:path w="6622000" h="462000">
                  <a:moveTo>
                    <a:pt x="1879608" y="336585"/>
                  </a:moveTo>
                  <a:lnTo>
                    <a:pt x="1879608" y="291354"/>
                  </a:lnTo>
                  <a:cubicBezTo>
                    <a:pt x="1882789" y="295935"/>
                    <a:pt x="1886577" y="300047"/>
                    <a:pt x="1891005" y="303701"/>
                  </a:cubicBezTo>
                  <a:cubicBezTo>
                    <a:pt x="1895440" y="307356"/>
                    <a:pt x="1900114" y="310440"/>
                    <a:pt x="1905003" y="312953"/>
                  </a:cubicBezTo>
                  <a:cubicBezTo>
                    <a:pt x="1909908" y="315466"/>
                    <a:pt x="1914821" y="317408"/>
                    <a:pt x="1919772" y="318778"/>
                  </a:cubicBezTo>
                  <a:cubicBezTo>
                    <a:pt x="1924715" y="320149"/>
                    <a:pt x="1929281" y="320834"/>
                    <a:pt x="1933478" y="320823"/>
                  </a:cubicBezTo>
                  <a:cubicBezTo>
                    <a:pt x="1947946" y="320834"/>
                    <a:pt x="1958749" y="316465"/>
                    <a:pt x="1965879" y="307699"/>
                  </a:cubicBezTo>
                  <a:cubicBezTo>
                    <a:pt x="1973009" y="298950"/>
                    <a:pt x="1976575" y="286340"/>
                    <a:pt x="1976575" y="269880"/>
                  </a:cubicBezTo>
                  <a:cubicBezTo>
                    <a:pt x="1976575" y="261057"/>
                    <a:pt x="1975389" y="253376"/>
                    <a:pt x="1973009" y="246820"/>
                  </a:cubicBezTo>
                  <a:cubicBezTo>
                    <a:pt x="1970630" y="240281"/>
                    <a:pt x="1967350" y="234301"/>
                    <a:pt x="1963146" y="228887"/>
                  </a:cubicBezTo>
                  <a:cubicBezTo>
                    <a:pt x="1958949" y="223490"/>
                    <a:pt x="1953990" y="218310"/>
                    <a:pt x="1948246" y="213353"/>
                  </a:cubicBezTo>
                  <a:cubicBezTo>
                    <a:pt x="1942510" y="208413"/>
                    <a:pt x="1936327" y="203188"/>
                    <a:pt x="1929697" y="197693"/>
                  </a:cubicBezTo>
                  <a:cubicBezTo>
                    <a:pt x="1922705" y="191925"/>
                    <a:pt x="1916183" y="186054"/>
                    <a:pt x="1910108" y="180115"/>
                  </a:cubicBezTo>
                  <a:cubicBezTo>
                    <a:pt x="1904048" y="174176"/>
                    <a:pt x="1898782" y="167636"/>
                    <a:pt x="1894292" y="160469"/>
                  </a:cubicBezTo>
                  <a:cubicBezTo>
                    <a:pt x="1889826" y="153319"/>
                    <a:pt x="1886292" y="145209"/>
                    <a:pt x="1883743" y="136140"/>
                  </a:cubicBezTo>
                  <a:cubicBezTo>
                    <a:pt x="1881172" y="127088"/>
                    <a:pt x="1879878" y="116454"/>
                    <a:pt x="1879878" y="104260"/>
                  </a:cubicBezTo>
                  <a:cubicBezTo>
                    <a:pt x="1879878" y="89355"/>
                    <a:pt x="1881903" y="76374"/>
                    <a:pt x="1885915" y="65323"/>
                  </a:cubicBezTo>
                  <a:cubicBezTo>
                    <a:pt x="1889919" y="54289"/>
                    <a:pt x="1895193" y="45191"/>
                    <a:pt x="1901715" y="38024"/>
                  </a:cubicBezTo>
                  <a:cubicBezTo>
                    <a:pt x="1908245" y="30874"/>
                    <a:pt x="1915683" y="25545"/>
                    <a:pt x="1924038" y="22033"/>
                  </a:cubicBezTo>
                  <a:cubicBezTo>
                    <a:pt x="1932392" y="18538"/>
                    <a:pt x="1940893" y="16779"/>
                    <a:pt x="1949578" y="16768"/>
                  </a:cubicBezTo>
                  <a:cubicBezTo>
                    <a:pt x="1969344" y="16779"/>
                    <a:pt x="1983759" y="20663"/>
                    <a:pt x="1992806" y="28418"/>
                  </a:cubicBezTo>
                  <a:lnTo>
                    <a:pt x="1992806" y="71594"/>
                  </a:lnTo>
                  <a:cubicBezTo>
                    <a:pt x="1980956" y="58201"/>
                    <a:pt x="1965756" y="51502"/>
                    <a:pt x="1947199" y="51491"/>
                  </a:cubicBezTo>
                  <a:cubicBezTo>
                    <a:pt x="1942063" y="51502"/>
                    <a:pt x="1936927" y="52387"/>
                    <a:pt x="1931807" y="54129"/>
                  </a:cubicBezTo>
                  <a:cubicBezTo>
                    <a:pt x="1926671" y="55888"/>
                    <a:pt x="1922089" y="58744"/>
                    <a:pt x="1918085" y="62696"/>
                  </a:cubicBezTo>
                  <a:cubicBezTo>
                    <a:pt x="1914074" y="66665"/>
                    <a:pt x="1910817" y="71765"/>
                    <a:pt x="1908291" y="78001"/>
                  </a:cubicBezTo>
                  <a:cubicBezTo>
                    <a:pt x="1905773" y="84255"/>
                    <a:pt x="1904510" y="91868"/>
                    <a:pt x="1904510" y="100834"/>
                  </a:cubicBezTo>
                  <a:cubicBezTo>
                    <a:pt x="1904510" y="109229"/>
                    <a:pt x="1905480" y="116465"/>
                    <a:pt x="1907382" y="122547"/>
                  </a:cubicBezTo>
                  <a:cubicBezTo>
                    <a:pt x="1909292" y="128647"/>
                    <a:pt x="1912118" y="134198"/>
                    <a:pt x="1915845" y="139224"/>
                  </a:cubicBezTo>
                  <a:cubicBezTo>
                    <a:pt x="1919579" y="144249"/>
                    <a:pt x="1924130" y="149132"/>
                    <a:pt x="1929497" y="153844"/>
                  </a:cubicBezTo>
                  <a:cubicBezTo>
                    <a:pt x="1934864" y="158572"/>
                    <a:pt x="1941031" y="163741"/>
                    <a:pt x="1948031" y="169366"/>
                  </a:cubicBezTo>
                  <a:cubicBezTo>
                    <a:pt x="1955215" y="175163"/>
                    <a:pt x="1962037" y="181257"/>
                    <a:pt x="1968459" y="187654"/>
                  </a:cubicBezTo>
                  <a:cubicBezTo>
                    <a:pt x="1974896" y="194049"/>
                    <a:pt x="1980555" y="201131"/>
                    <a:pt x="1985399" y="208898"/>
                  </a:cubicBezTo>
                  <a:cubicBezTo>
                    <a:pt x="1990250" y="216665"/>
                    <a:pt x="1994100" y="225277"/>
                    <a:pt x="1996949" y="234712"/>
                  </a:cubicBezTo>
                  <a:cubicBezTo>
                    <a:pt x="1999790" y="244164"/>
                    <a:pt x="2001199" y="254975"/>
                    <a:pt x="2001199" y="267139"/>
                  </a:cubicBezTo>
                  <a:cubicBezTo>
                    <a:pt x="2001199" y="283301"/>
                    <a:pt x="1999274" y="296963"/>
                    <a:pt x="1995401" y="308156"/>
                  </a:cubicBezTo>
                  <a:cubicBezTo>
                    <a:pt x="1991528" y="319350"/>
                    <a:pt x="1986315" y="328459"/>
                    <a:pt x="1979724" y="335455"/>
                  </a:cubicBezTo>
                  <a:cubicBezTo>
                    <a:pt x="1973148" y="342468"/>
                    <a:pt x="1965564" y="347523"/>
                    <a:pt x="1956978" y="350635"/>
                  </a:cubicBezTo>
                  <a:cubicBezTo>
                    <a:pt x="1948408" y="353759"/>
                    <a:pt x="1939361" y="355318"/>
                    <a:pt x="1929836" y="355318"/>
                  </a:cubicBezTo>
                  <a:cubicBezTo>
                    <a:pt x="1926671" y="355318"/>
                    <a:pt x="1922759" y="354901"/>
                    <a:pt x="1918085" y="354061"/>
                  </a:cubicBezTo>
                  <a:cubicBezTo>
                    <a:pt x="1913427" y="353234"/>
                    <a:pt x="1908668" y="352006"/>
                    <a:pt x="1903817" y="350406"/>
                  </a:cubicBezTo>
                  <a:cubicBezTo>
                    <a:pt x="1898966" y="348818"/>
                    <a:pt x="1894377" y="346848"/>
                    <a:pt x="1890027" y="344478"/>
                  </a:cubicBezTo>
                  <a:cubicBezTo>
                    <a:pt x="1885699" y="342126"/>
                    <a:pt x="1882219" y="339498"/>
                    <a:pt x="1879608" y="336585"/>
                  </a:cubicBezTo>
                  <a:close/>
                </a:path>
                <a:path w="6622000" h="462000">
                  <a:moveTo>
                    <a:pt x="2140769" y="349835"/>
                  </a:moveTo>
                  <a:lnTo>
                    <a:pt x="2117823" y="349835"/>
                  </a:lnTo>
                  <a:lnTo>
                    <a:pt x="2117823" y="313284"/>
                  </a:lnTo>
                  <a:lnTo>
                    <a:pt x="2117254" y="313284"/>
                  </a:lnTo>
                  <a:cubicBezTo>
                    <a:pt x="2107282" y="341326"/>
                    <a:pt x="2092591" y="355318"/>
                    <a:pt x="2073179" y="355318"/>
                  </a:cubicBezTo>
                  <a:cubicBezTo>
                    <a:pt x="2058911" y="355318"/>
                    <a:pt x="2047730" y="349161"/>
                    <a:pt x="2039676" y="336826"/>
                  </a:cubicBezTo>
                  <a:cubicBezTo>
                    <a:pt x="2031607" y="324490"/>
                    <a:pt x="2027556" y="308116"/>
                    <a:pt x="2027556" y="287699"/>
                  </a:cubicBezTo>
                  <a:cubicBezTo>
                    <a:pt x="2027556" y="244010"/>
                    <a:pt x="2043334" y="218567"/>
                    <a:pt x="2074865" y="211400"/>
                  </a:cubicBezTo>
                  <a:lnTo>
                    <a:pt x="2117823" y="201577"/>
                  </a:lnTo>
                  <a:cubicBezTo>
                    <a:pt x="2117823" y="161839"/>
                    <a:pt x="2107975" y="141965"/>
                    <a:pt x="2088286" y="141953"/>
                  </a:cubicBezTo>
                  <a:cubicBezTo>
                    <a:pt x="2071030" y="141965"/>
                    <a:pt x="2055461" y="151560"/>
                    <a:pt x="2041555" y="170737"/>
                  </a:cubicBezTo>
                  <a:lnTo>
                    <a:pt x="2041555" y="132359"/>
                  </a:lnTo>
                  <a:cubicBezTo>
                    <a:pt x="2055638" y="117750"/>
                    <a:pt x="2071878" y="110440"/>
                    <a:pt x="2090257" y="110429"/>
                  </a:cubicBezTo>
                  <a:cubicBezTo>
                    <a:pt x="2123937" y="110440"/>
                    <a:pt x="2140769" y="139526"/>
                    <a:pt x="2140769" y="197693"/>
                  </a:cubicBezTo>
                  <a:close/>
                </a:path>
                <a:path w="6622000" h="462000">
                  <a:moveTo>
                    <a:pt x="2117823" y="231503"/>
                  </a:moveTo>
                  <a:lnTo>
                    <a:pt x="2083258" y="239270"/>
                  </a:lnTo>
                  <a:cubicBezTo>
                    <a:pt x="2072624" y="241725"/>
                    <a:pt x="2064609" y="246020"/>
                    <a:pt x="2059188" y="252188"/>
                  </a:cubicBezTo>
                  <a:cubicBezTo>
                    <a:pt x="2053775" y="258356"/>
                    <a:pt x="2051064" y="269281"/>
                    <a:pt x="2051064" y="284958"/>
                  </a:cubicBezTo>
                  <a:cubicBezTo>
                    <a:pt x="2051064" y="296391"/>
                    <a:pt x="2053559" y="305729"/>
                    <a:pt x="2058564" y="312953"/>
                  </a:cubicBezTo>
                  <a:cubicBezTo>
                    <a:pt x="2063546" y="320195"/>
                    <a:pt x="2070207" y="323804"/>
                    <a:pt x="2078507" y="323793"/>
                  </a:cubicBezTo>
                  <a:cubicBezTo>
                    <a:pt x="2089872" y="323804"/>
                    <a:pt x="2099274" y="317294"/>
                    <a:pt x="2106697" y="304272"/>
                  </a:cubicBezTo>
                  <a:cubicBezTo>
                    <a:pt x="2114112" y="291252"/>
                    <a:pt x="2117823" y="274764"/>
                    <a:pt x="2117823" y="254804"/>
                  </a:cubicBezTo>
                  <a:close/>
                </a:path>
                <a:path w="6622000" h="462000">
                  <a:moveTo>
                    <a:pt x="2250433" y="347551"/>
                  </a:moveTo>
                  <a:cubicBezTo>
                    <a:pt x="2245027" y="352434"/>
                    <a:pt x="2237890" y="354861"/>
                    <a:pt x="2229034" y="354861"/>
                  </a:cubicBezTo>
                  <a:cubicBezTo>
                    <a:pt x="2203940" y="354861"/>
                    <a:pt x="2191389" y="332029"/>
                    <a:pt x="2191389" y="286328"/>
                  </a:cubicBezTo>
                  <a:lnTo>
                    <a:pt x="2191389" y="147893"/>
                  </a:lnTo>
                  <a:lnTo>
                    <a:pt x="2166757" y="147893"/>
                  </a:lnTo>
                  <a:lnTo>
                    <a:pt x="2166757" y="115911"/>
                  </a:lnTo>
                  <a:lnTo>
                    <a:pt x="2191389" y="115911"/>
                  </a:lnTo>
                  <a:lnTo>
                    <a:pt x="2191389" y="58801"/>
                  </a:lnTo>
                  <a:lnTo>
                    <a:pt x="2214335" y="46693"/>
                  </a:lnTo>
                  <a:lnTo>
                    <a:pt x="2214335" y="115911"/>
                  </a:lnTo>
                  <a:lnTo>
                    <a:pt x="2250433" y="115911"/>
                  </a:lnTo>
                  <a:lnTo>
                    <a:pt x="2250433" y="147893"/>
                  </a:lnTo>
                  <a:lnTo>
                    <a:pt x="2214335" y="147893"/>
                  </a:lnTo>
                  <a:lnTo>
                    <a:pt x="2214335" y="279704"/>
                  </a:lnTo>
                  <a:cubicBezTo>
                    <a:pt x="2214335" y="295409"/>
                    <a:pt x="2215975" y="306602"/>
                    <a:pt x="2219240" y="313296"/>
                  </a:cubicBezTo>
                  <a:cubicBezTo>
                    <a:pt x="2222497" y="320007"/>
                    <a:pt x="2227910" y="323348"/>
                    <a:pt x="2235472" y="323336"/>
                  </a:cubicBezTo>
                  <a:cubicBezTo>
                    <a:pt x="2241262" y="323348"/>
                    <a:pt x="2246244" y="320766"/>
                    <a:pt x="2250433" y="315569"/>
                  </a:cubicBezTo>
                  <a:close/>
                </a:path>
                <a:path w="6622000" h="462000">
                  <a:moveTo>
                    <a:pt x="2292875" y="56516"/>
                  </a:moveTo>
                  <a:cubicBezTo>
                    <a:pt x="2288771" y="56528"/>
                    <a:pt x="2285268" y="54243"/>
                    <a:pt x="2282372" y="49675"/>
                  </a:cubicBezTo>
                  <a:cubicBezTo>
                    <a:pt x="2279493" y="45106"/>
                    <a:pt x="2278037" y="39326"/>
                    <a:pt x="2278037" y="32302"/>
                  </a:cubicBezTo>
                  <a:cubicBezTo>
                    <a:pt x="2278037" y="25306"/>
                    <a:pt x="2279493" y="19492"/>
                    <a:pt x="2282372" y="14837"/>
                  </a:cubicBezTo>
                  <a:cubicBezTo>
                    <a:pt x="2285268" y="10200"/>
                    <a:pt x="2288771" y="7870"/>
                    <a:pt x="2292875" y="7858"/>
                  </a:cubicBezTo>
                  <a:cubicBezTo>
                    <a:pt x="2297056" y="7870"/>
                    <a:pt x="2300629" y="10200"/>
                    <a:pt x="2303563" y="14837"/>
                  </a:cubicBezTo>
                  <a:cubicBezTo>
                    <a:pt x="2306497" y="19492"/>
                    <a:pt x="2307967" y="25306"/>
                    <a:pt x="2307967" y="32302"/>
                  </a:cubicBezTo>
                  <a:cubicBezTo>
                    <a:pt x="2307967" y="39012"/>
                    <a:pt x="2306497" y="44735"/>
                    <a:pt x="2303563" y="49446"/>
                  </a:cubicBezTo>
                  <a:cubicBezTo>
                    <a:pt x="2300629" y="54175"/>
                    <a:pt x="2297056" y="56528"/>
                    <a:pt x="2292875" y="56516"/>
                  </a:cubicBezTo>
                  <a:close/>
                </a:path>
                <a:path w="6622000" h="462000">
                  <a:moveTo>
                    <a:pt x="2304056" y="349835"/>
                  </a:moveTo>
                  <a:lnTo>
                    <a:pt x="2281109" y="349835"/>
                  </a:lnTo>
                  <a:lnTo>
                    <a:pt x="2281109" y="115911"/>
                  </a:lnTo>
                  <a:lnTo>
                    <a:pt x="2304056" y="115911"/>
                  </a:lnTo>
                  <a:close/>
                </a:path>
                <a:path w="6622000" h="462000">
                  <a:moveTo>
                    <a:pt x="2341863" y="341383"/>
                  </a:moveTo>
                  <a:lnTo>
                    <a:pt x="2341863" y="301177"/>
                  </a:lnTo>
                  <a:cubicBezTo>
                    <a:pt x="2354360" y="316266"/>
                    <a:pt x="2368127" y="323804"/>
                    <a:pt x="2383134" y="323793"/>
                  </a:cubicBezTo>
                  <a:cubicBezTo>
                    <a:pt x="2403301" y="323804"/>
                    <a:pt x="2413365" y="312839"/>
                    <a:pt x="2413365" y="290898"/>
                  </a:cubicBezTo>
                  <a:cubicBezTo>
                    <a:pt x="2413365" y="284672"/>
                    <a:pt x="2412510" y="279372"/>
                    <a:pt x="2410770" y="275032"/>
                  </a:cubicBezTo>
                  <a:cubicBezTo>
                    <a:pt x="2409045" y="270692"/>
                    <a:pt x="2406720" y="266854"/>
                    <a:pt x="2403771" y="263496"/>
                  </a:cubicBezTo>
                  <a:cubicBezTo>
                    <a:pt x="2400837" y="260155"/>
                    <a:pt x="2397387" y="257145"/>
                    <a:pt x="2393422" y="254473"/>
                  </a:cubicBezTo>
                  <a:cubicBezTo>
                    <a:pt x="2389464" y="251817"/>
                    <a:pt x="2385191" y="249036"/>
                    <a:pt x="2380609" y="246123"/>
                  </a:cubicBezTo>
                  <a:cubicBezTo>
                    <a:pt x="2374280" y="242023"/>
                    <a:pt x="2368697" y="237881"/>
                    <a:pt x="2363900" y="233684"/>
                  </a:cubicBezTo>
                  <a:cubicBezTo>
                    <a:pt x="2359088" y="229504"/>
                    <a:pt x="2355084" y="224775"/>
                    <a:pt x="2351865" y="219521"/>
                  </a:cubicBezTo>
                  <a:cubicBezTo>
                    <a:pt x="2348646" y="214266"/>
                    <a:pt x="2346213" y="208299"/>
                    <a:pt x="2344581" y="201588"/>
                  </a:cubicBezTo>
                  <a:cubicBezTo>
                    <a:pt x="2342948" y="194895"/>
                    <a:pt x="2342132" y="187042"/>
                    <a:pt x="2342132" y="178047"/>
                  </a:cubicBezTo>
                  <a:cubicBezTo>
                    <a:pt x="2342132" y="167094"/>
                    <a:pt x="2343688" y="157385"/>
                    <a:pt x="2346752" y="148933"/>
                  </a:cubicBezTo>
                  <a:cubicBezTo>
                    <a:pt x="2349840" y="140480"/>
                    <a:pt x="2353944" y="133399"/>
                    <a:pt x="2359080" y="127688"/>
                  </a:cubicBezTo>
                  <a:cubicBezTo>
                    <a:pt x="2364200" y="121976"/>
                    <a:pt x="2370052" y="117681"/>
                    <a:pt x="2376628" y="114780"/>
                  </a:cubicBezTo>
                  <a:cubicBezTo>
                    <a:pt x="2383219" y="111896"/>
                    <a:pt x="2389995" y="110440"/>
                    <a:pt x="2396995" y="110429"/>
                  </a:cubicBezTo>
                  <a:cubicBezTo>
                    <a:pt x="2409399" y="110440"/>
                    <a:pt x="2420495" y="113941"/>
                    <a:pt x="2430289" y="120937"/>
                  </a:cubicBezTo>
                  <a:lnTo>
                    <a:pt x="2430289" y="158858"/>
                  </a:lnTo>
                  <a:cubicBezTo>
                    <a:pt x="2419764" y="147607"/>
                    <a:pt x="2407628" y="141965"/>
                    <a:pt x="2393907" y="141953"/>
                  </a:cubicBezTo>
                  <a:cubicBezTo>
                    <a:pt x="2389618" y="141965"/>
                    <a:pt x="2385745" y="142764"/>
                    <a:pt x="2382295" y="144363"/>
                  </a:cubicBezTo>
                  <a:cubicBezTo>
                    <a:pt x="2378846" y="145963"/>
                    <a:pt x="2375881" y="148219"/>
                    <a:pt x="2373409" y="151102"/>
                  </a:cubicBezTo>
                  <a:cubicBezTo>
                    <a:pt x="2370938" y="154004"/>
                    <a:pt x="2369036" y="157470"/>
                    <a:pt x="2367673" y="161497"/>
                  </a:cubicBezTo>
                  <a:cubicBezTo>
                    <a:pt x="2366318" y="165540"/>
                    <a:pt x="2365640" y="169994"/>
                    <a:pt x="2365640" y="174849"/>
                  </a:cubicBezTo>
                  <a:cubicBezTo>
                    <a:pt x="2365640" y="180960"/>
                    <a:pt x="2366318" y="186054"/>
                    <a:pt x="2367673" y="190166"/>
                  </a:cubicBezTo>
                  <a:cubicBezTo>
                    <a:pt x="2369036" y="194278"/>
                    <a:pt x="2371007" y="197933"/>
                    <a:pt x="2373625" y="201131"/>
                  </a:cubicBezTo>
                  <a:cubicBezTo>
                    <a:pt x="2376235" y="204330"/>
                    <a:pt x="2379416" y="207231"/>
                    <a:pt x="2383134" y="209812"/>
                  </a:cubicBezTo>
                  <a:cubicBezTo>
                    <a:pt x="2386877" y="212411"/>
                    <a:pt x="2391112" y="215226"/>
                    <a:pt x="2395870" y="218253"/>
                  </a:cubicBezTo>
                  <a:cubicBezTo>
                    <a:pt x="2402208" y="222222"/>
                    <a:pt x="2407905" y="226305"/>
                    <a:pt x="2412941" y="230486"/>
                  </a:cubicBezTo>
                  <a:cubicBezTo>
                    <a:pt x="2417985" y="234684"/>
                    <a:pt x="2422274" y="239395"/>
                    <a:pt x="2425823" y="244649"/>
                  </a:cubicBezTo>
                  <a:cubicBezTo>
                    <a:pt x="2429366" y="249904"/>
                    <a:pt x="2432099" y="255957"/>
                    <a:pt x="2434001" y="262810"/>
                  </a:cubicBezTo>
                  <a:cubicBezTo>
                    <a:pt x="2435918" y="269664"/>
                    <a:pt x="2436865" y="277819"/>
                    <a:pt x="2436865" y="287242"/>
                  </a:cubicBezTo>
                  <a:cubicBezTo>
                    <a:pt x="2436865" y="298835"/>
                    <a:pt x="2435302" y="308887"/>
                    <a:pt x="2432184" y="317408"/>
                  </a:cubicBezTo>
                  <a:cubicBezTo>
                    <a:pt x="2429057" y="325946"/>
                    <a:pt x="2424884" y="333027"/>
                    <a:pt x="2419671" y="338653"/>
                  </a:cubicBezTo>
                  <a:cubicBezTo>
                    <a:pt x="2414435" y="344295"/>
                    <a:pt x="2408421" y="348476"/>
                    <a:pt x="2401615" y="351206"/>
                  </a:cubicBezTo>
                  <a:cubicBezTo>
                    <a:pt x="2394808" y="353947"/>
                    <a:pt x="2387662" y="355318"/>
                    <a:pt x="2380201" y="355318"/>
                  </a:cubicBezTo>
                  <a:cubicBezTo>
                    <a:pt x="2365463" y="355318"/>
                    <a:pt x="2352681" y="350675"/>
                    <a:pt x="2341863" y="341383"/>
                  </a:cubicBezTo>
                  <a:close/>
                </a:path>
                <a:path w="6622000" h="462000">
                  <a:moveTo>
                    <a:pt x="2542933" y="36414"/>
                  </a:moveTo>
                  <a:cubicBezTo>
                    <a:pt x="2538451" y="32313"/>
                    <a:pt x="2533369" y="30257"/>
                    <a:pt x="2527679" y="30246"/>
                  </a:cubicBezTo>
                  <a:cubicBezTo>
                    <a:pt x="2511632" y="30257"/>
                    <a:pt x="2503601" y="46779"/>
                    <a:pt x="2503601" y="79817"/>
                  </a:cubicBezTo>
                  <a:lnTo>
                    <a:pt x="2503601" y="115911"/>
                  </a:lnTo>
                  <a:lnTo>
                    <a:pt x="2537189" y="115911"/>
                  </a:lnTo>
                  <a:lnTo>
                    <a:pt x="2537189" y="147893"/>
                  </a:lnTo>
                  <a:lnTo>
                    <a:pt x="2503601" y="147893"/>
                  </a:lnTo>
                  <a:lnTo>
                    <a:pt x="2503601" y="349835"/>
                  </a:lnTo>
                  <a:lnTo>
                    <a:pt x="2480801" y="349835"/>
                  </a:lnTo>
                  <a:lnTo>
                    <a:pt x="2480801" y="147893"/>
                  </a:lnTo>
                  <a:lnTo>
                    <a:pt x="2456308" y="147893"/>
                  </a:lnTo>
                  <a:lnTo>
                    <a:pt x="2456308" y="115911"/>
                  </a:lnTo>
                  <a:lnTo>
                    <a:pt x="2480801" y="115911"/>
                  </a:lnTo>
                  <a:lnTo>
                    <a:pt x="2480801" y="77990"/>
                  </a:lnTo>
                  <a:cubicBezTo>
                    <a:pt x="2480801" y="53490"/>
                    <a:pt x="2485136" y="34112"/>
                    <a:pt x="2493822" y="19863"/>
                  </a:cubicBezTo>
                  <a:cubicBezTo>
                    <a:pt x="2502500" y="5631"/>
                    <a:pt x="2513318" y="-1496"/>
                    <a:pt x="2526278" y="-1508"/>
                  </a:cubicBezTo>
                  <a:cubicBezTo>
                    <a:pt x="2533269" y="-1496"/>
                    <a:pt x="2538829" y="0"/>
                    <a:pt x="2542933" y="2604"/>
                  </a:cubicBezTo>
                  <a:close/>
                </a:path>
                <a:path w="6622000" h="462000">
                  <a:moveTo>
                    <a:pt x="2664362" y="349835"/>
                  </a:moveTo>
                  <a:lnTo>
                    <a:pt x="2641416" y="349835"/>
                  </a:lnTo>
                  <a:lnTo>
                    <a:pt x="2641416" y="313284"/>
                  </a:lnTo>
                  <a:lnTo>
                    <a:pt x="2640846" y="313284"/>
                  </a:lnTo>
                  <a:cubicBezTo>
                    <a:pt x="2630874" y="341326"/>
                    <a:pt x="2616183" y="355318"/>
                    <a:pt x="2596771" y="355318"/>
                  </a:cubicBezTo>
                  <a:cubicBezTo>
                    <a:pt x="2582511" y="355318"/>
                    <a:pt x="2571323" y="349161"/>
                    <a:pt x="2563268" y="336826"/>
                  </a:cubicBezTo>
                  <a:cubicBezTo>
                    <a:pt x="2555199" y="324490"/>
                    <a:pt x="2551149" y="308116"/>
                    <a:pt x="2551149" y="287699"/>
                  </a:cubicBezTo>
                  <a:cubicBezTo>
                    <a:pt x="2551149" y="244010"/>
                    <a:pt x="2566926" y="218567"/>
                    <a:pt x="2598457" y="211400"/>
                  </a:cubicBezTo>
                  <a:lnTo>
                    <a:pt x="2641416" y="201577"/>
                  </a:lnTo>
                  <a:cubicBezTo>
                    <a:pt x="2641416" y="161839"/>
                    <a:pt x="2631567" y="141965"/>
                    <a:pt x="2611878" y="141953"/>
                  </a:cubicBezTo>
                  <a:cubicBezTo>
                    <a:pt x="2594623" y="141965"/>
                    <a:pt x="2579053" y="151560"/>
                    <a:pt x="2565147" y="170737"/>
                  </a:cubicBezTo>
                  <a:lnTo>
                    <a:pt x="2565147" y="132359"/>
                  </a:lnTo>
                  <a:cubicBezTo>
                    <a:pt x="2579230" y="117750"/>
                    <a:pt x="2595470" y="110440"/>
                    <a:pt x="2613850" y="110429"/>
                  </a:cubicBezTo>
                  <a:cubicBezTo>
                    <a:pt x="2647529" y="110440"/>
                    <a:pt x="2664362" y="139526"/>
                    <a:pt x="2664362" y="197693"/>
                  </a:cubicBezTo>
                  <a:close/>
                </a:path>
                <a:path w="6622000" h="462000">
                  <a:moveTo>
                    <a:pt x="2641416" y="231503"/>
                  </a:moveTo>
                  <a:lnTo>
                    <a:pt x="2606850" y="239270"/>
                  </a:lnTo>
                  <a:cubicBezTo>
                    <a:pt x="2596217" y="241725"/>
                    <a:pt x="2588201" y="246020"/>
                    <a:pt x="2582780" y="252188"/>
                  </a:cubicBezTo>
                  <a:cubicBezTo>
                    <a:pt x="2577375" y="258356"/>
                    <a:pt x="2574657" y="269281"/>
                    <a:pt x="2574657" y="284958"/>
                  </a:cubicBezTo>
                  <a:cubicBezTo>
                    <a:pt x="2574657" y="296391"/>
                    <a:pt x="2577152" y="305729"/>
                    <a:pt x="2582157" y="312953"/>
                  </a:cubicBezTo>
                  <a:cubicBezTo>
                    <a:pt x="2587138" y="320195"/>
                    <a:pt x="2593799" y="323804"/>
                    <a:pt x="2602099" y="323793"/>
                  </a:cubicBezTo>
                  <a:cubicBezTo>
                    <a:pt x="2613472" y="323804"/>
                    <a:pt x="2622874" y="317294"/>
                    <a:pt x="2630289" y="304272"/>
                  </a:cubicBezTo>
                  <a:cubicBezTo>
                    <a:pt x="2637704" y="291252"/>
                    <a:pt x="2641416" y="274764"/>
                    <a:pt x="2641416" y="254804"/>
                  </a:cubicBezTo>
                  <a:close/>
                </a:path>
                <a:path w="6622000" h="462000">
                  <a:moveTo>
                    <a:pt x="2805233" y="339099"/>
                  </a:moveTo>
                  <a:cubicBezTo>
                    <a:pt x="2794230" y="349921"/>
                    <a:pt x="2781171" y="355318"/>
                    <a:pt x="2766063" y="355318"/>
                  </a:cubicBezTo>
                  <a:cubicBezTo>
                    <a:pt x="2745628" y="355318"/>
                    <a:pt x="2729149" y="344478"/>
                    <a:pt x="2716598" y="322776"/>
                  </a:cubicBezTo>
                  <a:cubicBezTo>
                    <a:pt x="2704047" y="301075"/>
                    <a:pt x="2697772" y="272937"/>
                    <a:pt x="2697772" y="238356"/>
                  </a:cubicBezTo>
                  <a:cubicBezTo>
                    <a:pt x="2697772" y="199835"/>
                    <a:pt x="2704533" y="168893"/>
                    <a:pt x="2718061" y="145506"/>
                  </a:cubicBezTo>
                  <a:cubicBezTo>
                    <a:pt x="2731598" y="122136"/>
                    <a:pt x="2749639" y="110440"/>
                    <a:pt x="2772216" y="110429"/>
                  </a:cubicBezTo>
                  <a:cubicBezTo>
                    <a:pt x="2784813" y="110440"/>
                    <a:pt x="2795909" y="114255"/>
                    <a:pt x="2805518" y="121851"/>
                  </a:cubicBezTo>
                  <a:lnTo>
                    <a:pt x="2805518" y="160229"/>
                  </a:lnTo>
                  <a:cubicBezTo>
                    <a:pt x="2794877" y="148064"/>
                    <a:pt x="2783511" y="141965"/>
                    <a:pt x="2771376" y="141953"/>
                  </a:cubicBezTo>
                  <a:cubicBezTo>
                    <a:pt x="2756731" y="141965"/>
                    <a:pt x="2744719" y="150531"/>
                    <a:pt x="2735348" y="167664"/>
                  </a:cubicBezTo>
                  <a:cubicBezTo>
                    <a:pt x="2725969" y="184798"/>
                    <a:pt x="2721272" y="207299"/>
                    <a:pt x="2721272" y="235158"/>
                  </a:cubicBezTo>
                  <a:cubicBezTo>
                    <a:pt x="2721272" y="262582"/>
                    <a:pt x="2725684" y="284215"/>
                    <a:pt x="2734501" y="300047"/>
                  </a:cubicBezTo>
                  <a:cubicBezTo>
                    <a:pt x="2743317" y="315895"/>
                    <a:pt x="2755137" y="323804"/>
                    <a:pt x="2769975" y="323793"/>
                  </a:cubicBezTo>
                  <a:cubicBezTo>
                    <a:pt x="2782472" y="323804"/>
                    <a:pt x="2794230" y="317025"/>
                    <a:pt x="2805233" y="303462"/>
                  </a:cubicBezTo>
                  <a:close/>
                </a:path>
                <a:path w="6622000" h="462000">
                  <a:moveTo>
                    <a:pt x="2906350" y="347551"/>
                  </a:moveTo>
                  <a:cubicBezTo>
                    <a:pt x="2900944" y="352434"/>
                    <a:pt x="2893806" y="354861"/>
                    <a:pt x="2884951" y="354861"/>
                  </a:cubicBezTo>
                  <a:cubicBezTo>
                    <a:pt x="2859857" y="354861"/>
                    <a:pt x="2847306" y="332029"/>
                    <a:pt x="2847306" y="286328"/>
                  </a:cubicBezTo>
                  <a:lnTo>
                    <a:pt x="2847306" y="147893"/>
                  </a:lnTo>
                  <a:lnTo>
                    <a:pt x="2822674" y="147893"/>
                  </a:lnTo>
                  <a:lnTo>
                    <a:pt x="2822674" y="115911"/>
                  </a:lnTo>
                  <a:lnTo>
                    <a:pt x="2847306" y="115911"/>
                  </a:lnTo>
                  <a:lnTo>
                    <a:pt x="2847306" y="58801"/>
                  </a:lnTo>
                  <a:lnTo>
                    <a:pt x="2870252" y="46693"/>
                  </a:lnTo>
                  <a:lnTo>
                    <a:pt x="2870252" y="115911"/>
                  </a:lnTo>
                  <a:lnTo>
                    <a:pt x="2906350" y="115911"/>
                  </a:lnTo>
                  <a:lnTo>
                    <a:pt x="2906350" y="147893"/>
                  </a:lnTo>
                  <a:lnTo>
                    <a:pt x="2870252" y="147893"/>
                  </a:lnTo>
                  <a:lnTo>
                    <a:pt x="2870252" y="279704"/>
                  </a:lnTo>
                  <a:cubicBezTo>
                    <a:pt x="2870252" y="295409"/>
                    <a:pt x="2871900" y="306602"/>
                    <a:pt x="2875157" y="313296"/>
                  </a:cubicBezTo>
                  <a:cubicBezTo>
                    <a:pt x="2878414" y="320007"/>
                    <a:pt x="2883827" y="323348"/>
                    <a:pt x="2891389" y="323336"/>
                  </a:cubicBezTo>
                  <a:cubicBezTo>
                    <a:pt x="2897179" y="323348"/>
                    <a:pt x="2902168" y="320766"/>
                    <a:pt x="2906350" y="315569"/>
                  </a:cubicBezTo>
                  <a:close/>
                </a:path>
                <a:path w="6622000" h="462000">
                  <a:moveTo>
                    <a:pt x="2948792" y="56516"/>
                  </a:moveTo>
                  <a:cubicBezTo>
                    <a:pt x="2944688" y="56528"/>
                    <a:pt x="2941184" y="54243"/>
                    <a:pt x="2938289" y="49675"/>
                  </a:cubicBezTo>
                  <a:cubicBezTo>
                    <a:pt x="2935409" y="45106"/>
                    <a:pt x="2933954" y="39326"/>
                    <a:pt x="2933954" y="32302"/>
                  </a:cubicBezTo>
                  <a:cubicBezTo>
                    <a:pt x="2933954" y="25306"/>
                    <a:pt x="2935409" y="19492"/>
                    <a:pt x="2938289" y="14837"/>
                  </a:cubicBezTo>
                  <a:cubicBezTo>
                    <a:pt x="2941184" y="10200"/>
                    <a:pt x="2944688" y="7870"/>
                    <a:pt x="2948792" y="7858"/>
                  </a:cubicBezTo>
                  <a:cubicBezTo>
                    <a:pt x="2952973" y="7870"/>
                    <a:pt x="2956546" y="10200"/>
                    <a:pt x="2959480" y="14837"/>
                  </a:cubicBezTo>
                  <a:cubicBezTo>
                    <a:pt x="2962421" y="19492"/>
                    <a:pt x="2963884" y="25306"/>
                    <a:pt x="2963884" y="32302"/>
                  </a:cubicBezTo>
                  <a:cubicBezTo>
                    <a:pt x="2963884" y="39012"/>
                    <a:pt x="2962421" y="44735"/>
                    <a:pt x="2959480" y="49446"/>
                  </a:cubicBezTo>
                  <a:cubicBezTo>
                    <a:pt x="2956546" y="54175"/>
                    <a:pt x="2952973" y="56528"/>
                    <a:pt x="2948792" y="56516"/>
                  </a:cubicBezTo>
                  <a:close/>
                </a:path>
                <a:path w="6622000" h="462000">
                  <a:moveTo>
                    <a:pt x="2959972" y="349835"/>
                  </a:moveTo>
                  <a:lnTo>
                    <a:pt x="2937026" y="349835"/>
                  </a:lnTo>
                  <a:lnTo>
                    <a:pt x="2937026" y="115911"/>
                  </a:lnTo>
                  <a:lnTo>
                    <a:pt x="2959972" y="115911"/>
                  </a:lnTo>
                  <a:close/>
                </a:path>
                <a:path w="6622000" h="462000">
                  <a:moveTo>
                    <a:pt x="3066348" y="355318"/>
                  </a:moveTo>
                  <a:cubicBezTo>
                    <a:pt x="3045165" y="355318"/>
                    <a:pt x="3028271" y="344409"/>
                    <a:pt x="3015620" y="322548"/>
                  </a:cubicBezTo>
                  <a:cubicBezTo>
                    <a:pt x="3002984" y="300703"/>
                    <a:pt x="2996655" y="271720"/>
                    <a:pt x="2996655" y="235615"/>
                  </a:cubicBezTo>
                  <a:cubicBezTo>
                    <a:pt x="2996655" y="196334"/>
                    <a:pt x="3003246" y="165654"/>
                    <a:pt x="3016390" y="143564"/>
                  </a:cubicBezTo>
                  <a:cubicBezTo>
                    <a:pt x="3029542" y="121491"/>
                    <a:pt x="3047314" y="110440"/>
                    <a:pt x="3069705" y="110429"/>
                  </a:cubicBezTo>
                  <a:cubicBezTo>
                    <a:pt x="3091057" y="110440"/>
                    <a:pt x="3107743" y="121176"/>
                    <a:pt x="3119724" y="142650"/>
                  </a:cubicBezTo>
                  <a:cubicBezTo>
                    <a:pt x="3131721" y="164124"/>
                    <a:pt x="3137711" y="193895"/>
                    <a:pt x="3137711" y="231959"/>
                  </a:cubicBezTo>
                  <a:cubicBezTo>
                    <a:pt x="3137711" y="269281"/>
                    <a:pt x="3131259" y="299178"/>
                    <a:pt x="3118338" y="321634"/>
                  </a:cubicBezTo>
                  <a:cubicBezTo>
                    <a:pt x="3105410" y="344107"/>
                    <a:pt x="3088085" y="355318"/>
                    <a:pt x="3066348" y="355318"/>
                  </a:cubicBezTo>
                  <a:close/>
                </a:path>
                <a:path w="6622000" h="462000">
                  <a:moveTo>
                    <a:pt x="3068019" y="141953"/>
                  </a:moveTo>
                  <a:cubicBezTo>
                    <a:pt x="3053281" y="141965"/>
                    <a:pt x="3041623" y="150160"/>
                    <a:pt x="3033038" y="166523"/>
                  </a:cubicBezTo>
                  <a:cubicBezTo>
                    <a:pt x="3024468" y="182902"/>
                    <a:pt x="3020156" y="205471"/>
                    <a:pt x="3020156" y="234244"/>
                  </a:cubicBezTo>
                  <a:cubicBezTo>
                    <a:pt x="3020156" y="261971"/>
                    <a:pt x="3024506" y="283827"/>
                    <a:pt x="3033169" y="299818"/>
                  </a:cubicBezTo>
                  <a:cubicBezTo>
                    <a:pt x="3041854" y="315809"/>
                    <a:pt x="3053466" y="323804"/>
                    <a:pt x="3068019" y="323793"/>
                  </a:cubicBezTo>
                  <a:cubicBezTo>
                    <a:pt x="3082857" y="323804"/>
                    <a:pt x="3094268" y="315969"/>
                    <a:pt x="3102245" y="300275"/>
                  </a:cubicBezTo>
                  <a:cubicBezTo>
                    <a:pt x="3110215" y="284598"/>
                    <a:pt x="3114196" y="262285"/>
                    <a:pt x="3114196" y="233330"/>
                  </a:cubicBezTo>
                  <a:cubicBezTo>
                    <a:pt x="3114196" y="204101"/>
                    <a:pt x="3110215" y="181571"/>
                    <a:pt x="3102245" y="165722"/>
                  </a:cubicBezTo>
                  <a:cubicBezTo>
                    <a:pt x="3094268" y="149892"/>
                    <a:pt x="3082857" y="141965"/>
                    <a:pt x="3068019" y="141953"/>
                  </a:cubicBezTo>
                  <a:close/>
                </a:path>
                <a:path w="6622000" h="462000">
                  <a:moveTo>
                    <a:pt x="3293313" y="349835"/>
                  </a:moveTo>
                  <a:lnTo>
                    <a:pt x="3270367" y="349835"/>
                  </a:lnTo>
                  <a:lnTo>
                    <a:pt x="3270367" y="216425"/>
                  </a:lnTo>
                  <a:cubicBezTo>
                    <a:pt x="3270367" y="166797"/>
                    <a:pt x="3259264" y="141965"/>
                    <a:pt x="3237049" y="141953"/>
                  </a:cubicBezTo>
                  <a:cubicBezTo>
                    <a:pt x="3225584" y="141965"/>
                    <a:pt x="3216090" y="149018"/>
                    <a:pt x="3208590" y="163096"/>
                  </a:cubicBezTo>
                  <a:cubicBezTo>
                    <a:pt x="3201075" y="177191"/>
                    <a:pt x="3197317" y="194963"/>
                    <a:pt x="3197317" y="216425"/>
                  </a:cubicBezTo>
                  <a:lnTo>
                    <a:pt x="3197317" y="349835"/>
                  </a:lnTo>
                  <a:lnTo>
                    <a:pt x="3174371" y="349835"/>
                  </a:lnTo>
                  <a:lnTo>
                    <a:pt x="3174371" y="115911"/>
                  </a:lnTo>
                  <a:lnTo>
                    <a:pt x="3197317" y="115911"/>
                  </a:lnTo>
                  <a:lnTo>
                    <a:pt x="3197317" y="154746"/>
                  </a:lnTo>
                  <a:lnTo>
                    <a:pt x="3197887" y="154746"/>
                  </a:lnTo>
                  <a:cubicBezTo>
                    <a:pt x="3208698" y="125220"/>
                    <a:pt x="3224375" y="110440"/>
                    <a:pt x="3244896" y="110429"/>
                  </a:cubicBezTo>
                  <a:cubicBezTo>
                    <a:pt x="3260573" y="110440"/>
                    <a:pt x="3272554" y="118709"/>
                    <a:pt x="3280870" y="135226"/>
                  </a:cubicBezTo>
                  <a:cubicBezTo>
                    <a:pt x="3289171" y="151759"/>
                    <a:pt x="3293313" y="175620"/>
                    <a:pt x="3293313" y="206831"/>
                  </a:cubicBezTo>
                  <a:close/>
                </a:path>
                <a:path w="6622000" h="462000">
                  <a:moveTo>
                    <a:pt x="3554751" y="336129"/>
                  </a:moveTo>
                  <a:cubicBezTo>
                    <a:pt x="3539936" y="348933"/>
                    <a:pt x="3521456" y="355318"/>
                    <a:pt x="3499350" y="355318"/>
                  </a:cubicBezTo>
                  <a:cubicBezTo>
                    <a:pt x="3470798" y="355318"/>
                    <a:pt x="3447945" y="340338"/>
                    <a:pt x="3430789" y="310326"/>
                  </a:cubicBezTo>
                  <a:cubicBezTo>
                    <a:pt x="3413626" y="280332"/>
                    <a:pt x="3405040" y="240955"/>
                    <a:pt x="3405040" y="192210"/>
                  </a:cubicBezTo>
                  <a:cubicBezTo>
                    <a:pt x="3405040" y="139840"/>
                    <a:pt x="3414688" y="97504"/>
                    <a:pt x="3434008" y="65209"/>
                  </a:cubicBezTo>
                  <a:cubicBezTo>
                    <a:pt x="3453311" y="32930"/>
                    <a:pt x="3477790" y="16779"/>
                    <a:pt x="3507466" y="16768"/>
                  </a:cubicBezTo>
                  <a:cubicBezTo>
                    <a:pt x="3526500" y="16779"/>
                    <a:pt x="3542254" y="21279"/>
                    <a:pt x="3554751" y="30246"/>
                  </a:cubicBezTo>
                  <a:lnTo>
                    <a:pt x="3554751" y="71137"/>
                  </a:lnTo>
                  <a:cubicBezTo>
                    <a:pt x="3540398" y="58058"/>
                    <a:pt x="3524536" y="51502"/>
                    <a:pt x="3507181" y="51491"/>
                  </a:cubicBezTo>
                  <a:cubicBezTo>
                    <a:pt x="3484150" y="51502"/>
                    <a:pt x="3465470" y="64066"/>
                    <a:pt x="3451140" y="89195"/>
                  </a:cubicBezTo>
                  <a:cubicBezTo>
                    <a:pt x="3436833" y="114323"/>
                    <a:pt x="3429657" y="147905"/>
                    <a:pt x="3429657" y="189926"/>
                  </a:cubicBezTo>
                  <a:cubicBezTo>
                    <a:pt x="3429657" y="229847"/>
                    <a:pt x="3436356" y="261640"/>
                    <a:pt x="3449739" y="285312"/>
                  </a:cubicBezTo>
                  <a:cubicBezTo>
                    <a:pt x="3463137" y="309001"/>
                    <a:pt x="3480685" y="320834"/>
                    <a:pt x="3502422" y="320823"/>
                  </a:cubicBezTo>
                  <a:cubicBezTo>
                    <a:pt x="3522581" y="320834"/>
                    <a:pt x="3540013" y="313525"/>
                    <a:pt x="3554751" y="298892"/>
                  </a:cubicBezTo>
                  <a:close/>
                </a:path>
                <a:path w="6622000" h="462000">
                  <a:moveTo>
                    <a:pt x="3695107" y="349835"/>
                  </a:moveTo>
                  <a:lnTo>
                    <a:pt x="3672161" y="349835"/>
                  </a:lnTo>
                  <a:lnTo>
                    <a:pt x="3672161" y="313284"/>
                  </a:lnTo>
                  <a:lnTo>
                    <a:pt x="3671591" y="313284"/>
                  </a:lnTo>
                  <a:cubicBezTo>
                    <a:pt x="3661620" y="341326"/>
                    <a:pt x="3646936" y="355318"/>
                    <a:pt x="3627516" y="355318"/>
                  </a:cubicBezTo>
                  <a:cubicBezTo>
                    <a:pt x="3613256" y="355318"/>
                    <a:pt x="3602075" y="349161"/>
                    <a:pt x="3594021" y="336826"/>
                  </a:cubicBezTo>
                  <a:cubicBezTo>
                    <a:pt x="3585944" y="324490"/>
                    <a:pt x="3581901" y="308116"/>
                    <a:pt x="3581901" y="287699"/>
                  </a:cubicBezTo>
                  <a:cubicBezTo>
                    <a:pt x="3581901" y="244010"/>
                    <a:pt x="3597671" y="218567"/>
                    <a:pt x="3629203" y="211400"/>
                  </a:cubicBezTo>
                  <a:lnTo>
                    <a:pt x="3672161" y="201577"/>
                  </a:lnTo>
                  <a:cubicBezTo>
                    <a:pt x="3672161" y="161839"/>
                    <a:pt x="3662313" y="141965"/>
                    <a:pt x="3642624" y="141953"/>
                  </a:cubicBezTo>
                  <a:cubicBezTo>
                    <a:pt x="3625376" y="141965"/>
                    <a:pt x="3609806" y="151560"/>
                    <a:pt x="3595892" y="170737"/>
                  </a:cubicBezTo>
                  <a:lnTo>
                    <a:pt x="3595892" y="132359"/>
                  </a:lnTo>
                  <a:cubicBezTo>
                    <a:pt x="3609983" y="117750"/>
                    <a:pt x="3626215" y="110440"/>
                    <a:pt x="3644595" y="110429"/>
                  </a:cubicBezTo>
                  <a:cubicBezTo>
                    <a:pt x="3678275" y="110440"/>
                    <a:pt x="3695107" y="139526"/>
                    <a:pt x="3695107" y="197693"/>
                  </a:cubicBezTo>
                  <a:close/>
                </a:path>
                <a:path w="6622000" h="462000">
                  <a:moveTo>
                    <a:pt x="3672161" y="231503"/>
                  </a:moveTo>
                  <a:lnTo>
                    <a:pt x="3637603" y="239270"/>
                  </a:lnTo>
                  <a:cubicBezTo>
                    <a:pt x="3626962" y="241725"/>
                    <a:pt x="3618946" y="246020"/>
                    <a:pt x="3613525" y="252188"/>
                  </a:cubicBezTo>
                  <a:cubicBezTo>
                    <a:pt x="3608120" y="258356"/>
                    <a:pt x="3605402" y="269281"/>
                    <a:pt x="3605402" y="284958"/>
                  </a:cubicBezTo>
                  <a:cubicBezTo>
                    <a:pt x="3605402" y="296391"/>
                    <a:pt x="3607904" y="305729"/>
                    <a:pt x="3612902" y="312953"/>
                  </a:cubicBezTo>
                  <a:cubicBezTo>
                    <a:pt x="3617891" y="320195"/>
                    <a:pt x="3624544" y="323804"/>
                    <a:pt x="3632845" y="323793"/>
                  </a:cubicBezTo>
                  <a:cubicBezTo>
                    <a:pt x="3644217" y="323804"/>
                    <a:pt x="3653619" y="317294"/>
                    <a:pt x="3661034" y="304272"/>
                  </a:cubicBezTo>
                  <a:cubicBezTo>
                    <a:pt x="3668457" y="291252"/>
                    <a:pt x="3672161" y="274764"/>
                    <a:pt x="3672161" y="254804"/>
                  </a:cubicBezTo>
                  <a:close/>
                </a:path>
                <a:path w="6622000" h="462000">
                  <a:moveTo>
                    <a:pt x="3854181" y="349835"/>
                  </a:moveTo>
                  <a:lnTo>
                    <a:pt x="3831227" y="349835"/>
                  </a:lnTo>
                  <a:lnTo>
                    <a:pt x="3831227" y="312828"/>
                  </a:lnTo>
                  <a:lnTo>
                    <a:pt x="3830665" y="312828"/>
                  </a:lnTo>
                  <a:cubicBezTo>
                    <a:pt x="3821156" y="341166"/>
                    <a:pt x="3806418" y="355318"/>
                    <a:pt x="3786444" y="355318"/>
                  </a:cubicBezTo>
                  <a:cubicBezTo>
                    <a:pt x="3752318" y="355318"/>
                    <a:pt x="3735239" y="322136"/>
                    <a:pt x="3735239" y="255717"/>
                  </a:cubicBezTo>
                  <a:lnTo>
                    <a:pt x="3735239" y="115911"/>
                  </a:lnTo>
                  <a:lnTo>
                    <a:pt x="3758039" y="115911"/>
                  </a:lnTo>
                  <a:lnTo>
                    <a:pt x="3758039" y="249778"/>
                  </a:lnTo>
                  <a:cubicBezTo>
                    <a:pt x="3758039" y="299133"/>
                    <a:pt x="3769612" y="323804"/>
                    <a:pt x="3792751" y="323793"/>
                  </a:cubicBezTo>
                  <a:cubicBezTo>
                    <a:pt x="3803946" y="323804"/>
                    <a:pt x="3813155" y="317065"/>
                    <a:pt x="3820386" y="303587"/>
                  </a:cubicBezTo>
                  <a:cubicBezTo>
                    <a:pt x="3827624" y="290109"/>
                    <a:pt x="3831227" y="272479"/>
                    <a:pt x="3831227" y="250692"/>
                  </a:cubicBezTo>
                  <a:lnTo>
                    <a:pt x="3831227" y="115911"/>
                  </a:lnTo>
                  <a:lnTo>
                    <a:pt x="3854181" y="115911"/>
                  </a:lnTo>
                  <a:close/>
                </a:path>
                <a:path w="6622000" h="462000">
                  <a:moveTo>
                    <a:pt x="3891857" y="341383"/>
                  </a:moveTo>
                  <a:lnTo>
                    <a:pt x="3891857" y="301177"/>
                  </a:lnTo>
                  <a:cubicBezTo>
                    <a:pt x="3904354" y="316266"/>
                    <a:pt x="3918114" y="323804"/>
                    <a:pt x="3933129" y="323793"/>
                  </a:cubicBezTo>
                  <a:cubicBezTo>
                    <a:pt x="3953288" y="323804"/>
                    <a:pt x="3963359" y="312839"/>
                    <a:pt x="3963359" y="290898"/>
                  </a:cubicBezTo>
                  <a:cubicBezTo>
                    <a:pt x="3963359" y="284672"/>
                    <a:pt x="3962505" y="279372"/>
                    <a:pt x="3960765" y="275032"/>
                  </a:cubicBezTo>
                  <a:cubicBezTo>
                    <a:pt x="3959040" y="270692"/>
                    <a:pt x="3956714" y="266854"/>
                    <a:pt x="3953765" y="263496"/>
                  </a:cubicBezTo>
                  <a:cubicBezTo>
                    <a:pt x="3950831" y="260155"/>
                    <a:pt x="3947382" y="257145"/>
                    <a:pt x="3943417" y="254473"/>
                  </a:cubicBezTo>
                  <a:cubicBezTo>
                    <a:pt x="3939459" y="251817"/>
                    <a:pt x="3935185" y="249036"/>
                    <a:pt x="3930604" y="246123"/>
                  </a:cubicBezTo>
                  <a:cubicBezTo>
                    <a:pt x="3924274" y="242023"/>
                    <a:pt x="3918692" y="237881"/>
                    <a:pt x="3913895" y="233684"/>
                  </a:cubicBezTo>
                  <a:cubicBezTo>
                    <a:pt x="3909082" y="229504"/>
                    <a:pt x="3905078" y="224775"/>
                    <a:pt x="3901859" y="219521"/>
                  </a:cubicBezTo>
                  <a:cubicBezTo>
                    <a:pt x="3898633" y="214266"/>
                    <a:pt x="3896208" y="208299"/>
                    <a:pt x="3894575" y="201588"/>
                  </a:cubicBezTo>
                  <a:cubicBezTo>
                    <a:pt x="3892943" y="194895"/>
                    <a:pt x="3892127" y="187042"/>
                    <a:pt x="3892127" y="178047"/>
                  </a:cubicBezTo>
                  <a:cubicBezTo>
                    <a:pt x="3892127" y="167094"/>
                    <a:pt x="3893674" y="157385"/>
                    <a:pt x="3896747" y="148933"/>
                  </a:cubicBezTo>
                  <a:cubicBezTo>
                    <a:pt x="3899834" y="140480"/>
                    <a:pt x="3903939" y="133399"/>
                    <a:pt x="3909067" y="127688"/>
                  </a:cubicBezTo>
                  <a:cubicBezTo>
                    <a:pt x="3914195" y="121976"/>
                    <a:pt x="3920047" y="117681"/>
                    <a:pt x="3926623" y="114780"/>
                  </a:cubicBezTo>
                  <a:cubicBezTo>
                    <a:pt x="3933214" y="111896"/>
                    <a:pt x="3939990" y="110440"/>
                    <a:pt x="3946989" y="110429"/>
                  </a:cubicBezTo>
                  <a:cubicBezTo>
                    <a:pt x="3959394" y="110440"/>
                    <a:pt x="3970490" y="113941"/>
                    <a:pt x="3980284" y="120937"/>
                  </a:cubicBezTo>
                  <a:lnTo>
                    <a:pt x="3980284" y="158858"/>
                  </a:lnTo>
                  <a:cubicBezTo>
                    <a:pt x="3969758" y="147607"/>
                    <a:pt x="3957623" y="141965"/>
                    <a:pt x="3943902" y="141953"/>
                  </a:cubicBezTo>
                  <a:cubicBezTo>
                    <a:pt x="3939613" y="141965"/>
                    <a:pt x="3935740" y="142764"/>
                    <a:pt x="3932290" y="144363"/>
                  </a:cubicBezTo>
                  <a:cubicBezTo>
                    <a:pt x="3928840" y="145963"/>
                    <a:pt x="3925876" y="148219"/>
                    <a:pt x="3923404" y="151102"/>
                  </a:cubicBezTo>
                  <a:cubicBezTo>
                    <a:pt x="3920932" y="154004"/>
                    <a:pt x="3919030" y="157470"/>
                    <a:pt x="3917668" y="161497"/>
                  </a:cubicBezTo>
                  <a:cubicBezTo>
                    <a:pt x="3916312" y="165540"/>
                    <a:pt x="3915635" y="169994"/>
                    <a:pt x="3915635" y="174849"/>
                  </a:cubicBezTo>
                  <a:cubicBezTo>
                    <a:pt x="3915635" y="180960"/>
                    <a:pt x="3916312" y="186054"/>
                    <a:pt x="3917668" y="190166"/>
                  </a:cubicBezTo>
                  <a:cubicBezTo>
                    <a:pt x="3919030" y="194278"/>
                    <a:pt x="3921002" y="197933"/>
                    <a:pt x="3923620" y="201131"/>
                  </a:cubicBezTo>
                  <a:cubicBezTo>
                    <a:pt x="3926230" y="204330"/>
                    <a:pt x="3929410" y="207231"/>
                    <a:pt x="3933129" y="209812"/>
                  </a:cubicBezTo>
                  <a:cubicBezTo>
                    <a:pt x="3936864" y="212411"/>
                    <a:pt x="3941106" y="215226"/>
                    <a:pt x="3945857" y="218253"/>
                  </a:cubicBezTo>
                  <a:cubicBezTo>
                    <a:pt x="3952202" y="222222"/>
                    <a:pt x="3957900" y="226305"/>
                    <a:pt x="3962936" y="230486"/>
                  </a:cubicBezTo>
                  <a:cubicBezTo>
                    <a:pt x="3967980" y="234684"/>
                    <a:pt x="3972269" y="239395"/>
                    <a:pt x="3975818" y="244649"/>
                  </a:cubicBezTo>
                  <a:cubicBezTo>
                    <a:pt x="3979360" y="249904"/>
                    <a:pt x="3982094" y="255957"/>
                    <a:pt x="3983995" y="262810"/>
                  </a:cubicBezTo>
                  <a:cubicBezTo>
                    <a:pt x="3985913" y="269664"/>
                    <a:pt x="3986860" y="277819"/>
                    <a:pt x="3986860" y="287242"/>
                  </a:cubicBezTo>
                  <a:cubicBezTo>
                    <a:pt x="3986860" y="298835"/>
                    <a:pt x="3985297" y="308887"/>
                    <a:pt x="3982178" y="317408"/>
                  </a:cubicBezTo>
                  <a:cubicBezTo>
                    <a:pt x="3979052" y="325946"/>
                    <a:pt x="3974879" y="333027"/>
                    <a:pt x="3969666" y="338653"/>
                  </a:cubicBezTo>
                  <a:cubicBezTo>
                    <a:pt x="3964430" y="344295"/>
                    <a:pt x="3958416" y="348476"/>
                    <a:pt x="3951609" y="351206"/>
                  </a:cubicBezTo>
                  <a:cubicBezTo>
                    <a:pt x="3944802" y="353947"/>
                    <a:pt x="3937657" y="355318"/>
                    <a:pt x="3930196" y="355318"/>
                  </a:cubicBezTo>
                  <a:cubicBezTo>
                    <a:pt x="3915458" y="355318"/>
                    <a:pt x="3902668" y="350675"/>
                    <a:pt x="3891857" y="341383"/>
                  </a:cubicBezTo>
                  <a:close/>
                </a:path>
                <a:path w="6622000" h="462000">
                  <a:moveTo>
                    <a:pt x="4137279" y="242240"/>
                  </a:moveTo>
                  <a:lnTo>
                    <a:pt x="4036109" y="242240"/>
                  </a:lnTo>
                  <a:cubicBezTo>
                    <a:pt x="4036479" y="268293"/>
                    <a:pt x="4040783" y="288396"/>
                    <a:pt x="4048991" y="302559"/>
                  </a:cubicBezTo>
                  <a:cubicBezTo>
                    <a:pt x="4057192" y="316723"/>
                    <a:pt x="4068488" y="323804"/>
                    <a:pt x="4082856" y="323793"/>
                  </a:cubicBezTo>
                  <a:cubicBezTo>
                    <a:pt x="4098995" y="323804"/>
                    <a:pt x="4113833" y="315123"/>
                    <a:pt x="4127354" y="297751"/>
                  </a:cubicBezTo>
                  <a:lnTo>
                    <a:pt x="4127354" y="332930"/>
                  </a:lnTo>
                  <a:cubicBezTo>
                    <a:pt x="4114757" y="347865"/>
                    <a:pt x="4098102" y="355318"/>
                    <a:pt x="4077396" y="355318"/>
                  </a:cubicBezTo>
                  <a:cubicBezTo>
                    <a:pt x="4057153" y="355318"/>
                    <a:pt x="4041245" y="344707"/>
                    <a:pt x="4029687" y="323462"/>
                  </a:cubicBezTo>
                  <a:cubicBezTo>
                    <a:pt x="4018122" y="302217"/>
                    <a:pt x="4012324" y="272337"/>
                    <a:pt x="4012324" y="233787"/>
                  </a:cubicBezTo>
                  <a:cubicBezTo>
                    <a:pt x="4012324" y="197408"/>
                    <a:pt x="4018653" y="167750"/>
                    <a:pt x="4031289" y="144821"/>
                  </a:cubicBezTo>
                  <a:cubicBezTo>
                    <a:pt x="4043932" y="121908"/>
                    <a:pt x="4059625" y="110440"/>
                    <a:pt x="4078374" y="110429"/>
                  </a:cubicBezTo>
                  <a:cubicBezTo>
                    <a:pt x="4097124" y="110440"/>
                    <a:pt x="4111631" y="120349"/>
                    <a:pt x="4121887" y="140138"/>
                  </a:cubicBezTo>
                  <a:cubicBezTo>
                    <a:pt x="4132151" y="159944"/>
                    <a:pt x="4137279" y="187425"/>
                    <a:pt x="4137279" y="222593"/>
                  </a:cubicBezTo>
                  <a:close/>
                </a:path>
                <a:path w="6622000" h="462000">
                  <a:moveTo>
                    <a:pt x="4113779" y="210486"/>
                  </a:moveTo>
                  <a:cubicBezTo>
                    <a:pt x="4113686" y="188869"/>
                    <a:pt x="4110491" y="172050"/>
                    <a:pt x="4104185" y="160012"/>
                  </a:cubicBezTo>
                  <a:cubicBezTo>
                    <a:pt x="4097886" y="147990"/>
                    <a:pt x="4089146" y="141965"/>
                    <a:pt x="4077951" y="141953"/>
                  </a:cubicBezTo>
                  <a:cubicBezTo>
                    <a:pt x="4067140" y="141965"/>
                    <a:pt x="4057939" y="148293"/>
                    <a:pt x="4050385" y="160925"/>
                  </a:cubicBezTo>
                  <a:cubicBezTo>
                    <a:pt x="4042823" y="173576"/>
                    <a:pt x="4038165" y="190098"/>
                    <a:pt x="4036394" y="210486"/>
                  </a:cubicBezTo>
                  <a:close/>
                </a:path>
                <a:path w="6622000" h="462000">
                  <a:moveTo>
                    <a:pt x="4353064" y="349835"/>
                  </a:moveTo>
                  <a:lnTo>
                    <a:pt x="4330118" y="349835"/>
                  </a:lnTo>
                  <a:lnTo>
                    <a:pt x="4330118" y="313284"/>
                  </a:lnTo>
                  <a:lnTo>
                    <a:pt x="4329548" y="313284"/>
                  </a:lnTo>
                  <a:cubicBezTo>
                    <a:pt x="4319577" y="341326"/>
                    <a:pt x="4304893" y="355318"/>
                    <a:pt x="4285473" y="355318"/>
                  </a:cubicBezTo>
                  <a:cubicBezTo>
                    <a:pt x="4271213" y="355318"/>
                    <a:pt x="4260033" y="349161"/>
                    <a:pt x="4251971" y="336826"/>
                  </a:cubicBezTo>
                  <a:cubicBezTo>
                    <a:pt x="4243901" y="324490"/>
                    <a:pt x="4239851" y="308116"/>
                    <a:pt x="4239851" y="287699"/>
                  </a:cubicBezTo>
                  <a:cubicBezTo>
                    <a:pt x="4239851" y="244010"/>
                    <a:pt x="4255628" y="218567"/>
                    <a:pt x="4287160" y="211400"/>
                  </a:cubicBezTo>
                  <a:lnTo>
                    <a:pt x="4330118" y="201577"/>
                  </a:lnTo>
                  <a:cubicBezTo>
                    <a:pt x="4330118" y="161839"/>
                    <a:pt x="4320270" y="141965"/>
                    <a:pt x="4300581" y="141953"/>
                  </a:cubicBezTo>
                  <a:cubicBezTo>
                    <a:pt x="4283325" y="141965"/>
                    <a:pt x="4267764" y="151560"/>
                    <a:pt x="4253850" y="170737"/>
                  </a:cubicBezTo>
                  <a:lnTo>
                    <a:pt x="4253850" y="132359"/>
                  </a:lnTo>
                  <a:cubicBezTo>
                    <a:pt x="4267933" y="117750"/>
                    <a:pt x="4284172" y="110440"/>
                    <a:pt x="4302552" y="110429"/>
                  </a:cubicBezTo>
                  <a:cubicBezTo>
                    <a:pt x="4336232" y="110440"/>
                    <a:pt x="4353064" y="139526"/>
                    <a:pt x="4353064" y="197693"/>
                  </a:cubicBezTo>
                  <a:close/>
                </a:path>
                <a:path w="6622000" h="462000">
                  <a:moveTo>
                    <a:pt x="4330118" y="231503"/>
                  </a:moveTo>
                  <a:lnTo>
                    <a:pt x="4295553" y="239270"/>
                  </a:lnTo>
                  <a:cubicBezTo>
                    <a:pt x="4284919" y="241725"/>
                    <a:pt x="4276904" y="246020"/>
                    <a:pt x="4271482" y="252188"/>
                  </a:cubicBezTo>
                  <a:cubicBezTo>
                    <a:pt x="4266077" y="258356"/>
                    <a:pt x="4263359" y="269281"/>
                    <a:pt x="4263359" y="284958"/>
                  </a:cubicBezTo>
                  <a:cubicBezTo>
                    <a:pt x="4263359" y="296391"/>
                    <a:pt x="4265862" y="305729"/>
                    <a:pt x="4270859" y="312953"/>
                  </a:cubicBezTo>
                  <a:cubicBezTo>
                    <a:pt x="4275841" y="320195"/>
                    <a:pt x="4282501" y="323804"/>
                    <a:pt x="4290802" y="323793"/>
                  </a:cubicBezTo>
                  <a:cubicBezTo>
                    <a:pt x="4302175" y="323804"/>
                    <a:pt x="4311577" y="317294"/>
                    <a:pt x="4318992" y="304272"/>
                  </a:cubicBezTo>
                  <a:cubicBezTo>
                    <a:pt x="4326406" y="291252"/>
                    <a:pt x="4330118" y="274764"/>
                    <a:pt x="4330118" y="254804"/>
                  </a:cubicBezTo>
                  <a:close/>
                </a:path>
                <a:path w="6622000" h="462000">
                  <a:moveTo>
                    <a:pt x="4515211" y="349835"/>
                  </a:moveTo>
                  <a:lnTo>
                    <a:pt x="4492265" y="349835"/>
                  </a:lnTo>
                  <a:lnTo>
                    <a:pt x="4492265" y="216425"/>
                  </a:lnTo>
                  <a:cubicBezTo>
                    <a:pt x="4492265" y="166797"/>
                    <a:pt x="4481161" y="141965"/>
                    <a:pt x="4458955" y="141953"/>
                  </a:cubicBezTo>
                  <a:cubicBezTo>
                    <a:pt x="4447481" y="141965"/>
                    <a:pt x="4437987" y="149018"/>
                    <a:pt x="4430488" y="163096"/>
                  </a:cubicBezTo>
                  <a:cubicBezTo>
                    <a:pt x="4422980" y="177191"/>
                    <a:pt x="4419215" y="194963"/>
                    <a:pt x="4419215" y="216425"/>
                  </a:cubicBezTo>
                  <a:lnTo>
                    <a:pt x="4419215" y="349835"/>
                  </a:lnTo>
                  <a:lnTo>
                    <a:pt x="4396269" y="349835"/>
                  </a:lnTo>
                  <a:lnTo>
                    <a:pt x="4396269" y="115911"/>
                  </a:lnTo>
                  <a:lnTo>
                    <a:pt x="4419215" y="115911"/>
                  </a:lnTo>
                  <a:lnTo>
                    <a:pt x="4419215" y="154746"/>
                  </a:lnTo>
                  <a:lnTo>
                    <a:pt x="4419784" y="154746"/>
                  </a:lnTo>
                  <a:cubicBezTo>
                    <a:pt x="4430595" y="125220"/>
                    <a:pt x="4446273" y="110440"/>
                    <a:pt x="4466793" y="110429"/>
                  </a:cubicBezTo>
                  <a:cubicBezTo>
                    <a:pt x="4482470" y="110440"/>
                    <a:pt x="4494452" y="118709"/>
                    <a:pt x="4502768" y="135226"/>
                  </a:cubicBezTo>
                  <a:cubicBezTo>
                    <a:pt x="4511068" y="151759"/>
                    <a:pt x="4515211" y="175620"/>
                    <a:pt x="4515211" y="206831"/>
                  </a:cubicBezTo>
                  <a:close/>
                </a:path>
                <a:path w="6622000" h="462000">
                  <a:moveTo>
                    <a:pt x="4680776" y="349835"/>
                  </a:moveTo>
                  <a:lnTo>
                    <a:pt x="4657830" y="349835"/>
                  </a:lnTo>
                  <a:lnTo>
                    <a:pt x="4657830" y="310087"/>
                  </a:lnTo>
                  <a:lnTo>
                    <a:pt x="4657276" y="310087"/>
                  </a:lnTo>
                  <a:cubicBezTo>
                    <a:pt x="4646642" y="340252"/>
                    <a:pt x="4630226" y="355318"/>
                    <a:pt x="4608011" y="355318"/>
                  </a:cubicBezTo>
                  <a:cubicBezTo>
                    <a:pt x="4590016" y="355318"/>
                    <a:pt x="4575625" y="344867"/>
                    <a:pt x="4564853" y="323918"/>
                  </a:cubicBezTo>
                  <a:cubicBezTo>
                    <a:pt x="4554080" y="302987"/>
                    <a:pt x="4548682" y="274461"/>
                    <a:pt x="4548682" y="238356"/>
                  </a:cubicBezTo>
                  <a:cubicBezTo>
                    <a:pt x="4548682" y="199692"/>
                    <a:pt x="4554666" y="168692"/>
                    <a:pt x="4566608" y="145391"/>
                  </a:cubicBezTo>
                  <a:cubicBezTo>
                    <a:pt x="4578543" y="122090"/>
                    <a:pt x="4594444" y="110440"/>
                    <a:pt x="4614318" y="110429"/>
                  </a:cubicBezTo>
                  <a:cubicBezTo>
                    <a:pt x="4634006" y="110440"/>
                    <a:pt x="4648320" y="123078"/>
                    <a:pt x="4657276" y="148350"/>
                  </a:cubicBezTo>
                  <a:lnTo>
                    <a:pt x="4657830" y="148350"/>
                  </a:lnTo>
                  <a:lnTo>
                    <a:pt x="4657830" y="3518"/>
                  </a:lnTo>
                  <a:lnTo>
                    <a:pt x="4680776" y="3518"/>
                  </a:lnTo>
                  <a:close/>
                </a:path>
                <a:path w="6622000" h="462000">
                  <a:moveTo>
                    <a:pt x="4657830" y="244067"/>
                  </a:moveTo>
                  <a:lnTo>
                    <a:pt x="4657830" y="209572"/>
                  </a:lnTo>
                  <a:cubicBezTo>
                    <a:pt x="4657830" y="190697"/>
                    <a:pt x="4654019" y="174718"/>
                    <a:pt x="4646365" y="161611"/>
                  </a:cubicBezTo>
                  <a:cubicBezTo>
                    <a:pt x="4638719" y="148521"/>
                    <a:pt x="4629001" y="141965"/>
                    <a:pt x="4617251" y="141953"/>
                  </a:cubicBezTo>
                  <a:cubicBezTo>
                    <a:pt x="4603260" y="141965"/>
                    <a:pt x="4592257" y="150349"/>
                    <a:pt x="4584241" y="167094"/>
                  </a:cubicBezTo>
                  <a:cubicBezTo>
                    <a:pt x="4576210" y="183855"/>
                    <a:pt x="4572191" y="207002"/>
                    <a:pt x="4572191" y="236529"/>
                  </a:cubicBezTo>
                  <a:cubicBezTo>
                    <a:pt x="4572191" y="263496"/>
                    <a:pt x="4576048" y="284787"/>
                    <a:pt x="4583733" y="300389"/>
                  </a:cubicBezTo>
                  <a:cubicBezTo>
                    <a:pt x="4591441" y="316009"/>
                    <a:pt x="4601774" y="323804"/>
                    <a:pt x="4614741" y="323793"/>
                  </a:cubicBezTo>
                  <a:cubicBezTo>
                    <a:pt x="4627523" y="323804"/>
                    <a:pt x="4637903" y="316266"/>
                    <a:pt x="4645864" y="301189"/>
                  </a:cubicBezTo>
                  <a:cubicBezTo>
                    <a:pt x="4653849" y="286111"/>
                    <a:pt x="4657830" y="267082"/>
                    <a:pt x="4657830" y="244067"/>
                  </a:cubicBezTo>
                  <a:close/>
                </a:path>
                <a:path w="6622000" h="462000">
                  <a:moveTo>
                    <a:pt x="4915172" y="349835"/>
                  </a:moveTo>
                  <a:lnTo>
                    <a:pt x="4808827" y="349835"/>
                  </a:lnTo>
                  <a:lnTo>
                    <a:pt x="4808827" y="22250"/>
                  </a:lnTo>
                  <a:lnTo>
                    <a:pt x="4910691" y="22250"/>
                  </a:lnTo>
                  <a:lnTo>
                    <a:pt x="4910691" y="56973"/>
                  </a:lnTo>
                  <a:lnTo>
                    <a:pt x="4832328" y="56973"/>
                  </a:lnTo>
                  <a:lnTo>
                    <a:pt x="4832328" y="165940"/>
                  </a:lnTo>
                  <a:lnTo>
                    <a:pt x="4904807" y="165940"/>
                  </a:lnTo>
                  <a:lnTo>
                    <a:pt x="4904807" y="200435"/>
                  </a:lnTo>
                  <a:lnTo>
                    <a:pt x="4832328" y="200435"/>
                  </a:lnTo>
                  <a:lnTo>
                    <a:pt x="4832328" y="315112"/>
                  </a:lnTo>
                  <a:lnTo>
                    <a:pt x="4915172" y="315112"/>
                  </a:lnTo>
                  <a:close/>
                </a:path>
                <a:path w="6622000" h="462000">
                  <a:moveTo>
                    <a:pt x="5021509" y="36414"/>
                  </a:moveTo>
                  <a:cubicBezTo>
                    <a:pt x="5017027" y="32313"/>
                    <a:pt x="5011945" y="30257"/>
                    <a:pt x="5006255" y="30246"/>
                  </a:cubicBezTo>
                  <a:cubicBezTo>
                    <a:pt x="4990208" y="30257"/>
                    <a:pt x="4982177" y="46779"/>
                    <a:pt x="4982177" y="79817"/>
                  </a:cubicBezTo>
                  <a:lnTo>
                    <a:pt x="4982177" y="115911"/>
                  </a:lnTo>
                  <a:lnTo>
                    <a:pt x="5015765" y="115911"/>
                  </a:lnTo>
                  <a:lnTo>
                    <a:pt x="5015765" y="147893"/>
                  </a:lnTo>
                  <a:lnTo>
                    <a:pt x="4982177" y="147893"/>
                  </a:lnTo>
                  <a:lnTo>
                    <a:pt x="4982177" y="349835"/>
                  </a:lnTo>
                  <a:lnTo>
                    <a:pt x="4959385" y="349835"/>
                  </a:lnTo>
                  <a:lnTo>
                    <a:pt x="4959385" y="147893"/>
                  </a:lnTo>
                  <a:lnTo>
                    <a:pt x="4934884" y="147893"/>
                  </a:lnTo>
                  <a:lnTo>
                    <a:pt x="4934884" y="115911"/>
                  </a:lnTo>
                  <a:lnTo>
                    <a:pt x="4959385" y="115911"/>
                  </a:lnTo>
                  <a:lnTo>
                    <a:pt x="4959385" y="77990"/>
                  </a:lnTo>
                  <a:cubicBezTo>
                    <a:pt x="4959385" y="53490"/>
                    <a:pt x="4963713" y="34112"/>
                    <a:pt x="4972398" y="19863"/>
                  </a:cubicBezTo>
                  <a:cubicBezTo>
                    <a:pt x="4981076" y="5631"/>
                    <a:pt x="4991894" y="-1496"/>
                    <a:pt x="5004854" y="-1508"/>
                  </a:cubicBezTo>
                  <a:cubicBezTo>
                    <a:pt x="5011853" y="-1496"/>
                    <a:pt x="5017405" y="0"/>
                    <a:pt x="5021509" y="2604"/>
                  </a:cubicBezTo>
                  <a:close/>
                </a:path>
                <a:path w="6622000" h="462000">
                  <a:moveTo>
                    <a:pt x="5111175" y="36414"/>
                  </a:moveTo>
                  <a:cubicBezTo>
                    <a:pt x="5106694" y="32313"/>
                    <a:pt x="5101612" y="30257"/>
                    <a:pt x="5095914" y="30246"/>
                  </a:cubicBezTo>
                  <a:cubicBezTo>
                    <a:pt x="5079875" y="30257"/>
                    <a:pt x="5071844" y="46779"/>
                    <a:pt x="5071844" y="79817"/>
                  </a:cubicBezTo>
                  <a:lnTo>
                    <a:pt x="5071844" y="115911"/>
                  </a:lnTo>
                  <a:lnTo>
                    <a:pt x="5105431" y="115911"/>
                  </a:lnTo>
                  <a:lnTo>
                    <a:pt x="5105431" y="147893"/>
                  </a:lnTo>
                  <a:lnTo>
                    <a:pt x="5071844" y="147893"/>
                  </a:lnTo>
                  <a:lnTo>
                    <a:pt x="5071844" y="349835"/>
                  </a:lnTo>
                  <a:lnTo>
                    <a:pt x="5049044" y="349835"/>
                  </a:lnTo>
                  <a:lnTo>
                    <a:pt x="5049044" y="147893"/>
                  </a:lnTo>
                  <a:lnTo>
                    <a:pt x="5024550" y="147893"/>
                  </a:lnTo>
                  <a:lnTo>
                    <a:pt x="5024550" y="115911"/>
                  </a:lnTo>
                  <a:lnTo>
                    <a:pt x="5049044" y="115911"/>
                  </a:lnTo>
                  <a:lnTo>
                    <a:pt x="5049044" y="77990"/>
                  </a:lnTo>
                  <a:cubicBezTo>
                    <a:pt x="5049044" y="53490"/>
                    <a:pt x="5053379" y="34112"/>
                    <a:pt x="5062065" y="19863"/>
                  </a:cubicBezTo>
                  <a:cubicBezTo>
                    <a:pt x="5070743" y="5631"/>
                    <a:pt x="5081561" y="-1496"/>
                    <a:pt x="5094520" y="-1508"/>
                  </a:cubicBezTo>
                  <a:cubicBezTo>
                    <a:pt x="5101512" y="-1496"/>
                    <a:pt x="5107071" y="0"/>
                    <a:pt x="5111175" y="2604"/>
                  </a:cubicBezTo>
                  <a:close/>
                </a:path>
                <a:path w="6622000" h="462000">
                  <a:moveTo>
                    <a:pt x="5245194" y="242240"/>
                  </a:moveTo>
                  <a:lnTo>
                    <a:pt x="5144023" y="242240"/>
                  </a:lnTo>
                  <a:cubicBezTo>
                    <a:pt x="5144393" y="268293"/>
                    <a:pt x="5148697" y="288396"/>
                    <a:pt x="5156906" y="302559"/>
                  </a:cubicBezTo>
                  <a:cubicBezTo>
                    <a:pt x="5165106" y="316723"/>
                    <a:pt x="5176402" y="323804"/>
                    <a:pt x="5190770" y="323793"/>
                  </a:cubicBezTo>
                  <a:cubicBezTo>
                    <a:pt x="5206909" y="323804"/>
                    <a:pt x="5221747" y="315123"/>
                    <a:pt x="5235269" y="297751"/>
                  </a:cubicBezTo>
                  <a:lnTo>
                    <a:pt x="5235269" y="332930"/>
                  </a:lnTo>
                  <a:cubicBezTo>
                    <a:pt x="5222671" y="347865"/>
                    <a:pt x="5206016" y="355318"/>
                    <a:pt x="5185311" y="355318"/>
                  </a:cubicBezTo>
                  <a:cubicBezTo>
                    <a:pt x="5165068" y="355318"/>
                    <a:pt x="5149159" y="344707"/>
                    <a:pt x="5137602" y="323462"/>
                  </a:cubicBezTo>
                  <a:cubicBezTo>
                    <a:pt x="5126036" y="302217"/>
                    <a:pt x="5120238" y="272337"/>
                    <a:pt x="5120238" y="233787"/>
                  </a:cubicBezTo>
                  <a:cubicBezTo>
                    <a:pt x="5120238" y="197408"/>
                    <a:pt x="5126568" y="167750"/>
                    <a:pt x="5139203" y="144821"/>
                  </a:cubicBezTo>
                  <a:cubicBezTo>
                    <a:pt x="5151847" y="121908"/>
                    <a:pt x="5167539" y="110440"/>
                    <a:pt x="5186289" y="110429"/>
                  </a:cubicBezTo>
                  <a:cubicBezTo>
                    <a:pt x="5205038" y="110440"/>
                    <a:pt x="5219545" y="120349"/>
                    <a:pt x="5229802" y="140138"/>
                  </a:cubicBezTo>
                  <a:cubicBezTo>
                    <a:pt x="5240066" y="159944"/>
                    <a:pt x="5245194" y="187425"/>
                    <a:pt x="5245194" y="222593"/>
                  </a:cubicBezTo>
                  <a:close/>
                </a:path>
                <a:path w="6622000" h="462000">
                  <a:moveTo>
                    <a:pt x="5221694" y="210486"/>
                  </a:moveTo>
                  <a:cubicBezTo>
                    <a:pt x="5221601" y="188869"/>
                    <a:pt x="5218406" y="172050"/>
                    <a:pt x="5212099" y="160012"/>
                  </a:cubicBezTo>
                  <a:cubicBezTo>
                    <a:pt x="5205801" y="147990"/>
                    <a:pt x="5197061" y="141965"/>
                    <a:pt x="5185865" y="141953"/>
                  </a:cubicBezTo>
                  <a:cubicBezTo>
                    <a:pt x="5175055" y="141965"/>
                    <a:pt x="5165861" y="148293"/>
                    <a:pt x="5158299" y="160925"/>
                  </a:cubicBezTo>
                  <a:cubicBezTo>
                    <a:pt x="5150738" y="173576"/>
                    <a:pt x="5146080" y="190098"/>
                    <a:pt x="5144308" y="210486"/>
                  </a:cubicBezTo>
                  <a:close/>
                </a:path>
                <a:path w="6622000" h="462000">
                  <a:moveTo>
                    <a:pt x="5377549" y="339099"/>
                  </a:moveTo>
                  <a:cubicBezTo>
                    <a:pt x="5366546" y="349921"/>
                    <a:pt x="5353487" y="355318"/>
                    <a:pt x="5338379" y="355318"/>
                  </a:cubicBezTo>
                  <a:cubicBezTo>
                    <a:pt x="5317951" y="355318"/>
                    <a:pt x="5301473" y="344478"/>
                    <a:pt x="5288914" y="322776"/>
                  </a:cubicBezTo>
                  <a:cubicBezTo>
                    <a:pt x="5276363" y="301075"/>
                    <a:pt x="5270088" y="272937"/>
                    <a:pt x="5270088" y="238356"/>
                  </a:cubicBezTo>
                  <a:cubicBezTo>
                    <a:pt x="5270088" y="199835"/>
                    <a:pt x="5276848" y="168893"/>
                    <a:pt x="5290385" y="145506"/>
                  </a:cubicBezTo>
                  <a:cubicBezTo>
                    <a:pt x="5303914" y="122136"/>
                    <a:pt x="5321955" y="110440"/>
                    <a:pt x="5344539" y="110429"/>
                  </a:cubicBezTo>
                  <a:cubicBezTo>
                    <a:pt x="5357129" y="110440"/>
                    <a:pt x="5368232" y="114255"/>
                    <a:pt x="5377834" y="121851"/>
                  </a:cubicBezTo>
                  <a:lnTo>
                    <a:pt x="5377834" y="160229"/>
                  </a:lnTo>
                  <a:cubicBezTo>
                    <a:pt x="5367200" y="148064"/>
                    <a:pt x="5355827" y="141965"/>
                    <a:pt x="5343692" y="141953"/>
                  </a:cubicBezTo>
                  <a:cubicBezTo>
                    <a:pt x="5329047" y="141965"/>
                    <a:pt x="5317035" y="150531"/>
                    <a:pt x="5307664" y="167664"/>
                  </a:cubicBezTo>
                  <a:cubicBezTo>
                    <a:pt x="5298293" y="184798"/>
                    <a:pt x="5293588" y="207299"/>
                    <a:pt x="5293588" y="235158"/>
                  </a:cubicBezTo>
                  <a:cubicBezTo>
                    <a:pt x="5293588" y="262582"/>
                    <a:pt x="5298008" y="284215"/>
                    <a:pt x="5306825" y="300047"/>
                  </a:cubicBezTo>
                  <a:cubicBezTo>
                    <a:pt x="5315641" y="315895"/>
                    <a:pt x="5327461" y="323804"/>
                    <a:pt x="5342291" y="323793"/>
                  </a:cubicBezTo>
                  <a:cubicBezTo>
                    <a:pt x="5354795" y="323804"/>
                    <a:pt x="5366546" y="317025"/>
                    <a:pt x="5377549" y="303462"/>
                  </a:cubicBezTo>
                  <a:close/>
                </a:path>
                <a:path w="6622000" h="462000">
                  <a:moveTo>
                    <a:pt x="5478666" y="347551"/>
                  </a:moveTo>
                  <a:cubicBezTo>
                    <a:pt x="5473260" y="352434"/>
                    <a:pt x="5466130" y="354861"/>
                    <a:pt x="5457267" y="354861"/>
                  </a:cubicBezTo>
                  <a:cubicBezTo>
                    <a:pt x="5432181" y="354861"/>
                    <a:pt x="5419622" y="332029"/>
                    <a:pt x="5419622" y="286328"/>
                  </a:cubicBezTo>
                  <a:lnTo>
                    <a:pt x="5419622" y="147893"/>
                  </a:lnTo>
                  <a:lnTo>
                    <a:pt x="5394990" y="147893"/>
                  </a:lnTo>
                  <a:lnTo>
                    <a:pt x="5394990" y="115911"/>
                  </a:lnTo>
                  <a:lnTo>
                    <a:pt x="5419622" y="115911"/>
                  </a:lnTo>
                  <a:lnTo>
                    <a:pt x="5419622" y="58801"/>
                  </a:lnTo>
                  <a:lnTo>
                    <a:pt x="5442568" y="46693"/>
                  </a:lnTo>
                  <a:lnTo>
                    <a:pt x="5442568" y="115911"/>
                  </a:lnTo>
                  <a:lnTo>
                    <a:pt x="5478666" y="115911"/>
                  </a:lnTo>
                  <a:lnTo>
                    <a:pt x="5478666" y="147893"/>
                  </a:lnTo>
                  <a:lnTo>
                    <a:pt x="5442568" y="147893"/>
                  </a:lnTo>
                  <a:lnTo>
                    <a:pt x="5442568" y="279704"/>
                  </a:lnTo>
                  <a:cubicBezTo>
                    <a:pt x="5442568" y="295409"/>
                    <a:pt x="5444216" y="306602"/>
                    <a:pt x="5447473" y="313296"/>
                  </a:cubicBezTo>
                  <a:cubicBezTo>
                    <a:pt x="5450738" y="320007"/>
                    <a:pt x="5456143" y="323348"/>
                    <a:pt x="5463712" y="323336"/>
                  </a:cubicBezTo>
                  <a:cubicBezTo>
                    <a:pt x="5469495" y="323348"/>
                    <a:pt x="5474484" y="320766"/>
                    <a:pt x="5478666" y="315569"/>
                  </a:cubicBezTo>
                  <a:close/>
                </a:path>
                <a:path w="6622000" h="462000">
                  <a:moveTo>
                    <a:pt x="5590955" y="349835"/>
                  </a:moveTo>
                  <a:lnTo>
                    <a:pt x="5590955" y="22250"/>
                  </a:lnTo>
                  <a:lnTo>
                    <a:pt x="5646371" y="22250"/>
                  </a:lnTo>
                  <a:cubicBezTo>
                    <a:pt x="5717081" y="22262"/>
                    <a:pt x="5752431" y="75488"/>
                    <a:pt x="5752431" y="181931"/>
                  </a:cubicBezTo>
                  <a:cubicBezTo>
                    <a:pt x="5752431" y="232502"/>
                    <a:pt x="5742621" y="273136"/>
                    <a:pt x="5722979" y="303816"/>
                  </a:cubicBezTo>
                  <a:cubicBezTo>
                    <a:pt x="5703352" y="334513"/>
                    <a:pt x="5677064" y="349835"/>
                    <a:pt x="5644131" y="349835"/>
                  </a:cubicBezTo>
                  <a:close/>
                </a:path>
                <a:path w="6622000" h="462000">
                  <a:moveTo>
                    <a:pt x="5614455" y="56973"/>
                  </a:moveTo>
                  <a:lnTo>
                    <a:pt x="5614455" y="315112"/>
                  </a:lnTo>
                  <a:lnTo>
                    <a:pt x="5644400" y="315112"/>
                  </a:lnTo>
                  <a:cubicBezTo>
                    <a:pt x="5670711" y="315123"/>
                    <a:pt x="5691201" y="303633"/>
                    <a:pt x="5705831" y="280629"/>
                  </a:cubicBezTo>
                  <a:cubicBezTo>
                    <a:pt x="5720476" y="257642"/>
                    <a:pt x="5727799" y="225049"/>
                    <a:pt x="5727799" y="182844"/>
                  </a:cubicBezTo>
                  <a:cubicBezTo>
                    <a:pt x="5727799" y="98950"/>
                    <a:pt x="5700464" y="56985"/>
                    <a:pt x="5645802" y="56973"/>
                  </a:cubicBezTo>
                  <a:close/>
                </a:path>
                <a:path w="6622000" h="462000">
                  <a:moveTo>
                    <a:pt x="5800564" y="56516"/>
                  </a:moveTo>
                  <a:cubicBezTo>
                    <a:pt x="5796468" y="56528"/>
                    <a:pt x="5792956" y="54243"/>
                    <a:pt x="5790069" y="49675"/>
                  </a:cubicBezTo>
                  <a:cubicBezTo>
                    <a:pt x="5787189" y="45106"/>
                    <a:pt x="5785734" y="39326"/>
                    <a:pt x="5785734" y="32302"/>
                  </a:cubicBezTo>
                  <a:cubicBezTo>
                    <a:pt x="5785734" y="25306"/>
                    <a:pt x="5787189" y="19492"/>
                    <a:pt x="5790069" y="14837"/>
                  </a:cubicBezTo>
                  <a:cubicBezTo>
                    <a:pt x="5792956" y="10200"/>
                    <a:pt x="5796468" y="7870"/>
                    <a:pt x="5800564" y="7858"/>
                  </a:cubicBezTo>
                  <a:cubicBezTo>
                    <a:pt x="5804753" y="7870"/>
                    <a:pt x="5808326" y="10200"/>
                    <a:pt x="5811259" y="14837"/>
                  </a:cubicBezTo>
                  <a:cubicBezTo>
                    <a:pt x="5814193" y="19492"/>
                    <a:pt x="5815664" y="25306"/>
                    <a:pt x="5815664" y="32302"/>
                  </a:cubicBezTo>
                  <a:cubicBezTo>
                    <a:pt x="5815664" y="39012"/>
                    <a:pt x="5814193" y="44735"/>
                    <a:pt x="5811259" y="49446"/>
                  </a:cubicBezTo>
                  <a:cubicBezTo>
                    <a:pt x="5808326" y="54175"/>
                    <a:pt x="5804753" y="56528"/>
                    <a:pt x="5800564" y="56516"/>
                  </a:cubicBezTo>
                  <a:close/>
                </a:path>
                <a:path w="6622000" h="462000">
                  <a:moveTo>
                    <a:pt x="5811752" y="349835"/>
                  </a:moveTo>
                  <a:lnTo>
                    <a:pt x="5788798" y="349835"/>
                  </a:lnTo>
                  <a:lnTo>
                    <a:pt x="5788798" y="115911"/>
                  </a:lnTo>
                  <a:lnTo>
                    <a:pt x="5811752" y="115911"/>
                  </a:lnTo>
                  <a:close/>
                </a:path>
                <a:path w="6622000" h="462000">
                  <a:moveTo>
                    <a:pt x="5960801" y="349835"/>
                  </a:moveTo>
                  <a:lnTo>
                    <a:pt x="5937847" y="349835"/>
                  </a:lnTo>
                  <a:lnTo>
                    <a:pt x="5937847" y="313284"/>
                  </a:lnTo>
                  <a:lnTo>
                    <a:pt x="5937278" y="313284"/>
                  </a:lnTo>
                  <a:cubicBezTo>
                    <a:pt x="5927306" y="341326"/>
                    <a:pt x="5912622" y="355318"/>
                    <a:pt x="5893210" y="355318"/>
                  </a:cubicBezTo>
                  <a:cubicBezTo>
                    <a:pt x="5878942" y="355318"/>
                    <a:pt x="5867762" y="349161"/>
                    <a:pt x="5859708" y="336826"/>
                  </a:cubicBezTo>
                  <a:cubicBezTo>
                    <a:pt x="5851638" y="324490"/>
                    <a:pt x="5847588" y="308116"/>
                    <a:pt x="5847588" y="287699"/>
                  </a:cubicBezTo>
                  <a:cubicBezTo>
                    <a:pt x="5847588" y="244010"/>
                    <a:pt x="5863357" y="218567"/>
                    <a:pt x="5894897" y="211400"/>
                  </a:cubicBezTo>
                  <a:lnTo>
                    <a:pt x="5937847" y="201577"/>
                  </a:lnTo>
                  <a:cubicBezTo>
                    <a:pt x="5937847" y="161839"/>
                    <a:pt x="5927999" y="141965"/>
                    <a:pt x="5908318" y="141953"/>
                  </a:cubicBezTo>
                  <a:cubicBezTo>
                    <a:pt x="5891062" y="141965"/>
                    <a:pt x="5875493" y="151560"/>
                    <a:pt x="5861579" y="170737"/>
                  </a:cubicBezTo>
                  <a:lnTo>
                    <a:pt x="5861579" y="132359"/>
                  </a:lnTo>
                  <a:cubicBezTo>
                    <a:pt x="5875670" y="117750"/>
                    <a:pt x="5891901" y="110440"/>
                    <a:pt x="5910289" y="110429"/>
                  </a:cubicBezTo>
                  <a:cubicBezTo>
                    <a:pt x="5943961" y="110440"/>
                    <a:pt x="5960801" y="139526"/>
                    <a:pt x="5960801" y="197693"/>
                  </a:cubicBezTo>
                  <a:close/>
                </a:path>
                <a:path w="6622000" h="462000">
                  <a:moveTo>
                    <a:pt x="5937847" y="231503"/>
                  </a:moveTo>
                  <a:lnTo>
                    <a:pt x="5903290" y="239270"/>
                  </a:lnTo>
                  <a:cubicBezTo>
                    <a:pt x="5892648" y="241725"/>
                    <a:pt x="5884632" y="246020"/>
                    <a:pt x="5879212" y="252188"/>
                  </a:cubicBezTo>
                  <a:cubicBezTo>
                    <a:pt x="5873806" y="258356"/>
                    <a:pt x="5871088" y="269281"/>
                    <a:pt x="5871088" y="284958"/>
                  </a:cubicBezTo>
                  <a:cubicBezTo>
                    <a:pt x="5871088" y="296391"/>
                    <a:pt x="5873591" y="305729"/>
                    <a:pt x="5878588" y="312953"/>
                  </a:cubicBezTo>
                  <a:cubicBezTo>
                    <a:pt x="5883578" y="320195"/>
                    <a:pt x="5890231" y="323804"/>
                    <a:pt x="5898531" y="323793"/>
                  </a:cubicBezTo>
                  <a:cubicBezTo>
                    <a:pt x="5909904" y="323804"/>
                    <a:pt x="5919306" y="317294"/>
                    <a:pt x="5926721" y="304272"/>
                  </a:cubicBezTo>
                  <a:cubicBezTo>
                    <a:pt x="5934144" y="291252"/>
                    <a:pt x="5937847" y="274764"/>
                    <a:pt x="5937847" y="254804"/>
                  </a:cubicBezTo>
                  <a:close/>
                </a:path>
                <a:path w="6622000" h="462000">
                  <a:moveTo>
                    <a:pt x="6126297" y="331103"/>
                  </a:moveTo>
                  <a:cubicBezTo>
                    <a:pt x="6126297" y="416997"/>
                    <a:pt x="6101126" y="459944"/>
                    <a:pt x="6050745" y="459944"/>
                  </a:cubicBezTo>
                  <a:cubicBezTo>
                    <a:pt x="6033019" y="459944"/>
                    <a:pt x="6017527" y="454462"/>
                    <a:pt x="6004283" y="443496"/>
                  </a:cubicBezTo>
                  <a:lnTo>
                    <a:pt x="6004283" y="406032"/>
                  </a:lnTo>
                  <a:cubicBezTo>
                    <a:pt x="6020422" y="420652"/>
                    <a:pt x="6035814" y="427962"/>
                    <a:pt x="6050460" y="427962"/>
                  </a:cubicBezTo>
                  <a:cubicBezTo>
                    <a:pt x="6085733" y="427962"/>
                    <a:pt x="6103351" y="397351"/>
                    <a:pt x="6103351" y="336129"/>
                  </a:cubicBezTo>
                  <a:lnTo>
                    <a:pt x="6103351" y="310543"/>
                  </a:lnTo>
                  <a:lnTo>
                    <a:pt x="6102797" y="310543"/>
                  </a:lnTo>
                  <a:cubicBezTo>
                    <a:pt x="6091886" y="340412"/>
                    <a:pt x="6075462" y="355318"/>
                    <a:pt x="6053532" y="355318"/>
                  </a:cubicBezTo>
                  <a:cubicBezTo>
                    <a:pt x="6035722" y="355318"/>
                    <a:pt x="6021377" y="344935"/>
                    <a:pt x="6010505" y="324147"/>
                  </a:cubicBezTo>
                  <a:cubicBezTo>
                    <a:pt x="5999640" y="303359"/>
                    <a:pt x="5994204" y="275449"/>
                    <a:pt x="5994204" y="240412"/>
                  </a:cubicBezTo>
                  <a:cubicBezTo>
                    <a:pt x="5994204" y="200674"/>
                    <a:pt x="6000071" y="169081"/>
                    <a:pt x="6011767" y="145620"/>
                  </a:cubicBezTo>
                  <a:cubicBezTo>
                    <a:pt x="6023479" y="122176"/>
                    <a:pt x="6039503" y="110440"/>
                    <a:pt x="6059838" y="110429"/>
                  </a:cubicBezTo>
                  <a:cubicBezTo>
                    <a:pt x="6079142" y="110440"/>
                    <a:pt x="6093472" y="123078"/>
                    <a:pt x="6102797" y="148350"/>
                  </a:cubicBezTo>
                  <a:lnTo>
                    <a:pt x="6103351" y="148350"/>
                  </a:lnTo>
                  <a:lnTo>
                    <a:pt x="6103351" y="115911"/>
                  </a:lnTo>
                  <a:lnTo>
                    <a:pt x="6126297" y="115911"/>
                  </a:lnTo>
                  <a:close/>
                </a:path>
                <a:path w="6622000" h="462000">
                  <a:moveTo>
                    <a:pt x="6103351" y="244067"/>
                  </a:moveTo>
                  <a:lnTo>
                    <a:pt x="6103351" y="209572"/>
                  </a:lnTo>
                  <a:cubicBezTo>
                    <a:pt x="6103351" y="191012"/>
                    <a:pt x="6099509" y="175089"/>
                    <a:pt x="6091817" y="161839"/>
                  </a:cubicBezTo>
                  <a:cubicBezTo>
                    <a:pt x="6084117" y="148590"/>
                    <a:pt x="6074538" y="141965"/>
                    <a:pt x="6063057" y="141953"/>
                  </a:cubicBezTo>
                  <a:cubicBezTo>
                    <a:pt x="6048874" y="141965"/>
                    <a:pt x="6037770" y="150389"/>
                    <a:pt x="6029762" y="167208"/>
                  </a:cubicBezTo>
                  <a:cubicBezTo>
                    <a:pt x="6021731" y="184044"/>
                    <a:pt x="6017712" y="207602"/>
                    <a:pt x="6017712" y="237899"/>
                  </a:cubicBezTo>
                  <a:cubicBezTo>
                    <a:pt x="6017712" y="263953"/>
                    <a:pt x="6021569" y="284787"/>
                    <a:pt x="6029254" y="300389"/>
                  </a:cubicBezTo>
                  <a:cubicBezTo>
                    <a:pt x="6036962" y="316009"/>
                    <a:pt x="6047149" y="323804"/>
                    <a:pt x="6059838" y="323793"/>
                  </a:cubicBezTo>
                  <a:cubicBezTo>
                    <a:pt x="6072705" y="323804"/>
                    <a:pt x="6083193" y="316351"/>
                    <a:pt x="6091247" y="301417"/>
                  </a:cubicBezTo>
                  <a:cubicBezTo>
                    <a:pt x="6099316" y="286500"/>
                    <a:pt x="6103351" y="267379"/>
                    <a:pt x="6103351" y="244067"/>
                  </a:cubicBezTo>
                  <a:close/>
                </a:path>
                <a:path w="6622000" h="462000">
                  <a:moveTo>
                    <a:pt x="6247472" y="153832"/>
                  </a:moveTo>
                  <a:cubicBezTo>
                    <a:pt x="6243460" y="148818"/>
                    <a:pt x="6237662" y="146305"/>
                    <a:pt x="6230108" y="146294"/>
                  </a:cubicBezTo>
                  <a:cubicBezTo>
                    <a:pt x="6220314" y="146305"/>
                    <a:pt x="6212137" y="153844"/>
                    <a:pt x="6205561" y="168921"/>
                  </a:cubicBezTo>
                  <a:cubicBezTo>
                    <a:pt x="6198985" y="183998"/>
                    <a:pt x="6195682" y="204558"/>
                    <a:pt x="6195682" y="231000"/>
                  </a:cubicBezTo>
                  <a:lnTo>
                    <a:pt x="6195682" y="349835"/>
                  </a:lnTo>
                  <a:lnTo>
                    <a:pt x="6172736" y="349835"/>
                  </a:lnTo>
                  <a:lnTo>
                    <a:pt x="6172736" y="115911"/>
                  </a:lnTo>
                  <a:lnTo>
                    <a:pt x="6195682" y="115911"/>
                  </a:lnTo>
                  <a:lnTo>
                    <a:pt x="6195682" y="164112"/>
                  </a:lnTo>
                  <a:lnTo>
                    <a:pt x="6196252" y="164112"/>
                  </a:lnTo>
                  <a:cubicBezTo>
                    <a:pt x="6199509" y="147676"/>
                    <a:pt x="6204514" y="134855"/>
                    <a:pt x="6211220" y="125632"/>
                  </a:cubicBezTo>
                  <a:cubicBezTo>
                    <a:pt x="6217935" y="116426"/>
                    <a:pt x="6225450" y="111811"/>
                    <a:pt x="6233751" y="111799"/>
                  </a:cubicBezTo>
                  <a:cubicBezTo>
                    <a:pt x="6239726" y="111811"/>
                    <a:pt x="6244292" y="112884"/>
                    <a:pt x="6247472" y="114997"/>
                  </a:cubicBezTo>
                  <a:close/>
                </a:path>
                <a:path w="6622000" h="462000">
                  <a:moveTo>
                    <a:pt x="6374892" y="349835"/>
                  </a:moveTo>
                  <a:lnTo>
                    <a:pt x="6351945" y="349835"/>
                  </a:lnTo>
                  <a:lnTo>
                    <a:pt x="6351945" y="313284"/>
                  </a:lnTo>
                  <a:lnTo>
                    <a:pt x="6351376" y="313284"/>
                  </a:lnTo>
                  <a:cubicBezTo>
                    <a:pt x="6341404" y="341326"/>
                    <a:pt x="6326713" y="355318"/>
                    <a:pt x="6307301" y="355318"/>
                  </a:cubicBezTo>
                  <a:cubicBezTo>
                    <a:pt x="6293033" y="355318"/>
                    <a:pt x="6281853" y="349161"/>
                    <a:pt x="6273798" y="336826"/>
                  </a:cubicBezTo>
                  <a:cubicBezTo>
                    <a:pt x="6265729" y="324490"/>
                    <a:pt x="6261679" y="308116"/>
                    <a:pt x="6261679" y="287699"/>
                  </a:cubicBezTo>
                  <a:cubicBezTo>
                    <a:pt x="6261679" y="244010"/>
                    <a:pt x="6277456" y="218567"/>
                    <a:pt x="6308987" y="211400"/>
                  </a:cubicBezTo>
                  <a:lnTo>
                    <a:pt x="6351945" y="201577"/>
                  </a:lnTo>
                  <a:cubicBezTo>
                    <a:pt x="6351945" y="161839"/>
                    <a:pt x="6342090" y="141965"/>
                    <a:pt x="6322408" y="141953"/>
                  </a:cubicBezTo>
                  <a:cubicBezTo>
                    <a:pt x="6305153" y="141965"/>
                    <a:pt x="6289583" y="151560"/>
                    <a:pt x="6275669" y="170737"/>
                  </a:cubicBezTo>
                  <a:lnTo>
                    <a:pt x="6275669" y="132359"/>
                  </a:lnTo>
                  <a:cubicBezTo>
                    <a:pt x="6289760" y="117750"/>
                    <a:pt x="6306000" y="110440"/>
                    <a:pt x="6324380" y="110429"/>
                  </a:cubicBezTo>
                  <a:cubicBezTo>
                    <a:pt x="6358059" y="110440"/>
                    <a:pt x="6374892" y="139526"/>
                    <a:pt x="6374892" y="197693"/>
                  </a:cubicBezTo>
                  <a:close/>
                </a:path>
                <a:path w="6622000" h="462000">
                  <a:moveTo>
                    <a:pt x="6351945" y="231503"/>
                  </a:moveTo>
                  <a:lnTo>
                    <a:pt x="6317380" y="239270"/>
                  </a:lnTo>
                  <a:cubicBezTo>
                    <a:pt x="6306746" y="241725"/>
                    <a:pt x="6298731" y="246020"/>
                    <a:pt x="6293310" y="252188"/>
                  </a:cubicBezTo>
                  <a:cubicBezTo>
                    <a:pt x="6287897" y="258356"/>
                    <a:pt x="6285187" y="269281"/>
                    <a:pt x="6285187" y="284958"/>
                  </a:cubicBezTo>
                  <a:cubicBezTo>
                    <a:pt x="6285187" y="296391"/>
                    <a:pt x="6287681" y="305729"/>
                    <a:pt x="6292686" y="312953"/>
                  </a:cubicBezTo>
                  <a:cubicBezTo>
                    <a:pt x="6297669" y="320195"/>
                    <a:pt x="6304329" y="323804"/>
                    <a:pt x="6312630" y="323793"/>
                  </a:cubicBezTo>
                  <a:cubicBezTo>
                    <a:pt x="6323994" y="323804"/>
                    <a:pt x="6333396" y="317294"/>
                    <a:pt x="6340819" y="304272"/>
                  </a:cubicBezTo>
                  <a:cubicBezTo>
                    <a:pt x="6348234" y="291252"/>
                    <a:pt x="6351945" y="274764"/>
                    <a:pt x="6351945" y="254804"/>
                  </a:cubicBezTo>
                  <a:close/>
                </a:path>
                <a:path w="6622000" h="462000">
                  <a:moveTo>
                    <a:pt x="6622000" y="349835"/>
                  </a:moveTo>
                  <a:lnTo>
                    <a:pt x="6598607" y="349835"/>
                  </a:lnTo>
                  <a:lnTo>
                    <a:pt x="6598607" y="215511"/>
                  </a:lnTo>
                  <a:cubicBezTo>
                    <a:pt x="6598607" y="189641"/>
                    <a:pt x="6596159" y="170908"/>
                    <a:pt x="6591254" y="159327"/>
                  </a:cubicBezTo>
                  <a:cubicBezTo>
                    <a:pt x="6586364" y="147761"/>
                    <a:pt x="6578133" y="141965"/>
                    <a:pt x="6566568" y="141953"/>
                  </a:cubicBezTo>
                  <a:cubicBezTo>
                    <a:pt x="6556758" y="141965"/>
                    <a:pt x="6548450" y="149275"/>
                    <a:pt x="6541589" y="163895"/>
                  </a:cubicBezTo>
                  <a:cubicBezTo>
                    <a:pt x="6534736" y="178515"/>
                    <a:pt x="6531302" y="196037"/>
                    <a:pt x="6531302" y="216425"/>
                  </a:cubicBezTo>
                  <a:lnTo>
                    <a:pt x="6531302" y="349835"/>
                  </a:lnTo>
                  <a:lnTo>
                    <a:pt x="6508356" y="349835"/>
                  </a:lnTo>
                  <a:lnTo>
                    <a:pt x="6508356" y="210943"/>
                  </a:lnTo>
                  <a:cubicBezTo>
                    <a:pt x="6508356" y="164969"/>
                    <a:pt x="6497483" y="141965"/>
                    <a:pt x="6475746" y="141953"/>
                  </a:cubicBezTo>
                  <a:cubicBezTo>
                    <a:pt x="6465667" y="141965"/>
                    <a:pt x="6457366" y="148864"/>
                    <a:pt x="6450844" y="162639"/>
                  </a:cubicBezTo>
                  <a:cubicBezTo>
                    <a:pt x="6444315" y="176431"/>
                    <a:pt x="6441034" y="194353"/>
                    <a:pt x="6441034" y="216425"/>
                  </a:cubicBezTo>
                  <a:lnTo>
                    <a:pt x="6441034" y="349835"/>
                  </a:lnTo>
                  <a:lnTo>
                    <a:pt x="6418089" y="349835"/>
                  </a:lnTo>
                  <a:lnTo>
                    <a:pt x="6418089" y="115911"/>
                  </a:lnTo>
                  <a:lnTo>
                    <a:pt x="6441034" y="115911"/>
                  </a:lnTo>
                  <a:lnTo>
                    <a:pt x="6441034" y="152919"/>
                  </a:lnTo>
                  <a:lnTo>
                    <a:pt x="6441612" y="152919"/>
                  </a:lnTo>
                  <a:cubicBezTo>
                    <a:pt x="6451769" y="124604"/>
                    <a:pt x="6466606" y="110440"/>
                    <a:pt x="6486103" y="110429"/>
                  </a:cubicBezTo>
                  <a:cubicBezTo>
                    <a:pt x="6495897" y="110440"/>
                    <a:pt x="6504444" y="114895"/>
                    <a:pt x="6511713" y="123804"/>
                  </a:cubicBezTo>
                  <a:cubicBezTo>
                    <a:pt x="6518989" y="132713"/>
                    <a:pt x="6523979" y="144409"/>
                    <a:pt x="6526681" y="158858"/>
                  </a:cubicBezTo>
                  <a:cubicBezTo>
                    <a:pt x="6537323" y="126591"/>
                    <a:pt x="6553177" y="110440"/>
                    <a:pt x="6574260" y="110429"/>
                  </a:cubicBezTo>
                  <a:cubicBezTo>
                    <a:pt x="6605792" y="110440"/>
                    <a:pt x="6622000" y="142194"/>
                    <a:pt x="6622000" y="205689"/>
                  </a:cubicBezTo>
                  <a:close/>
                </a:path>
              </a:pathLst>
            </a:custGeom>
            <a:solidFill>
              <a:srgbClr val="566A47"/>
            </a:solidFill>
            <a:ln w="7700" cap="flat">
              <a:solidFill>
                <a:srgbClr val="566A47"/>
              </a:solidFill>
              <a:bevel/>
            </a:ln>
            <a:effectLst>
              <a:outerShdw blurRad="0" dist="21779" dir="2700000" algn="tl">
                <a:srgbClr val="789263">
                  <a:alpha val="30000"/>
                </a:srgbClr>
              </a:outerShdw>
            </a:effectLst>
          </p:spPr>
        </p:sp>
        <p:sp>
          <p:nvSpPr>
            <p:cNvPr id="144" name="Text 144"/>
            <p:cNvSpPr txBox="1"/>
            <p:nvPr/>
          </p:nvSpPr>
          <p:spPr>
            <a:xfrm>
              <a:off x="6784426" y="2403884"/>
              <a:ext cx="1581149" cy="385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566A47"/>
                  </a:solidFill>
                  <a:latin typeface="Comic Sans MS"/>
                </a:rPr>
                <a:t>Low Customer </a:t>
              </a:r>
              <a:r>
                <a:rPr sz="1248">
                  <a:solidFill>
                    <a:srgbClr val="566A47"/>
                  </a:solidFill>
                  <a:latin typeface="Comic Sans MS"/>
                </a:rPr>
                <a:t>Satisfaction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2015-11-25T04:15:50Z</dcterms:created>
  <dcterms:modified xsi:type="dcterms:W3CDTF">2015-11-25T04:15:50Z</dcterms:modified>
</cp:coreProperties>
</file>