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4" name="Group5644"/>
          <p:cNvGrpSpPr/>
          <p:nvPr/>
        </p:nvGrpSpPr>
        <p:grpSpPr>
          <a:xfrm>
            <a:off x="42400" y="278800"/>
            <a:ext cx="9059200" cy="6300400"/>
            <a:chOff x="42400" y="278800"/>
            <a:chExt cx="9059200" cy="6300400"/>
          </a:xfrm>
        </p:grpSpPr>
        <p:sp>
          <p:nvSpPr>
            <p:cNvPr id="780" name="FlexibleLine"/>
            <p:cNvSpPr/>
            <p:nvPr/>
          </p:nvSpPr>
          <p:spPr>
            <a:xfrm>
              <a:off x="4515000" y="2845700"/>
              <a:ext cx="828400" cy="1174200"/>
            </a:xfrm>
            <a:custGeom>
              <a:avLst/>
              <a:gdLst/>
              <a:ahLst/>
              <a:cxnLst/>
              <a:pathLst>
                <a:path w="828400" h="1174200" fill="none">
                  <a:moveTo>
                    <a:pt x="0" y="0"/>
                  </a:moveTo>
                  <a:lnTo>
                    <a:pt x="331360" y="0"/>
                  </a:lnTo>
                  <a:lnTo>
                    <a:pt x="331360" y="-1067800"/>
                  </a:lnTo>
                  <a:cubicBezTo>
                    <a:pt x="331360" y="-1131640"/>
                    <a:pt x="373920" y="-1174200"/>
                    <a:pt x="437760" y="-1174200"/>
                  </a:cubicBezTo>
                  <a:lnTo>
                    <a:pt x="828400" y="-1174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85" name="FlexibleLine"/>
            <p:cNvSpPr/>
            <p:nvPr/>
          </p:nvSpPr>
          <p:spPr>
            <a:xfrm>
              <a:off x="4515000" y="2845700"/>
              <a:ext cx="828400" cy="543400"/>
            </a:xfrm>
            <a:custGeom>
              <a:avLst/>
              <a:gdLst/>
              <a:ahLst/>
              <a:cxnLst/>
              <a:pathLst>
                <a:path w="828400" h="543400" fill="none">
                  <a:moveTo>
                    <a:pt x="0" y="0"/>
                  </a:moveTo>
                  <a:lnTo>
                    <a:pt x="331360" y="0"/>
                  </a:lnTo>
                  <a:lnTo>
                    <a:pt x="331360" y="-437000"/>
                  </a:lnTo>
                  <a:cubicBezTo>
                    <a:pt x="331360" y="-500840"/>
                    <a:pt x="373920" y="-543400"/>
                    <a:pt x="437760" y="-543400"/>
                  </a:cubicBezTo>
                  <a:lnTo>
                    <a:pt x="828400" y="-543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90" name="FlexibleLine"/>
            <p:cNvSpPr/>
            <p:nvPr/>
          </p:nvSpPr>
          <p:spPr>
            <a:xfrm>
              <a:off x="4515000" y="2845700"/>
              <a:ext cx="828400" cy="148200"/>
            </a:xfrm>
            <a:custGeom>
              <a:avLst/>
              <a:gdLst/>
              <a:ahLst/>
              <a:cxnLst/>
              <a:pathLst>
                <a:path w="828400" h="148200" fill="none">
                  <a:moveTo>
                    <a:pt x="0" y="0"/>
                  </a:moveTo>
                  <a:lnTo>
                    <a:pt x="331360" y="0"/>
                  </a:lnTo>
                  <a:lnTo>
                    <a:pt x="331360" y="-41800"/>
                  </a:lnTo>
                  <a:cubicBezTo>
                    <a:pt x="331360" y="-105640"/>
                    <a:pt x="373920" y="-148200"/>
                    <a:pt x="437760" y="-148200"/>
                  </a:cubicBezTo>
                  <a:lnTo>
                    <a:pt x="828400" y="-148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95" name="FlexibleLine"/>
            <p:cNvSpPr/>
            <p:nvPr/>
          </p:nvSpPr>
          <p:spPr>
            <a:xfrm>
              <a:off x="4515000" y="2845700"/>
              <a:ext cx="828400" cy="247000"/>
            </a:xfrm>
            <a:custGeom>
              <a:avLst/>
              <a:gdLst/>
              <a:ahLst/>
              <a:cxnLst/>
              <a:pathLst>
                <a:path w="828400" h="247000" fill="none">
                  <a:moveTo>
                    <a:pt x="0" y="0"/>
                  </a:moveTo>
                  <a:lnTo>
                    <a:pt x="331360" y="0"/>
                  </a:lnTo>
                  <a:lnTo>
                    <a:pt x="331360" y="140600"/>
                  </a:lnTo>
                  <a:cubicBezTo>
                    <a:pt x="331360" y="204440"/>
                    <a:pt x="373920" y="247000"/>
                    <a:pt x="437760" y="247000"/>
                  </a:cubicBezTo>
                  <a:lnTo>
                    <a:pt x="828400" y="247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00" name="FlexibleLine"/>
            <p:cNvSpPr/>
            <p:nvPr/>
          </p:nvSpPr>
          <p:spPr>
            <a:xfrm>
              <a:off x="4515000" y="2845700"/>
              <a:ext cx="828400" cy="710600"/>
            </a:xfrm>
            <a:custGeom>
              <a:avLst/>
              <a:gdLst/>
              <a:ahLst/>
              <a:cxnLst/>
              <a:pathLst>
                <a:path w="828400" h="710600" fill="none">
                  <a:moveTo>
                    <a:pt x="0" y="0"/>
                  </a:moveTo>
                  <a:lnTo>
                    <a:pt x="331360" y="0"/>
                  </a:lnTo>
                  <a:lnTo>
                    <a:pt x="331360" y="604200"/>
                  </a:lnTo>
                  <a:cubicBezTo>
                    <a:pt x="331360" y="668040"/>
                    <a:pt x="373920" y="710600"/>
                    <a:pt x="437760" y="710600"/>
                  </a:cubicBezTo>
                  <a:lnTo>
                    <a:pt x="828400" y="710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05" name="FlexibleLine"/>
            <p:cNvSpPr/>
            <p:nvPr/>
          </p:nvSpPr>
          <p:spPr>
            <a:xfrm>
              <a:off x="4515000" y="2845700"/>
              <a:ext cx="828400" cy="1174200"/>
            </a:xfrm>
            <a:custGeom>
              <a:avLst/>
              <a:gdLst/>
              <a:ahLst/>
              <a:cxnLst/>
              <a:pathLst>
                <a:path w="828400" h="1174200" fill="none">
                  <a:moveTo>
                    <a:pt x="0" y="0"/>
                  </a:moveTo>
                  <a:lnTo>
                    <a:pt x="331360" y="0"/>
                  </a:lnTo>
                  <a:lnTo>
                    <a:pt x="331360" y="1067800"/>
                  </a:lnTo>
                  <a:cubicBezTo>
                    <a:pt x="331360" y="1131640"/>
                    <a:pt x="373920" y="1174200"/>
                    <a:pt x="437760" y="1174200"/>
                  </a:cubicBezTo>
                  <a:lnTo>
                    <a:pt x="828400" y="1174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10" name="FlexibleLine"/>
            <p:cNvSpPr/>
            <p:nvPr/>
          </p:nvSpPr>
          <p:spPr>
            <a:xfrm>
              <a:off x="4515000" y="2845700"/>
              <a:ext cx="828400" cy="885400"/>
            </a:xfrm>
            <a:custGeom>
              <a:avLst/>
              <a:gdLst/>
              <a:ahLst/>
              <a:cxnLst/>
              <a:pathLst>
                <a:path w="828400" h="885400" fill="none">
                  <a:moveTo>
                    <a:pt x="0" y="0"/>
                  </a:moveTo>
                  <a:lnTo>
                    <a:pt x="-331360" y="0"/>
                  </a:lnTo>
                  <a:lnTo>
                    <a:pt x="-331360" y="779000"/>
                  </a:lnTo>
                  <a:cubicBezTo>
                    <a:pt x="-331360" y="842840"/>
                    <a:pt x="-373920" y="885400"/>
                    <a:pt x="-437760" y="885400"/>
                  </a:cubicBezTo>
                  <a:lnTo>
                    <a:pt x="-828400" y="885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15" name="FlexibleLine"/>
            <p:cNvSpPr/>
            <p:nvPr/>
          </p:nvSpPr>
          <p:spPr>
            <a:xfrm>
              <a:off x="4515000" y="2845700"/>
              <a:ext cx="828400" cy="300200"/>
            </a:xfrm>
            <a:custGeom>
              <a:avLst/>
              <a:gdLst/>
              <a:ahLst/>
              <a:cxnLst/>
              <a:pathLst>
                <a:path w="828400" h="300200" fill="none">
                  <a:moveTo>
                    <a:pt x="0" y="0"/>
                  </a:moveTo>
                  <a:lnTo>
                    <a:pt x="-331360" y="0"/>
                  </a:lnTo>
                  <a:lnTo>
                    <a:pt x="-331360" y="193800"/>
                  </a:lnTo>
                  <a:cubicBezTo>
                    <a:pt x="-331360" y="257640"/>
                    <a:pt x="-373920" y="300200"/>
                    <a:pt x="-437760" y="300200"/>
                  </a:cubicBezTo>
                  <a:lnTo>
                    <a:pt x="-828400" y="300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20" name="FlexibleLine"/>
            <p:cNvSpPr/>
            <p:nvPr/>
          </p:nvSpPr>
          <p:spPr>
            <a:xfrm>
              <a:off x="4515000" y="2845700"/>
              <a:ext cx="828400" cy="95000"/>
            </a:xfrm>
            <a:custGeom>
              <a:avLst/>
              <a:gdLst/>
              <a:ahLst/>
              <a:cxnLst/>
              <a:pathLst>
                <a:path w="828400" h="95000" fill="none">
                  <a:moveTo>
                    <a:pt x="0" y="0"/>
                  </a:moveTo>
                  <a:lnTo>
                    <a:pt x="-331360" y="0"/>
                  </a:lnTo>
                  <a:lnTo>
                    <a:pt x="-331360" y="-26600"/>
                  </a:lnTo>
                  <a:cubicBezTo>
                    <a:pt x="-331360" y="-67640"/>
                    <a:pt x="-358720" y="-95000"/>
                    <a:pt x="-399760" y="-95000"/>
                  </a:cubicBezTo>
                  <a:lnTo>
                    <a:pt x="-828400" y="-950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25" name="FlexibleLine"/>
            <p:cNvSpPr/>
            <p:nvPr/>
          </p:nvSpPr>
          <p:spPr>
            <a:xfrm>
              <a:off x="4515000" y="2845700"/>
              <a:ext cx="828400" cy="490200"/>
            </a:xfrm>
            <a:custGeom>
              <a:avLst/>
              <a:gdLst/>
              <a:ahLst/>
              <a:cxnLst/>
              <a:pathLst>
                <a:path w="828400" h="490200" fill="none">
                  <a:moveTo>
                    <a:pt x="0" y="0"/>
                  </a:moveTo>
                  <a:lnTo>
                    <a:pt x="-331360" y="0"/>
                  </a:lnTo>
                  <a:lnTo>
                    <a:pt x="-331360" y="-383800"/>
                  </a:lnTo>
                  <a:cubicBezTo>
                    <a:pt x="-331360" y="-447640"/>
                    <a:pt x="-373920" y="-490200"/>
                    <a:pt x="-437760" y="-490200"/>
                  </a:cubicBezTo>
                  <a:lnTo>
                    <a:pt x="-828400" y="-490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30" name="FlexibleLine"/>
            <p:cNvSpPr/>
            <p:nvPr/>
          </p:nvSpPr>
          <p:spPr>
            <a:xfrm>
              <a:off x="4515000" y="2845700"/>
              <a:ext cx="828400" cy="885400"/>
            </a:xfrm>
            <a:custGeom>
              <a:avLst/>
              <a:gdLst/>
              <a:ahLst/>
              <a:cxnLst/>
              <a:pathLst>
                <a:path w="828400" h="885400" fill="none">
                  <a:moveTo>
                    <a:pt x="0" y="0"/>
                  </a:moveTo>
                  <a:lnTo>
                    <a:pt x="-331360" y="0"/>
                  </a:lnTo>
                  <a:lnTo>
                    <a:pt x="-331360" y="-779000"/>
                  </a:lnTo>
                  <a:cubicBezTo>
                    <a:pt x="-331360" y="-842840"/>
                    <a:pt x="-373920" y="-885400"/>
                    <a:pt x="-437760" y="-885400"/>
                  </a:cubicBezTo>
                  <a:lnTo>
                    <a:pt x="-828400" y="-885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59" name="FlexibleLine"/>
            <p:cNvSpPr/>
            <p:nvPr/>
          </p:nvSpPr>
          <p:spPr>
            <a:xfrm>
              <a:off x="5913400" y="1671500"/>
              <a:ext cx="152000" cy="273600"/>
            </a:xfrm>
            <a:custGeom>
              <a:avLst/>
              <a:gdLst/>
              <a:ahLst/>
              <a:cxnLst/>
              <a:pathLst>
                <a:path w="152000" h="27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28000"/>
                  </a:lnTo>
                  <a:cubicBezTo>
                    <a:pt x="60800" y="-255360"/>
                    <a:pt x="79040" y="-273600"/>
                    <a:pt x="106400" y="-273600"/>
                  </a:cubicBezTo>
                  <a:lnTo>
                    <a:pt x="152000" y="-27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64" name="FlexibleLine"/>
            <p:cNvSpPr/>
            <p:nvPr/>
          </p:nvSpPr>
          <p:spPr>
            <a:xfrm>
              <a:off x="5913400" y="1671500"/>
              <a:ext cx="152000" cy="273600"/>
            </a:xfrm>
            <a:custGeom>
              <a:avLst/>
              <a:gdLst/>
              <a:ahLst/>
              <a:cxnLst/>
              <a:pathLst>
                <a:path w="152000" h="27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28000"/>
                  </a:lnTo>
                  <a:cubicBezTo>
                    <a:pt x="60800" y="255360"/>
                    <a:pt x="79040" y="273600"/>
                    <a:pt x="106400" y="273600"/>
                  </a:cubicBezTo>
                  <a:lnTo>
                    <a:pt x="152000" y="27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69" name="FlexibleLine"/>
            <p:cNvSpPr/>
            <p:nvPr/>
          </p:nvSpPr>
          <p:spPr>
            <a:xfrm>
              <a:off x="6506200" y="1397900"/>
              <a:ext cx="152000" cy="273600"/>
            </a:xfrm>
            <a:custGeom>
              <a:avLst/>
              <a:gdLst/>
              <a:ahLst/>
              <a:cxnLst/>
              <a:pathLst>
                <a:path w="152000" h="27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28000"/>
                  </a:lnTo>
                  <a:cubicBezTo>
                    <a:pt x="60800" y="-255360"/>
                    <a:pt x="79040" y="-273600"/>
                    <a:pt x="106400" y="-273600"/>
                  </a:cubicBezTo>
                  <a:lnTo>
                    <a:pt x="152000" y="-27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74" name="FlexibleLine"/>
            <p:cNvSpPr/>
            <p:nvPr/>
          </p:nvSpPr>
          <p:spPr>
            <a:xfrm>
              <a:off x="6506200" y="13979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0"/>
                  </a:lnTo>
                  <a:cubicBezTo>
                    <a:pt x="60800" y="0"/>
                    <a:pt x="60800" y="0"/>
                    <a:pt x="60800" y="0"/>
                  </a:cubicBezTo>
                  <a:lnTo>
                    <a:pt x="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879" name="FlexibleLine"/>
            <p:cNvSpPr/>
            <p:nvPr/>
          </p:nvSpPr>
          <p:spPr>
            <a:xfrm>
              <a:off x="6506200" y="1397900"/>
              <a:ext cx="152000" cy="273600"/>
            </a:xfrm>
            <a:custGeom>
              <a:avLst/>
              <a:gdLst/>
              <a:ahLst/>
              <a:cxnLst/>
              <a:pathLst>
                <a:path w="152000" h="273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28000"/>
                  </a:lnTo>
                  <a:cubicBezTo>
                    <a:pt x="60800" y="255360"/>
                    <a:pt x="79040" y="273600"/>
                    <a:pt x="106400" y="273600"/>
                  </a:cubicBezTo>
                  <a:lnTo>
                    <a:pt x="152000" y="273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24" name="FlexibleLine"/>
            <p:cNvSpPr/>
            <p:nvPr/>
          </p:nvSpPr>
          <p:spPr>
            <a:xfrm>
              <a:off x="3040600" y="3731100"/>
              <a:ext cx="152000" cy="243200"/>
            </a:xfrm>
            <a:custGeom>
              <a:avLst/>
              <a:gdLst/>
              <a:ahLst/>
              <a:cxnLst/>
              <a:pathLst>
                <a:path w="152000" h="243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197600"/>
                  </a:lnTo>
                  <a:cubicBezTo>
                    <a:pt x="-60800" y="-224960"/>
                    <a:pt x="-79040" y="-243200"/>
                    <a:pt x="-106400" y="-243200"/>
                  </a:cubicBezTo>
                  <a:lnTo>
                    <a:pt x="-152000" y="-24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29" name="FlexibleLine"/>
            <p:cNvSpPr/>
            <p:nvPr/>
          </p:nvSpPr>
          <p:spPr>
            <a:xfrm>
              <a:off x="3040600" y="37311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0"/>
                  </a:lnTo>
                  <a:cubicBezTo>
                    <a:pt x="-60800" y="0"/>
                    <a:pt x="-60800" y="0"/>
                    <a:pt x="-60800" y="0"/>
                  </a:cubicBezTo>
                  <a:lnTo>
                    <a:pt x="-152000" y="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34" name="FlexibleLine"/>
            <p:cNvSpPr/>
            <p:nvPr/>
          </p:nvSpPr>
          <p:spPr>
            <a:xfrm>
              <a:off x="3040600" y="3731100"/>
              <a:ext cx="152000" cy="243200"/>
            </a:xfrm>
            <a:custGeom>
              <a:avLst/>
              <a:gdLst/>
              <a:ahLst/>
              <a:cxnLst/>
              <a:pathLst>
                <a:path w="152000" h="243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197600"/>
                  </a:lnTo>
                  <a:cubicBezTo>
                    <a:pt x="-60800" y="224960"/>
                    <a:pt x="-79040" y="243200"/>
                    <a:pt x="-106400" y="243200"/>
                  </a:cubicBezTo>
                  <a:lnTo>
                    <a:pt x="-152000" y="24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39" name="FlexibleLine"/>
            <p:cNvSpPr/>
            <p:nvPr/>
          </p:nvSpPr>
          <p:spPr>
            <a:xfrm>
              <a:off x="5898200" y="3556300"/>
              <a:ext cx="152000" cy="121600"/>
            </a:xfrm>
            <a:custGeom>
              <a:avLst/>
              <a:gdLst/>
              <a:ahLst/>
              <a:cxnLst/>
              <a:pathLst>
                <a:path w="152000" h="121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76000"/>
                  </a:lnTo>
                  <a:cubicBezTo>
                    <a:pt x="60800" y="-103360"/>
                    <a:pt x="79040" y="-121600"/>
                    <a:pt x="106400" y="-121600"/>
                  </a:cubicBezTo>
                  <a:lnTo>
                    <a:pt x="152000" y="-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144" name="FlexibleLine"/>
            <p:cNvSpPr/>
            <p:nvPr/>
          </p:nvSpPr>
          <p:spPr>
            <a:xfrm>
              <a:off x="5898200" y="3556300"/>
              <a:ext cx="152000" cy="121600"/>
            </a:xfrm>
            <a:custGeom>
              <a:avLst/>
              <a:gdLst/>
              <a:ahLst/>
              <a:cxnLst/>
              <a:pathLst>
                <a:path w="152000" h="1216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76000"/>
                  </a:lnTo>
                  <a:cubicBezTo>
                    <a:pt x="60800" y="103360"/>
                    <a:pt x="79040" y="121600"/>
                    <a:pt x="106400" y="121600"/>
                  </a:cubicBezTo>
                  <a:lnTo>
                    <a:pt x="152000" y="1216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grpSp>
          <p:nvGrpSpPr>
            <p:cNvPr id="772" name="Main Idea 5"/>
            <p:cNvGrpSpPr/>
            <p:nvPr/>
          </p:nvGrpSpPr>
          <p:grpSpPr>
            <a:xfrm>
              <a:off x="3990600" y="2655700"/>
              <a:ext cx="1048800" cy="380000"/>
              <a:chOff x="3990600" y="2655700"/>
              <a:chExt cx="1048800" cy="380000"/>
            </a:xfrm>
          </p:grpSpPr>
          <p:sp>
            <p:nvSpPr>
              <p:cNvPr id="773" name=""/>
              <p:cNvSpPr/>
              <p:nvPr/>
            </p:nvSpPr>
            <p:spPr>
              <a:xfrm>
                <a:off x="3990600" y="2655700"/>
                <a:ext cx="1048800" cy="380000"/>
              </a:xfrm>
              <a:custGeom>
                <a:avLst/>
                <a:gdLst/>
                <a:ahLst/>
                <a:cxnLst/>
                <a:pathLst>
                  <a:path w="1048800" h="380000">
                    <a:moveTo>
                      <a:pt x="190000" y="0"/>
                    </a:moveTo>
                    <a:lnTo>
                      <a:pt x="858800" y="0"/>
                    </a:lnTo>
                    <a:cubicBezTo>
                      <a:pt x="858800" y="0"/>
                      <a:pt x="1048800" y="0"/>
                      <a:pt x="1048800" y="190000"/>
                    </a:cubicBezTo>
                    <a:cubicBezTo>
                      <a:pt x="1048800" y="380000"/>
                      <a:pt x="858800" y="380000"/>
                      <a:pt x="858800" y="380000"/>
                    </a:cubicBezTo>
                    <a:lnTo>
                      <a:pt x="190000" y="380000"/>
                    </a:lnTo>
                    <a:cubicBezTo>
                      <a:pt x="190000" y="380000"/>
                      <a:pt x="0" y="380000"/>
                      <a:pt x="0" y="190000"/>
                    </a:cubicBezTo>
                    <a:cubicBezTo>
                      <a:pt x="0" y="0"/>
                      <a:pt x="190000" y="0"/>
                      <a:pt x="190000" y="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74" name=""/>
              <p:cNvSpPr/>
              <p:nvPr/>
            </p:nvSpPr>
            <p:spPr>
              <a:xfrm>
                <a:off x="4005800" y="2670900"/>
                <a:ext cx="1018400" cy="349600"/>
              </a:xfrm>
              <a:custGeom>
                <a:avLst/>
                <a:gdLst/>
                <a:ahLst/>
                <a:cxnLst/>
                <a:pathLst>
                  <a:path w="1018400" h="349600" stroke="false">
                    <a:moveTo>
                      <a:pt x="174800" y="0"/>
                    </a:moveTo>
                    <a:lnTo>
                      <a:pt x="843600" y="0"/>
                    </a:lnTo>
                    <a:cubicBezTo>
                      <a:pt x="843600" y="0"/>
                      <a:pt x="1018400" y="0"/>
                      <a:pt x="1018400" y="174800"/>
                    </a:cubicBezTo>
                    <a:cubicBezTo>
                      <a:pt x="1018400" y="349600"/>
                      <a:pt x="843600" y="349600"/>
                      <a:pt x="843600" y="349600"/>
                    </a:cubicBezTo>
                    <a:lnTo>
                      <a:pt x="174800" y="349600"/>
                    </a:lnTo>
                    <a:cubicBezTo>
                      <a:pt x="174800" y="349600"/>
                      <a:pt x="0" y="349600"/>
                      <a:pt x="0" y="174800"/>
                    </a:cubicBezTo>
                    <a:cubicBezTo>
                      <a:pt x="0" y="0"/>
                      <a:pt x="174800" y="0"/>
                      <a:pt x="174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25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75" name=""/>
              <p:cNvSpPr/>
              <p:nvPr/>
            </p:nvSpPr>
            <p:spPr>
              <a:xfrm>
                <a:off x="4038100" y="2670900"/>
                <a:ext cx="953800" cy="190000"/>
              </a:xfrm>
              <a:custGeom>
                <a:avLst/>
                <a:gdLst/>
                <a:ahLst/>
                <a:cxnLst/>
                <a:pathLst>
                  <a:path w="953800" h="190000" stroke="false">
                    <a:moveTo>
                      <a:pt x="190000" y="0"/>
                    </a:moveTo>
                    <a:lnTo>
                      <a:pt x="763800" y="0"/>
                    </a:lnTo>
                    <a:cubicBezTo>
                      <a:pt x="763800" y="0"/>
                      <a:pt x="953800" y="0"/>
                      <a:pt x="953800" y="112100"/>
                    </a:cubicBezTo>
                    <a:cubicBezTo>
                      <a:pt x="953800" y="190000"/>
                      <a:pt x="858420" y="190000"/>
                      <a:pt x="906110" y="190000"/>
                    </a:cubicBezTo>
                    <a:lnTo>
                      <a:pt x="47690" y="190000"/>
                    </a:lnTo>
                    <a:cubicBezTo>
                      <a:pt x="95380" y="190000"/>
                      <a:pt x="0" y="190000"/>
                      <a:pt x="0" y="112100"/>
                    </a:cubicBezTo>
                    <a:cubicBezTo>
                      <a:pt x="0" y="0"/>
                      <a:pt x="190000" y="0"/>
                      <a:pt x="190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5" name="Text 5645"/>
              <p:cNvSpPr txBox="1"/>
              <p:nvPr/>
            </p:nvSpPr>
            <p:spPr>
              <a:xfrm>
                <a:off x="4112200" y="2762100"/>
                <a:ext cx="874000" cy="167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262626"/>
                    </a:solidFill>
                    <a:latin typeface="Arial"/>
                  </a:rPr>
                  <a:t>Life Planner</a:t>
                </a:r>
              </a:p>
            </p:txBody>
          </p:sp>
        </p:grpSp>
        <p:grpSp>
          <p:nvGrpSpPr>
            <p:cNvPr id="776" name="Main Topic 5"/>
            <p:cNvGrpSpPr/>
            <p:nvPr/>
          </p:nvGrpSpPr>
          <p:grpSpPr>
            <a:xfrm>
              <a:off x="5343400" y="1519500"/>
              <a:ext cx="570000" cy="304000"/>
              <a:chOff x="5343400" y="1519500"/>
              <a:chExt cx="570000" cy="304000"/>
            </a:xfrm>
          </p:grpSpPr>
          <p:sp>
            <p:nvSpPr>
              <p:cNvPr id="777" name=""/>
              <p:cNvSpPr/>
              <p:nvPr/>
            </p:nvSpPr>
            <p:spPr>
              <a:xfrm>
                <a:off x="5343400" y="1519500"/>
                <a:ext cx="570000" cy="304000"/>
              </a:xfrm>
              <a:custGeom>
                <a:avLst/>
                <a:gdLst/>
                <a:ahLst/>
                <a:cxnLst/>
                <a:pathLst>
                  <a:path w="570000" h="304000">
                    <a:moveTo>
                      <a:pt x="152000" y="0"/>
                    </a:moveTo>
                    <a:lnTo>
                      <a:pt x="418000" y="0"/>
                    </a:lnTo>
                    <a:cubicBezTo>
                      <a:pt x="418000" y="0"/>
                      <a:pt x="570000" y="0"/>
                      <a:pt x="570000" y="152000"/>
                    </a:cubicBezTo>
                    <a:cubicBezTo>
                      <a:pt x="570000" y="304000"/>
                      <a:pt x="418000" y="304000"/>
                      <a:pt x="4180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78" name=""/>
              <p:cNvSpPr/>
              <p:nvPr/>
            </p:nvSpPr>
            <p:spPr>
              <a:xfrm>
                <a:off x="5358600" y="1534700"/>
                <a:ext cx="539600" cy="273600"/>
              </a:xfrm>
              <a:custGeom>
                <a:avLst/>
                <a:gdLst/>
                <a:ahLst/>
                <a:cxnLst/>
                <a:pathLst>
                  <a:path w="539600" h="273600" stroke="false">
                    <a:moveTo>
                      <a:pt x="136800" y="0"/>
                    </a:moveTo>
                    <a:lnTo>
                      <a:pt x="402800" y="0"/>
                    </a:lnTo>
                    <a:cubicBezTo>
                      <a:pt x="402800" y="0"/>
                      <a:pt x="539600" y="0"/>
                      <a:pt x="539600" y="136800"/>
                    </a:cubicBezTo>
                    <a:cubicBezTo>
                      <a:pt x="539600" y="273600"/>
                      <a:pt x="402800" y="273600"/>
                      <a:pt x="4028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863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79" name=""/>
              <p:cNvSpPr/>
              <p:nvPr/>
            </p:nvSpPr>
            <p:spPr>
              <a:xfrm>
                <a:off x="5381400" y="1534700"/>
                <a:ext cx="494000" cy="152000"/>
              </a:xfrm>
              <a:custGeom>
                <a:avLst/>
                <a:gdLst/>
                <a:ahLst/>
                <a:cxnLst/>
                <a:pathLst>
                  <a:path w="494000" h="152000" stroke="false">
                    <a:moveTo>
                      <a:pt x="152000" y="0"/>
                    </a:moveTo>
                    <a:lnTo>
                      <a:pt x="342000" y="0"/>
                    </a:lnTo>
                    <a:cubicBezTo>
                      <a:pt x="342000" y="0"/>
                      <a:pt x="494000" y="0"/>
                      <a:pt x="494000" y="89680"/>
                    </a:cubicBezTo>
                    <a:cubicBezTo>
                      <a:pt x="494000" y="152000"/>
                      <a:pt x="444600" y="152000"/>
                      <a:pt x="469300" y="152000"/>
                    </a:cubicBezTo>
                    <a:lnTo>
                      <a:pt x="24700" y="152000"/>
                    </a:lnTo>
                    <a:cubicBezTo>
                      <a:pt x="4940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6" name="Text 5646"/>
              <p:cNvSpPr txBox="1"/>
              <p:nvPr/>
            </p:nvSpPr>
            <p:spPr>
              <a:xfrm>
                <a:off x="5434600" y="1603100"/>
                <a:ext cx="456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Family</a:t>
                </a:r>
              </a:p>
            </p:txBody>
          </p:sp>
        </p:grpSp>
        <p:grpSp>
          <p:nvGrpSpPr>
            <p:cNvPr id="781" name="Main Topic 5"/>
            <p:cNvGrpSpPr/>
            <p:nvPr/>
          </p:nvGrpSpPr>
          <p:grpSpPr>
            <a:xfrm>
              <a:off x="5343400" y="2150300"/>
              <a:ext cx="691600" cy="304000"/>
              <a:chOff x="5343400" y="2150300"/>
              <a:chExt cx="691600" cy="304000"/>
            </a:xfrm>
          </p:grpSpPr>
          <p:sp>
            <p:nvSpPr>
              <p:cNvPr id="782" name=""/>
              <p:cNvSpPr/>
              <p:nvPr/>
            </p:nvSpPr>
            <p:spPr>
              <a:xfrm>
                <a:off x="5343400" y="2150300"/>
                <a:ext cx="691600" cy="304000"/>
              </a:xfrm>
              <a:custGeom>
                <a:avLst/>
                <a:gdLst/>
                <a:ahLst/>
                <a:cxnLst/>
                <a:pathLst>
                  <a:path w="691600" h="304000">
                    <a:moveTo>
                      <a:pt x="152000" y="0"/>
                    </a:moveTo>
                    <a:lnTo>
                      <a:pt x="539600" y="0"/>
                    </a:lnTo>
                    <a:cubicBezTo>
                      <a:pt x="539600" y="0"/>
                      <a:pt x="691600" y="0"/>
                      <a:pt x="691600" y="152000"/>
                    </a:cubicBezTo>
                    <a:cubicBezTo>
                      <a:pt x="691600" y="304000"/>
                      <a:pt x="539600" y="304000"/>
                      <a:pt x="5396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83" name=""/>
              <p:cNvSpPr/>
              <p:nvPr/>
            </p:nvSpPr>
            <p:spPr>
              <a:xfrm>
                <a:off x="5358600" y="2165500"/>
                <a:ext cx="661200" cy="273600"/>
              </a:xfrm>
              <a:custGeom>
                <a:avLst/>
                <a:gdLst/>
                <a:ahLst/>
                <a:cxnLst/>
                <a:pathLst>
                  <a:path w="661200" h="273600" stroke="false">
                    <a:moveTo>
                      <a:pt x="136800" y="0"/>
                    </a:moveTo>
                    <a:lnTo>
                      <a:pt x="524400" y="0"/>
                    </a:lnTo>
                    <a:cubicBezTo>
                      <a:pt x="524400" y="0"/>
                      <a:pt x="661200" y="0"/>
                      <a:pt x="661200" y="136800"/>
                    </a:cubicBezTo>
                    <a:cubicBezTo>
                      <a:pt x="661200" y="273600"/>
                      <a:pt x="524400" y="273600"/>
                      <a:pt x="5244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191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84" name=""/>
              <p:cNvSpPr/>
              <p:nvPr/>
            </p:nvSpPr>
            <p:spPr>
              <a:xfrm>
                <a:off x="5381400" y="2165500"/>
                <a:ext cx="615600" cy="152000"/>
              </a:xfrm>
              <a:custGeom>
                <a:avLst/>
                <a:gdLst/>
                <a:ahLst/>
                <a:cxnLst/>
                <a:pathLst>
                  <a:path w="615600" h="152000" stroke="false">
                    <a:moveTo>
                      <a:pt x="152000" y="0"/>
                    </a:moveTo>
                    <a:lnTo>
                      <a:pt x="463600" y="0"/>
                    </a:lnTo>
                    <a:cubicBezTo>
                      <a:pt x="463600" y="0"/>
                      <a:pt x="615600" y="0"/>
                      <a:pt x="615600" y="89680"/>
                    </a:cubicBezTo>
                    <a:cubicBezTo>
                      <a:pt x="615600" y="152000"/>
                      <a:pt x="554040" y="152000"/>
                      <a:pt x="584820" y="152000"/>
                    </a:cubicBezTo>
                    <a:lnTo>
                      <a:pt x="30780" y="152000"/>
                    </a:lnTo>
                    <a:cubicBezTo>
                      <a:pt x="6156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7" name="Text 5647"/>
              <p:cNvSpPr txBox="1"/>
              <p:nvPr/>
            </p:nvSpPr>
            <p:spPr>
              <a:xfrm>
                <a:off x="5434600" y="2233900"/>
                <a:ext cx="577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Personal</a:t>
                </a:r>
              </a:p>
            </p:txBody>
          </p:sp>
        </p:grpSp>
        <p:grpSp>
          <p:nvGrpSpPr>
            <p:cNvPr id="786" name="Main Topic 5"/>
            <p:cNvGrpSpPr/>
            <p:nvPr/>
          </p:nvGrpSpPr>
          <p:grpSpPr>
            <a:xfrm>
              <a:off x="5343400" y="2545500"/>
              <a:ext cx="782800" cy="304000"/>
              <a:chOff x="5343400" y="2545500"/>
              <a:chExt cx="782800" cy="304000"/>
            </a:xfrm>
          </p:grpSpPr>
          <p:sp>
            <p:nvSpPr>
              <p:cNvPr id="787" name=""/>
              <p:cNvSpPr/>
              <p:nvPr/>
            </p:nvSpPr>
            <p:spPr>
              <a:xfrm>
                <a:off x="5343400" y="2545500"/>
                <a:ext cx="782800" cy="304000"/>
              </a:xfrm>
              <a:custGeom>
                <a:avLst/>
                <a:gdLst/>
                <a:ahLst/>
                <a:cxnLst/>
                <a:pathLst>
                  <a:path w="782800" h="304000">
                    <a:moveTo>
                      <a:pt x="152000" y="0"/>
                    </a:moveTo>
                    <a:lnTo>
                      <a:pt x="630800" y="0"/>
                    </a:lnTo>
                    <a:cubicBezTo>
                      <a:pt x="630800" y="0"/>
                      <a:pt x="782800" y="0"/>
                      <a:pt x="782800" y="152000"/>
                    </a:cubicBezTo>
                    <a:cubicBezTo>
                      <a:pt x="782800" y="304000"/>
                      <a:pt x="630800" y="304000"/>
                      <a:pt x="6308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88" name=""/>
              <p:cNvSpPr/>
              <p:nvPr/>
            </p:nvSpPr>
            <p:spPr>
              <a:xfrm>
                <a:off x="5358600" y="2560700"/>
                <a:ext cx="752400" cy="273600"/>
              </a:xfrm>
              <a:custGeom>
                <a:avLst/>
                <a:gdLst/>
                <a:ahLst/>
                <a:cxnLst/>
                <a:pathLst>
                  <a:path w="752400" h="273600" stroke="false">
                    <a:moveTo>
                      <a:pt x="136800" y="0"/>
                    </a:moveTo>
                    <a:lnTo>
                      <a:pt x="615600" y="0"/>
                    </a:lnTo>
                    <a:cubicBezTo>
                      <a:pt x="615600" y="0"/>
                      <a:pt x="752400" y="0"/>
                      <a:pt x="752400" y="136800"/>
                    </a:cubicBezTo>
                    <a:cubicBezTo>
                      <a:pt x="752400" y="273600"/>
                      <a:pt x="615600" y="273600"/>
                      <a:pt x="6156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53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89" name=""/>
              <p:cNvSpPr/>
              <p:nvPr/>
            </p:nvSpPr>
            <p:spPr>
              <a:xfrm>
                <a:off x="5381400" y="2560700"/>
                <a:ext cx="706800" cy="152000"/>
              </a:xfrm>
              <a:custGeom>
                <a:avLst/>
                <a:gdLst/>
                <a:ahLst/>
                <a:cxnLst/>
                <a:pathLst>
                  <a:path w="706800" h="152000" stroke="false">
                    <a:moveTo>
                      <a:pt x="152000" y="0"/>
                    </a:moveTo>
                    <a:lnTo>
                      <a:pt x="554800" y="0"/>
                    </a:lnTo>
                    <a:cubicBezTo>
                      <a:pt x="554800" y="0"/>
                      <a:pt x="706800" y="0"/>
                      <a:pt x="706800" y="89680"/>
                    </a:cubicBezTo>
                    <a:cubicBezTo>
                      <a:pt x="706800" y="152000"/>
                      <a:pt x="636120" y="152000"/>
                      <a:pt x="671460" y="152000"/>
                    </a:cubicBezTo>
                    <a:lnTo>
                      <a:pt x="35340" y="152000"/>
                    </a:lnTo>
                    <a:cubicBezTo>
                      <a:pt x="7068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8" name="Text 5648"/>
              <p:cNvSpPr txBox="1"/>
              <p:nvPr/>
            </p:nvSpPr>
            <p:spPr>
              <a:xfrm>
                <a:off x="5434600" y="2629100"/>
                <a:ext cx="668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Friendship</a:t>
                </a:r>
              </a:p>
            </p:txBody>
          </p:sp>
        </p:grpSp>
        <p:grpSp>
          <p:nvGrpSpPr>
            <p:cNvPr id="791" name="Main Topic 5"/>
            <p:cNvGrpSpPr/>
            <p:nvPr/>
          </p:nvGrpSpPr>
          <p:grpSpPr>
            <a:xfrm>
              <a:off x="5343400" y="2940700"/>
              <a:ext cx="782800" cy="304000"/>
              <a:chOff x="5343400" y="2940700"/>
              <a:chExt cx="782800" cy="304000"/>
            </a:xfrm>
          </p:grpSpPr>
          <p:sp>
            <p:nvSpPr>
              <p:cNvPr id="792" name=""/>
              <p:cNvSpPr/>
              <p:nvPr/>
            </p:nvSpPr>
            <p:spPr>
              <a:xfrm>
                <a:off x="5343400" y="2940700"/>
                <a:ext cx="782800" cy="304000"/>
              </a:xfrm>
              <a:custGeom>
                <a:avLst/>
                <a:gdLst/>
                <a:ahLst/>
                <a:cxnLst/>
                <a:pathLst>
                  <a:path w="782800" h="304000">
                    <a:moveTo>
                      <a:pt x="152000" y="0"/>
                    </a:moveTo>
                    <a:lnTo>
                      <a:pt x="630800" y="0"/>
                    </a:lnTo>
                    <a:cubicBezTo>
                      <a:pt x="630800" y="0"/>
                      <a:pt x="782800" y="0"/>
                      <a:pt x="782800" y="152000"/>
                    </a:cubicBezTo>
                    <a:cubicBezTo>
                      <a:pt x="782800" y="304000"/>
                      <a:pt x="630800" y="304000"/>
                      <a:pt x="6308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93" name=""/>
              <p:cNvSpPr/>
              <p:nvPr/>
            </p:nvSpPr>
            <p:spPr>
              <a:xfrm>
                <a:off x="5358600" y="2955900"/>
                <a:ext cx="752400" cy="273600"/>
              </a:xfrm>
              <a:custGeom>
                <a:avLst/>
                <a:gdLst/>
                <a:ahLst/>
                <a:cxnLst/>
                <a:pathLst>
                  <a:path w="752400" h="273600" stroke="false">
                    <a:moveTo>
                      <a:pt x="136800" y="0"/>
                    </a:moveTo>
                    <a:lnTo>
                      <a:pt x="615600" y="0"/>
                    </a:lnTo>
                    <a:cubicBezTo>
                      <a:pt x="615600" y="0"/>
                      <a:pt x="752400" y="0"/>
                      <a:pt x="752400" y="136800"/>
                    </a:cubicBezTo>
                    <a:cubicBezTo>
                      <a:pt x="752400" y="273600"/>
                      <a:pt x="615600" y="273600"/>
                      <a:pt x="6156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53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94" name=""/>
              <p:cNvSpPr/>
              <p:nvPr/>
            </p:nvSpPr>
            <p:spPr>
              <a:xfrm>
                <a:off x="5381400" y="2955900"/>
                <a:ext cx="706800" cy="152000"/>
              </a:xfrm>
              <a:custGeom>
                <a:avLst/>
                <a:gdLst/>
                <a:ahLst/>
                <a:cxnLst/>
                <a:pathLst>
                  <a:path w="706800" h="152000" stroke="false">
                    <a:moveTo>
                      <a:pt x="152000" y="0"/>
                    </a:moveTo>
                    <a:lnTo>
                      <a:pt x="554800" y="0"/>
                    </a:lnTo>
                    <a:cubicBezTo>
                      <a:pt x="554800" y="0"/>
                      <a:pt x="706800" y="0"/>
                      <a:pt x="706800" y="89680"/>
                    </a:cubicBezTo>
                    <a:cubicBezTo>
                      <a:pt x="706800" y="152000"/>
                      <a:pt x="636120" y="152000"/>
                      <a:pt x="671460" y="152000"/>
                    </a:cubicBezTo>
                    <a:lnTo>
                      <a:pt x="35340" y="152000"/>
                    </a:lnTo>
                    <a:cubicBezTo>
                      <a:pt x="7068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49" name="Text 5649"/>
              <p:cNvSpPr txBox="1"/>
              <p:nvPr/>
            </p:nvSpPr>
            <p:spPr>
              <a:xfrm>
                <a:off x="5434600" y="3024300"/>
                <a:ext cx="668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Household</a:t>
                </a:r>
              </a:p>
            </p:txBody>
          </p:sp>
        </p:grpSp>
        <p:grpSp>
          <p:nvGrpSpPr>
            <p:cNvPr id="796" name="Main Topic 5"/>
            <p:cNvGrpSpPr/>
            <p:nvPr/>
          </p:nvGrpSpPr>
          <p:grpSpPr>
            <a:xfrm>
              <a:off x="5343400" y="3404300"/>
              <a:ext cx="554800" cy="304000"/>
              <a:chOff x="5343400" y="3404300"/>
              <a:chExt cx="554800" cy="304000"/>
            </a:xfrm>
          </p:grpSpPr>
          <p:sp>
            <p:nvSpPr>
              <p:cNvPr id="797" name=""/>
              <p:cNvSpPr/>
              <p:nvPr/>
            </p:nvSpPr>
            <p:spPr>
              <a:xfrm>
                <a:off x="5343400" y="3404300"/>
                <a:ext cx="554800" cy="304000"/>
              </a:xfrm>
              <a:custGeom>
                <a:avLst/>
                <a:gdLst/>
                <a:ahLst/>
                <a:cxnLst/>
                <a:pathLst>
                  <a:path w="554800" h="304000">
                    <a:moveTo>
                      <a:pt x="152000" y="0"/>
                    </a:moveTo>
                    <a:lnTo>
                      <a:pt x="402800" y="0"/>
                    </a:lnTo>
                    <a:cubicBezTo>
                      <a:pt x="402800" y="0"/>
                      <a:pt x="554800" y="0"/>
                      <a:pt x="554800" y="152000"/>
                    </a:cubicBezTo>
                    <a:cubicBezTo>
                      <a:pt x="554800" y="304000"/>
                      <a:pt x="402800" y="304000"/>
                      <a:pt x="4028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98" name=""/>
              <p:cNvSpPr/>
              <p:nvPr/>
            </p:nvSpPr>
            <p:spPr>
              <a:xfrm>
                <a:off x="5358600" y="3419500"/>
                <a:ext cx="524400" cy="273600"/>
              </a:xfrm>
              <a:custGeom>
                <a:avLst/>
                <a:gdLst/>
                <a:ahLst/>
                <a:cxnLst/>
                <a:pathLst>
                  <a:path w="524400" h="273600" stroke="false">
                    <a:moveTo>
                      <a:pt x="136800" y="0"/>
                    </a:moveTo>
                    <a:lnTo>
                      <a:pt x="387600" y="0"/>
                    </a:lnTo>
                    <a:cubicBezTo>
                      <a:pt x="387600" y="0"/>
                      <a:pt x="524400" y="0"/>
                      <a:pt x="524400" y="136800"/>
                    </a:cubicBezTo>
                    <a:cubicBezTo>
                      <a:pt x="524400" y="273600"/>
                      <a:pt x="387600" y="273600"/>
                      <a:pt x="3876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809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99" name=""/>
              <p:cNvSpPr/>
              <p:nvPr/>
            </p:nvSpPr>
            <p:spPr>
              <a:xfrm>
                <a:off x="5381400" y="3419500"/>
                <a:ext cx="478800" cy="152000"/>
              </a:xfrm>
              <a:custGeom>
                <a:avLst/>
                <a:gdLst/>
                <a:ahLst/>
                <a:cxnLst/>
                <a:pathLst>
                  <a:path w="478800" h="152000" stroke="false">
                    <a:moveTo>
                      <a:pt x="152000" y="0"/>
                    </a:moveTo>
                    <a:lnTo>
                      <a:pt x="326800" y="0"/>
                    </a:lnTo>
                    <a:cubicBezTo>
                      <a:pt x="326800" y="0"/>
                      <a:pt x="478800" y="0"/>
                      <a:pt x="478800" y="89680"/>
                    </a:cubicBezTo>
                    <a:cubicBezTo>
                      <a:pt x="478800" y="152000"/>
                      <a:pt x="430920" y="152000"/>
                      <a:pt x="454860" y="152000"/>
                    </a:cubicBezTo>
                    <a:lnTo>
                      <a:pt x="23940" y="152000"/>
                    </a:lnTo>
                    <a:cubicBezTo>
                      <a:pt x="4788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0" name="Text 5650"/>
              <p:cNvSpPr txBox="1"/>
              <p:nvPr/>
            </p:nvSpPr>
            <p:spPr>
              <a:xfrm>
                <a:off x="5434600" y="3487900"/>
                <a:ext cx="440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Health</a:t>
                </a:r>
              </a:p>
            </p:txBody>
          </p:sp>
        </p:grpSp>
        <p:grpSp>
          <p:nvGrpSpPr>
            <p:cNvPr id="801" name="Main Topic 5"/>
            <p:cNvGrpSpPr/>
            <p:nvPr/>
          </p:nvGrpSpPr>
          <p:grpSpPr>
            <a:xfrm>
              <a:off x="5343400" y="3867900"/>
              <a:ext cx="592800" cy="304000"/>
              <a:chOff x="5343400" y="3867900"/>
              <a:chExt cx="592800" cy="304000"/>
            </a:xfrm>
          </p:grpSpPr>
          <p:sp>
            <p:nvSpPr>
              <p:cNvPr id="802" name=""/>
              <p:cNvSpPr/>
              <p:nvPr/>
            </p:nvSpPr>
            <p:spPr>
              <a:xfrm>
                <a:off x="5343400" y="3867900"/>
                <a:ext cx="592800" cy="304000"/>
              </a:xfrm>
              <a:custGeom>
                <a:avLst/>
                <a:gdLst/>
                <a:ahLst/>
                <a:cxnLst/>
                <a:pathLst>
                  <a:path w="592800" h="304000">
                    <a:moveTo>
                      <a:pt x="152000" y="0"/>
                    </a:moveTo>
                    <a:lnTo>
                      <a:pt x="440800" y="0"/>
                    </a:lnTo>
                    <a:cubicBezTo>
                      <a:pt x="440800" y="0"/>
                      <a:pt x="592800" y="0"/>
                      <a:pt x="592800" y="152000"/>
                    </a:cubicBezTo>
                    <a:cubicBezTo>
                      <a:pt x="592800" y="304000"/>
                      <a:pt x="440800" y="304000"/>
                      <a:pt x="4408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03" name=""/>
              <p:cNvSpPr/>
              <p:nvPr/>
            </p:nvSpPr>
            <p:spPr>
              <a:xfrm>
                <a:off x="5358600" y="3883100"/>
                <a:ext cx="562400" cy="273600"/>
              </a:xfrm>
              <a:custGeom>
                <a:avLst/>
                <a:gdLst/>
                <a:ahLst/>
                <a:cxnLst/>
                <a:pathLst>
                  <a:path w="562400" h="273600" stroke="false">
                    <a:moveTo>
                      <a:pt x="136800" y="0"/>
                    </a:moveTo>
                    <a:lnTo>
                      <a:pt x="425600" y="0"/>
                    </a:lnTo>
                    <a:cubicBezTo>
                      <a:pt x="425600" y="0"/>
                      <a:pt x="562400" y="0"/>
                      <a:pt x="562400" y="136800"/>
                    </a:cubicBezTo>
                    <a:cubicBezTo>
                      <a:pt x="562400" y="273600"/>
                      <a:pt x="425600" y="273600"/>
                      <a:pt x="4256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938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04" name=""/>
              <p:cNvSpPr/>
              <p:nvPr/>
            </p:nvSpPr>
            <p:spPr>
              <a:xfrm>
                <a:off x="5381400" y="3883100"/>
                <a:ext cx="516800" cy="152000"/>
              </a:xfrm>
              <a:custGeom>
                <a:avLst/>
                <a:gdLst/>
                <a:ahLst/>
                <a:cxnLst/>
                <a:pathLst>
                  <a:path w="516800" h="152000" stroke="false">
                    <a:moveTo>
                      <a:pt x="152000" y="0"/>
                    </a:moveTo>
                    <a:lnTo>
                      <a:pt x="364800" y="0"/>
                    </a:lnTo>
                    <a:cubicBezTo>
                      <a:pt x="364800" y="0"/>
                      <a:pt x="516800" y="0"/>
                      <a:pt x="516800" y="89680"/>
                    </a:cubicBezTo>
                    <a:cubicBezTo>
                      <a:pt x="516800" y="152000"/>
                      <a:pt x="465120" y="152000"/>
                      <a:pt x="490960" y="152000"/>
                    </a:cubicBezTo>
                    <a:lnTo>
                      <a:pt x="25840" y="152000"/>
                    </a:lnTo>
                    <a:cubicBezTo>
                      <a:pt x="5168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1" name="Text 5651"/>
              <p:cNvSpPr txBox="1"/>
              <p:nvPr/>
            </p:nvSpPr>
            <p:spPr>
              <a:xfrm>
                <a:off x="5434600" y="3951500"/>
                <a:ext cx="4788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Career</a:t>
                </a:r>
              </a:p>
            </p:txBody>
          </p:sp>
        </p:grpSp>
        <p:grpSp>
          <p:nvGrpSpPr>
            <p:cNvPr id="806" name="Main Topic 5"/>
            <p:cNvGrpSpPr/>
            <p:nvPr/>
          </p:nvGrpSpPr>
          <p:grpSpPr>
            <a:xfrm>
              <a:off x="3040600" y="3579100"/>
              <a:ext cx="646000" cy="304000"/>
              <a:chOff x="3040600" y="3579100"/>
              <a:chExt cx="646000" cy="304000"/>
            </a:xfrm>
          </p:grpSpPr>
          <p:sp>
            <p:nvSpPr>
              <p:cNvPr id="807" name=""/>
              <p:cNvSpPr/>
              <p:nvPr/>
            </p:nvSpPr>
            <p:spPr>
              <a:xfrm>
                <a:off x="3040600" y="3579100"/>
                <a:ext cx="646000" cy="304000"/>
              </a:xfrm>
              <a:custGeom>
                <a:avLst/>
                <a:gdLst/>
                <a:ahLst/>
                <a:cxnLst/>
                <a:pathLst>
                  <a:path w="646000" h="304000">
                    <a:moveTo>
                      <a:pt x="152000" y="0"/>
                    </a:moveTo>
                    <a:lnTo>
                      <a:pt x="494000" y="0"/>
                    </a:lnTo>
                    <a:cubicBezTo>
                      <a:pt x="494000" y="0"/>
                      <a:pt x="646000" y="0"/>
                      <a:pt x="646000" y="152000"/>
                    </a:cubicBezTo>
                    <a:cubicBezTo>
                      <a:pt x="646000" y="304000"/>
                      <a:pt x="494000" y="304000"/>
                      <a:pt x="4940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08" name=""/>
              <p:cNvSpPr/>
              <p:nvPr/>
            </p:nvSpPr>
            <p:spPr>
              <a:xfrm>
                <a:off x="3055800" y="3594300"/>
                <a:ext cx="615600" cy="273600"/>
              </a:xfrm>
              <a:custGeom>
                <a:avLst/>
                <a:gdLst/>
                <a:ahLst/>
                <a:cxnLst/>
                <a:pathLst>
                  <a:path w="615600" h="273600" stroke="false">
                    <a:moveTo>
                      <a:pt x="136800" y="0"/>
                    </a:moveTo>
                    <a:lnTo>
                      <a:pt x="478800" y="0"/>
                    </a:lnTo>
                    <a:cubicBezTo>
                      <a:pt x="478800" y="0"/>
                      <a:pt x="615600" y="0"/>
                      <a:pt x="615600" y="136800"/>
                    </a:cubicBezTo>
                    <a:cubicBezTo>
                      <a:pt x="615600" y="273600"/>
                      <a:pt x="478800" y="273600"/>
                      <a:pt x="4788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086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09" name=""/>
              <p:cNvSpPr/>
              <p:nvPr/>
            </p:nvSpPr>
            <p:spPr>
              <a:xfrm>
                <a:off x="3078600" y="3594300"/>
                <a:ext cx="570000" cy="152000"/>
              </a:xfrm>
              <a:custGeom>
                <a:avLst/>
                <a:gdLst/>
                <a:ahLst/>
                <a:cxnLst/>
                <a:pathLst>
                  <a:path w="570000" h="152000" stroke="false">
                    <a:moveTo>
                      <a:pt x="152000" y="0"/>
                    </a:moveTo>
                    <a:lnTo>
                      <a:pt x="418000" y="0"/>
                    </a:lnTo>
                    <a:cubicBezTo>
                      <a:pt x="418000" y="0"/>
                      <a:pt x="570000" y="0"/>
                      <a:pt x="570000" y="89680"/>
                    </a:cubicBezTo>
                    <a:cubicBezTo>
                      <a:pt x="570000" y="152000"/>
                      <a:pt x="513000" y="152000"/>
                      <a:pt x="541500" y="152000"/>
                    </a:cubicBezTo>
                    <a:lnTo>
                      <a:pt x="28500" y="152000"/>
                    </a:lnTo>
                    <a:cubicBezTo>
                      <a:pt x="5700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2" name="Text 5652"/>
              <p:cNvSpPr txBox="1"/>
              <p:nvPr/>
            </p:nvSpPr>
            <p:spPr>
              <a:xfrm>
                <a:off x="3131800" y="3662700"/>
                <a:ext cx="532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Finance</a:t>
                </a:r>
              </a:p>
            </p:txBody>
          </p:sp>
        </p:grpSp>
        <p:grpSp>
          <p:nvGrpSpPr>
            <p:cNvPr id="811" name="Main Topic 5"/>
            <p:cNvGrpSpPr/>
            <p:nvPr/>
          </p:nvGrpSpPr>
          <p:grpSpPr>
            <a:xfrm>
              <a:off x="2888600" y="2993900"/>
              <a:ext cx="798000" cy="304000"/>
              <a:chOff x="2888600" y="2993900"/>
              <a:chExt cx="798000" cy="304000"/>
            </a:xfrm>
          </p:grpSpPr>
          <p:sp>
            <p:nvSpPr>
              <p:cNvPr id="812" name=""/>
              <p:cNvSpPr/>
              <p:nvPr/>
            </p:nvSpPr>
            <p:spPr>
              <a:xfrm>
                <a:off x="2888600" y="2993900"/>
                <a:ext cx="798000" cy="304000"/>
              </a:xfrm>
              <a:custGeom>
                <a:avLst/>
                <a:gdLst/>
                <a:ahLst/>
                <a:cxnLst/>
                <a:pathLst>
                  <a:path w="798000" h="304000">
                    <a:moveTo>
                      <a:pt x="152000" y="0"/>
                    </a:moveTo>
                    <a:lnTo>
                      <a:pt x="646000" y="0"/>
                    </a:lnTo>
                    <a:cubicBezTo>
                      <a:pt x="646000" y="0"/>
                      <a:pt x="798000" y="0"/>
                      <a:pt x="798000" y="152000"/>
                    </a:cubicBezTo>
                    <a:cubicBezTo>
                      <a:pt x="798000" y="304000"/>
                      <a:pt x="646000" y="304000"/>
                      <a:pt x="6460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13" name=""/>
              <p:cNvSpPr/>
              <p:nvPr/>
            </p:nvSpPr>
            <p:spPr>
              <a:xfrm>
                <a:off x="2903800" y="3009100"/>
                <a:ext cx="767600" cy="273600"/>
              </a:xfrm>
              <a:custGeom>
                <a:avLst/>
                <a:gdLst/>
                <a:ahLst/>
                <a:cxnLst/>
                <a:pathLst>
                  <a:path w="767600" h="273600" stroke="false">
                    <a:moveTo>
                      <a:pt x="136800" y="0"/>
                    </a:moveTo>
                    <a:lnTo>
                      <a:pt x="630800" y="0"/>
                    </a:lnTo>
                    <a:cubicBezTo>
                      <a:pt x="630800" y="0"/>
                      <a:pt x="767600" y="0"/>
                      <a:pt x="767600" y="136800"/>
                    </a:cubicBezTo>
                    <a:cubicBezTo>
                      <a:pt x="767600" y="273600"/>
                      <a:pt x="630800" y="273600"/>
                      <a:pt x="6308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758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14" name=""/>
              <p:cNvSpPr/>
              <p:nvPr/>
            </p:nvSpPr>
            <p:spPr>
              <a:xfrm>
                <a:off x="2926600" y="3009100"/>
                <a:ext cx="722000" cy="152000"/>
              </a:xfrm>
              <a:custGeom>
                <a:avLst/>
                <a:gdLst/>
                <a:ahLst/>
                <a:cxnLst/>
                <a:pathLst>
                  <a:path w="722000" h="152000" stroke="false">
                    <a:moveTo>
                      <a:pt x="152000" y="0"/>
                    </a:moveTo>
                    <a:lnTo>
                      <a:pt x="570000" y="0"/>
                    </a:lnTo>
                    <a:cubicBezTo>
                      <a:pt x="570000" y="0"/>
                      <a:pt x="722000" y="0"/>
                      <a:pt x="722000" y="89680"/>
                    </a:cubicBezTo>
                    <a:cubicBezTo>
                      <a:pt x="722000" y="152000"/>
                      <a:pt x="649800" y="152000"/>
                      <a:pt x="685900" y="152000"/>
                    </a:cubicBezTo>
                    <a:lnTo>
                      <a:pt x="36100" y="152000"/>
                    </a:lnTo>
                    <a:cubicBezTo>
                      <a:pt x="7220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3" name="Text 5653"/>
              <p:cNvSpPr txBox="1"/>
              <p:nvPr/>
            </p:nvSpPr>
            <p:spPr>
              <a:xfrm>
                <a:off x="2979800" y="3077500"/>
                <a:ext cx="6840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Recreation</a:t>
                </a:r>
              </a:p>
            </p:txBody>
          </p:sp>
        </p:grpSp>
        <p:grpSp>
          <p:nvGrpSpPr>
            <p:cNvPr id="816" name="Main Topic 5"/>
            <p:cNvGrpSpPr/>
            <p:nvPr/>
          </p:nvGrpSpPr>
          <p:grpSpPr>
            <a:xfrm>
              <a:off x="2873400" y="2598700"/>
              <a:ext cx="813200" cy="304000"/>
              <a:chOff x="2873400" y="2598700"/>
              <a:chExt cx="813200" cy="304000"/>
            </a:xfrm>
          </p:grpSpPr>
          <p:sp>
            <p:nvSpPr>
              <p:cNvPr id="817" name=""/>
              <p:cNvSpPr/>
              <p:nvPr/>
            </p:nvSpPr>
            <p:spPr>
              <a:xfrm>
                <a:off x="2873400" y="2598700"/>
                <a:ext cx="813200" cy="304000"/>
              </a:xfrm>
              <a:custGeom>
                <a:avLst/>
                <a:gdLst/>
                <a:ahLst/>
                <a:cxnLst/>
                <a:pathLst>
                  <a:path w="813200" h="304000">
                    <a:moveTo>
                      <a:pt x="152000" y="0"/>
                    </a:moveTo>
                    <a:lnTo>
                      <a:pt x="661200" y="0"/>
                    </a:lnTo>
                    <a:cubicBezTo>
                      <a:pt x="661200" y="0"/>
                      <a:pt x="813200" y="0"/>
                      <a:pt x="813200" y="152000"/>
                    </a:cubicBezTo>
                    <a:cubicBezTo>
                      <a:pt x="813200" y="304000"/>
                      <a:pt x="661200" y="304000"/>
                      <a:pt x="6612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18" name=""/>
              <p:cNvSpPr/>
              <p:nvPr/>
            </p:nvSpPr>
            <p:spPr>
              <a:xfrm>
                <a:off x="2888600" y="2613900"/>
                <a:ext cx="782800" cy="273600"/>
              </a:xfrm>
              <a:custGeom>
                <a:avLst/>
                <a:gdLst/>
                <a:ahLst/>
                <a:cxnLst/>
                <a:pathLst>
                  <a:path w="782800" h="273600" stroke="false">
                    <a:moveTo>
                      <a:pt x="136800" y="0"/>
                    </a:moveTo>
                    <a:lnTo>
                      <a:pt x="646000" y="0"/>
                    </a:lnTo>
                    <a:cubicBezTo>
                      <a:pt x="646000" y="0"/>
                      <a:pt x="782800" y="0"/>
                      <a:pt x="782800" y="136800"/>
                    </a:cubicBezTo>
                    <a:cubicBezTo>
                      <a:pt x="782800" y="273600"/>
                      <a:pt x="646000" y="273600"/>
                      <a:pt x="6460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96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19" name=""/>
              <p:cNvSpPr/>
              <p:nvPr/>
            </p:nvSpPr>
            <p:spPr>
              <a:xfrm>
                <a:off x="2911400" y="2613900"/>
                <a:ext cx="737200" cy="152000"/>
              </a:xfrm>
              <a:custGeom>
                <a:avLst/>
                <a:gdLst/>
                <a:ahLst/>
                <a:cxnLst/>
                <a:pathLst>
                  <a:path w="737200" h="152000" stroke="false">
                    <a:moveTo>
                      <a:pt x="152000" y="0"/>
                    </a:moveTo>
                    <a:lnTo>
                      <a:pt x="585200" y="0"/>
                    </a:lnTo>
                    <a:cubicBezTo>
                      <a:pt x="585200" y="0"/>
                      <a:pt x="737200" y="0"/>
                      <a:pt x="737200" y="89680"/>
                    </a:cubicBezTo>
                    <a:cubicBezTo>
                      <a:pt x="737200" y="152000"/>
                      <a:pt x="663480" y="152000"/>
                      <a:pt x="700340" y="152000"/>
                    </a:cubicBezTo>
                    <a:lnTo>
                      <a:pt x="36860" y="152000"/>
                    </a:lnTo>
                    <a:cubicBezTo>
                      <a:pt x="7372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4" name="Text 5654"/>
              <p:cNvSpPr txBox="1"/>
              <p:nvPr/>
            </p:nvSpPr>
            <p:spPr>
              <a:xfrm>
                <a:off x="2964600" y="2682300"/>
                <a:ext cx="6992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Community</a:t>
                </a:r>
              </a:p>
            </p:txBody>
          </p:sp>
        </p:grpSp>
        <p:grpSp>
          <p:nvGrpSpPr>
            <p:cNvPr id="821" name="Main Topic 5"/>
            <p:cNvGrpSpPr/>
            <p:nvPr/>
          </p:nvGrpSpPr>
          <p:grpSpPr>
            <a:xfrm>
              <a:off x="3033000" y="2203500"/>
              <a:ext cx="653600" cy="304000"/>
              <a:chOff x="3033000" y="2203500"/>
              <a:chExt cx="653600" cy="304000"/>
            </a:xfrm>
          </p:grpSpPr>
          <p:sp>
            <p:nvSpPr>
              <p:cNvPr id="822" name=""/>
              <p:cNvSpPr/>
              <p:nvPr/>
            </p:nvSpPr>
            <p:spPr>
              <a:xfrm>
                <a:off x="3033000" y="2203500"/>
                <a:ext cx="653600" cy="304000"/>
              </a:xfrm>
              <a:custGeom>
                <a:avLst/>
                <a:gdLst/>
                <a:ahLst/>
                <a:cxnLst/>
                <a:pathLst>
                  <a:path w="653600" h="304000">
                    <a:moveTo>
                      <a:pt x="152000" y="0"/>
                    </a:moveTo>
                    <a:lnTo>
                      <a:pt x="501600" y="0"/>
                    </a:lnTo>
                    <a:cubicBezTo>
                      <a:pt x="501600" y="0"/>
                      <a:pt x="653600" y="0"/>
                      <a:pt x="653600" y="152000"/>
                    </a:cubicBezTo>
                    <a:cubicBezTo>
                      <a:pt x="653600" y="304000"/>
                      <a:pt x="501600" y="304000"/>
                      <a:pt x="5016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23" name=""/>
              <p:cNvSpPr/>
              <p:nvPr/>
            </p:nvSpPr>
            <p:spPr>
              <a:xfrm>
                <a:off x="3048200" y="2218700"/>
                <a:ext cx="623200" cy="273600"/>
              </a:xfrm>
              <a:custGeom>
                <a:avLst/>
                <a:gdLst/>
                <a:ahLst/>
                <a:cxnLst/>
                <a:pathLst>
                  <a:path w="623200" h="273600" stroke="false">
                    <a:moveTo>
                      <a:pt x="136800" y="0"/>
                    </a:moveTo>
                    <a:lnTo>
                      <a:pt x="486400" y="0"/>
                    </a:lnTo>
                    <a:cubicBezTo>
                      <a:pt x="486400" y="0"/>
                      <a:pt x="623200" y="0"/>
                      <a:pt x="623200" y="136800"/>
                    </a:cubicBezTo>
                    <a:cubicBezTo>
                      <a:pt x="623200" y="273600"/>
                      <a:pt x="486400" y="273600"/>
                      <a:pt x="4864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105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24" name=""/>
              <p:cNvSpPr/>
              <p:nvPr/>
            </p:nvSpPr>
            <p:spPr>
              <a:xfrm>
                <a:off x="3071000" y="2218700"/>
                <a:ext cx="577600" cy="152000"/>
              </a:xfrm>
              <a:custGeom>
                <a:avLst/>
                <a:gdLst/>
                <a:ahLst/>
                <a:cxnLst/>
                <a:pathLst>
                  <a:path w="577600" h="152000" stroke="false">
                    <a:moveTo>
                      <a:pt x="152000" y="0"/>
                    </a:moveTo>
                    <a:lnTo>
                      <a:pt x="425600" y="0"/>
                    </a:lnTo>
                    <a:cubicBezTo>
                      <a:pt x="425600" y="0"/>
                      <a:pt x="577600" y="0"/>
                      <a:pt x="577600" y="89680"/>
                    </a:cubicBezTo>
                    <a:cubicBezTo>
                      <a:pt x="577600" y="152000"/>
                      <a:pt x="519840" y="152000"/>
                      <a:pt x="548720" y="152000"/>
                    </a:cubicBezTo>
                    <a:lnTo>
                      <a:pt x="28880" y="152000"/>
                    </a:lnTo>
                    <a:cubicBezTo>
                      <a:pt x="5776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5" name="Text 5655"/>
              <p:cNvSpPr txBox="1"/>
              <p:nvPr/>
            </p:nvSpPr>
            <p:spPr>
              <a:xfrm>
                <a:off x="3124200" y="2287100"/>
                <a:ext cx="5396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Spiritual</a:t>
                </a:r>
              </a:p>
            </p:txBody>
          </p:sp>
        </p:grpSp>
        <p:grpSp>
          <p:nvGrpSpPr>
            <p:cNvPr id="826" name="Main Topic 5"/>
            <p:cNvGrpSpPr/>
            <p:nvPr/>
          </p:nvGrpSpPr>
          <p:grpSpPr>
            <a:xfrm>
              <a:off x="3177400" y="1808300"/>
              <a:ext cx="509200" cy="304000"/>
              <a:chOff x="3177400" y="1808300"/>
              <a:chExt cx="509200" cy="304000"/>
            </a:xfrm>
          </p:grpSpPr>
          <p:sp>
            <p:nvSpPr>
              <p:cNvPr id="827" name=""/>
              <p:cNvSpPr/>
              <p:nvPr/>
            </p:nvSpPr>
            <p:spPr>
              <a:xfrm>
                <a:off x="3177400" y="1808300"/>
                <a:ext cx="509200" cy="304000"/>
              </a:xfrm>
              <a:custGeom>
                <a:avLst/>
                <a:gdLst/>
                <a:ahLst/>
                <a:cxnLst/>
                <a:pathLst>
                  <a:path w="509200" h="304000">
                    <a:moveTo>
                      <a:pt x="152000" y="0"/>
                    </a:moveTo>
                    <a:lnTo>
                      <a:pt x="357200" y="0"/>
                    </a:lnTo>
                    <a:cubicBezTo>
                      <a:pt x="357200" y="0"/>
                      <a:pt x="509200" y="0"/>
                      <a:pt x="509200" y="152000"/>
                    </a:cubicBezTo>
                    <a:cubicBezTo>
                      <a:pt x="509200" y="304000"/>
                      <a:pt x="357200" y="304000"/>
                      <a:pt x="357200" y="304000"/>
                    </a:cubicBezTo>
                    <a:lnTo>
                      <a:pt x="152000" y="304000"/>
                    </a:lnTo>
                    <a:cubicBezTo>
                      <a:pt x="152000" y="304000"/>
                      <a:pt x="0" y="304000"/>
                      <a:pt x="0" y="15200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28" name=""/>
              <p:cNvSpPr/>
              <p:nvPr/>
            </p:nvSpPr>
            <p:spPr>
              <a:xfrm>
                <a:off x="3192600" y="1823500"/>
                <a:ext cx="478800" cy="273600"/>
              </a:xfrm>
              <a:custGeom>
                <a:avLst/>
                <a:gdLst/>
                <a:ahLst/>
                <a:cxnLst/>
                <a:pathLst>
                  <a:path w="478800" h="273600" stroke="false">
                    <a:moveTo>
                      <a:pt x="136800" y="0"/>
                    </a:moveTo>
                    <a:lnTo>
                      <a:pt x="342000" y="0"/>
                    </a:lnTo>
                    <a:cubicBezTo>
                      <a:pt x="342000" y="0"/>
                      <a:pt x="478800" y="0"/>
                      <a:pt x="478800" y="136800"/>
                    </a:cubicBezTo>
                    <a:cubicBezTo>
                      <a:pt x="478800" y="273600"/>
                      <a:pt x="342000" y="273600"/>
                      <a:pt x="342000" y="273600"/>
                    </a:cubicBezTo>
                    <a:lnTo>
                      <a:pt x="136800" y="273600"/>
                    </a:lnTo>
                    <a:cubicBezTo>
                      <a:pt x="136800" y="273600"/>
                      <a:pt x="0" y="273600"/>
                      <a:pt x="0" y="136800"/>
                    </a:cubicBezTo>
                    <a:cubicBezTo>
                      <a:pt x="0" y="0"/>
                      <a:pt x="136800" y="0"/>
                      <a:pt x="136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23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29" name=""/>
              <p:cNvSpPr/>
              <p:nvPr/>
            </p:nvSpPr>
            <p:spPr>
              <a:xfrm>
                <a:off x="3215400" y="1823500"/>
                <a:ext cx="433200" cy="152000"/>
              </a:xfrm>
              <a:custGeom>
                <a:avLst/>
                <a:gdLst/>
                <a:ahLst/>
                <a:cxnLst/>
                <a:pathLst>
                  <a:path w="433200" h="152000" stroke="false">
                    <a:moveTo>
                      <a:pt x="152000" y="0"/>
                    </a:moveTo>
                    <a:lnTo>
                      <a:pt x="281200" y="0"/>
                    </a:lnTo>
                    <a:cubicBezTo>
                      <a:pt x="281200" y="0"/>
                      <a:pt x="433200" y="0"/>
                      <a:pt x="433200" y="89680"/>
                    </a:cubicBezTo>
                    <a:cubicBezTo>
                      <a:pt x="433200" y="152000"/>
                      <a:pt x="389880" y="152000"/>
                      <a:pt x="411540" y="152000"/>
                    </a:cubicBezTo>
                    <a:lnTo>
                      <a:pt x="21660" y="152000"/>
                    </a:lnTo>
                    <a:cubicBezTo>
                      <a:pt x="43320" y="152000"/>
                      <a:pt x="0" y="152000"/>
                      <a:pt x="0" y="89680"/>
                    </a:cubicBezTo>
                    <a:cubicBezTo>
                      <a:pt x="0" y="0"/>
                      <a:pt x="152000" y="0"/>
                      <a:pt x="152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6" name="Text 5656"/>
              <p:cNvSpPr txBox="1"/>
              <p:nvPr/>
            </p:nvSpPr>
            <p:spPr>
              <a:xfrm>
                <a:off x="3268600" y="1891900"/>
                <a:ext cx="395200" cy="13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262626"/>
                    </a:solidFill>
                    <a:latin typeface="Arial"/>
                  </a:rPr>
                  <a:t>Other</a:t>
                </a:r>
              </a:p>
            </p:txBody>
          </p:sp>
        </p:grpSp>
        <p:grpSp>
          <p:nvGrpSpPr>
            <p:cNvPr id="855" name="Sub Topic 5"/>
            <p:cNvGrpSpPr/>
            <p:nvPr/>
          </p:nvGrpSpPr>
          <p:grpSpPr>
            <a:xfrm>
              <a:off x="6065400" y="1283900"/>
              <a:ext cx="440800" cy="228000"/>
              <a:chOff x="6065400" y="1283900"/>
              <a:chExt cx="440800" cy="228000"/>
            </a:xfrm>
          </p:grpSpPr>
          <p:sp>
            <p:nvSpPr>
              <p:cNvPr id="856" name=""/>
              <p:cNvSpPr/>
              <p:nvPr/>
            </p:nvSpPr>
            <p:spPr>
              <a:xfrm>
                <a:off x="6065400" y="1283900"/>
                <a:ext cx="440800" cy="228000"/>
              </a:xfrm>
              <a:custGeom>
                <a:avLst/>
                <a:gdLst/>
                <a:ahLst/>
                <a:cxnLst/>
                <a:pathLst>
                  <a:path w="440800" h="228000">
                    <a:moveTo>
                      <a:pt x="114000" y="0"/>
                    </a:moveTo>
                    <a:lnTo>
                      <a:pt x="326800" y="0"/>
                    </a:lnTo>
                    <a:cubicBezTo>
                      <a:pt x="326800" y="0"/>
                      <a:pt x="440800" y="0"/>
                      <a:pt x="440800" y="114000"/>
                    </a:cubicBezTo>
                    <a:cubicBezTo>
                      <a:pt x="440800" y="228000"/>
                      <a:pt x="326800" y="228000"/>
                      <a:pt x="326800" y="228000"/>
                    </a:cubicBezTo>
                    <a:lnTo>
                      <a:pt x="114000" y="228000"/>
                    </a:lnTo>
                    <a:cubicBezTo>
                      <a:pt x="114000" y="228000"/>
                      <a:pt x="0" y="228000"/>
                      <a:pt x="0" y="11400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57" name=""/>
              <p:cNvSpPr/>
              <p:nvPr/>
            </p:nvSpPr>
            <p:spPr>
              <a:xfrm>
                <a:off x="6080600" y="1299100"/>
                <a:ext cx="410400" cy="197600"/>
              </a:xfrm>
              <a:custGeom>
                <a:avLst/>
                <a:gdLst/>
                <a:ahLst/>
                <a:cxnLst/>
                <a:pathLst>
                  <a:path w="410400" h="197600" stroke="false">
                    <a:moveTo>
                      <a:pt x="98800" y="0"/>
                    </a:moveTo>
                    <a:lnTo>
                      <a:pt x="311600" y="0"/>
                    </a:lnTo>
                    <a:cubicBezTo>
                      <a:pt x="311600" y="0"/>
                      <a:pt x="410400" y="0"/>
                      <a:pt x="410400" y="98800"/>
                    </a:cubicBezTo>
                    <a:cubicBezTo>
                      <a:pt x="410400" y="197600"/>
                      <a:pt x="311600" y="197600"/>
                      <a:pt x="31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935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58" name=""/>
              <p:cNvSpPr/>
              <p:nvPr/>
            </p:nvSpPr>
            <p:spPr>
              <a:xfrm>
                <a:off x="6093900" y="1299100"/>
                <a:ext cx="383800" cy="114000"/>
              </a:xfrm>
              <a:custGeom>
                <a:avLst/>
                <a:gdLst/>
                <a:ahLst/>
                <a:cxnLst/>
                <a:pathLst>
                  <a:path w="383800" h="114000" stroke="false">
                    <a:moveTo>
                      <a:pt x="114000" y="0"/>
                    </a:moveTo>
                    <a:lnTo>
                      <a:pt x="269800" y="0"/>
                    </a:lnTo>
                    <a:cubicBezTo>
                      <a:pt x="269800" y="0"/>
                      <a:pt x="383800" y="0"/>
                      <a:pt x="383800" y="67260"/>
                    </a:cubicBezTo>
                    <a:cubicBezTo>
                      <a:pt x="383800" y="114000"/>
                      <a:pt x="345420" y="114000"/>
                      <a:pt x="364610" y="114000"/>
                    </a:cubicBezTo>
                    <a:lnTo>
                      <a:pt x="19190" y="114000"/>
                    </a:lnTo>
                    <a:cubicBezTo>
                      <a:pt x="38380" y="114000"/>
                      <a:pt x="0" y="114000"/>
                      <a:pt x="0" y="6726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7" name="Text 5657"/>
              <p:cNvSpPr txBox="1"/>
              <p:nvPr/>
            </p:nvSpPr>
            <p:spPr>
              <a:xfrm>
                <a:off x="6126200" y="1337100"/>
                <a:ext cx="387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Father</a:t>
                </a:r>
              </a:p>
            </p:txBody>
          </p:sp>
        </p:grpSp>
        <p:grpSp>
          <p:nvGrpSpPr>
            <p:cNvPr id="860" name="Sub Topic 5"/>
            <p:cNvGrpSpPr/>
            <p:nvPr/>
          </p:nvGrpSpPr>
          <p:grpSpPr>
            <a:xfrm>
              <a:off x="6065400" y="1831100"/>
              <a:ext cx="463600" cy="228000"/>
              <a:chOff x="6065400" y="1831100"/>
              <a:chExt cx="463600" cy="228000"/>
            </a:xfrm>
          </p:grpSpPr>
          <p:sp>
            <p:nvSpPr>
              <p:cNvPr id="861" name=""/>
              <p:cNvSpPr/>
              <p:nvPr/>
            </p:nvSpPr>
            <p:spPr>
              <a:xfrm>
                <a:off x="6065400" y="1831100"/>
                <a:ext cx="463600" cy="228000"/>
              </a:xfrm>
              <a:custGeom>
                <a:avLst/>
                <a:gdLst/>
                <a:ahLst/>
                <a:cxnLst/>
                <a:pathLst>
                  <a:path w="463600" h="228000">
                    <a:moveTo>
                      <a:pt x="114000" y="0"/>
                    </a:moveTo>
                    <a:lnTo>
                      <a:pt x="349600" y="0"/>
                    </a:lnTo>
                    <a:cubicBezTo>
                      <a:pt x="349600" y="0"/>
                      <a:pt x="463600" y="0"/>
                      <a:pt x="463600" y="114000"/>
                    </a:cubicBezTo>
                    <a:cubicBezTo>
                      <a:pt x="463600" y="228000"/>
                      <a:pt x="349600" y="228000"/>
                      <a:pt x="349600" y="228000"/>
                    </a:cubicBezTo>
                    <a:lnTo>
                      <a:pt x="114000" y="228000"/>
                    </a:lnTo>
                    <a:cubicBezTo>
                      <a:pt x="114000" y="228000"/>
                      <a:pt x="0" y="228000"/>
                      <a:pt x="0" y="11400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62" name=""/>
              <p:cNvSpPr/>
              <p:nvPr/>
            </p:nvSpPr>
            <p:spPr>
              <a:xfrm>
                <a:off x="6080600" y="1846300"/>
                <a:ext cx="433200" cy="197600"/>
              </a:xfrm>
              <a:custGeom>
                <a:avLst/>
                <a:gdLst/>
                <a:ahLst/>
                <a:cxnLst/>
                <a:pathLst>
                  <a:path w="433200" h="197600" stroke="false">
                    <a:moveTo>
                      <a:pt x="98800" y="0"/>
                    </a:moveTo>
                    <a:lnTo>
                      <a:pt x="334400" y="0"/>
                    </a:lnTo>
                    <a:cubicBezTo>
                      <a:pt x="334400" y="0"/>
                      <a:pt x="433200" y="0"/>
                      <a:pt x="433200" y="98800"/>
                    </a:cubicBezTo>
                    <a:cubicBezTo>
                      <a:pt x="433200" y="197600"/>
                      <a:pt x="334400" y="197600"/>
                      <a:pt x="3344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026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63" name=""/>
              <p:cNvSpPr/>
              <p:nvPr/>
            </p:nvSpPr>
            <p:spPr>
              <a:xfrm>
                <a:off x="6093900" y="1846300"/>
                <a:ext cx="406600" cy="114000"/>
              </a:xfrm>
              <a:custGeom>
                <a:avLst/>
                <a:gdLst/>
                <a:ahLst/>
                <a:cxnLst/>
                <a:pathLst>
                  <a:path w="406600" h="114000" stroke="false">
                    <a:moveTo>
                      <a:pt x="114000" y="0"/>
                    </a:moveTo>
                    <a:lnTo>
                      <a:pt x="292600" y="0"/>
                    </a:lnTo>
                    <a:cubicBezTo>
                      <a:pt x="292600" y="0"/>
                      <a:pt x="406600" y="0"/>
                      <a:pt x="406600" y="67260"/>
                    </a:cubicBezTo>
                    <a:cubicBezTo>
                      <a:pt x="406600" y="114000"/>
                      <a:pt x="365940" y="114000"/>
                      <a:pt x="386270" y="114000"/>
                    </a:cubicBezTo>
                    <a:lnTo>
                      <a:pt x="20330" y="114000"/>
                    </a:lnTo>
                    <a:cubicBezTo>
                      <a:pt x="40660" y="114000"/>
                      <a:pt x="0" y="114000"/>
                      <a:pt x="0" y="6726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8" name="Text 5658"/>
              <p:cNvSpPr txBox="1"/>
              <p:nvPr/>
            </p:nvSpPr>
            <p:spPr>
              <a:xfrm>
                <a:off x="6126200" y="1884300"/>
                <a:ext cx="410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Mother</a:t>
                </a:r>
              </a:p>
            </p:txBody>
          </p:sp>
        </p:grpSp>
        <p:grpSp>
          <p:nvGrpSpPr>
            <p:cNvPr id="865" name="Sub Topic 5"/>
            <p:cNvGrpSpPr/>
            <p:nvPr/>
          </p:nvGrpSpPr>
          <p:grpSpPr>
            <a:xfrm>
              <a:off x="6658200" y="1010300"/>
              <a:ext cx="600400" cy="228000"/>
              <a:chOff x="6658200" y="1010300"/>
              <a:chExt cx="600400" cy="228000"/>
            </a:xfrm>
          </p:grpSpPr>
          <p:sp>
            <p:nvSpPr>
              <p:cNvPr id="866" name=""/>
              <p:cNvSpPr/>
              <p:nvPr/>
            </p:nvSpPr>
            <p:spPr>
              <a:xfrm>
                <a:off x="6658200" y="1010300"/>
                <a:ext cx="600400" cy="228000"/>
              </a:xfrm>
              <a:custGeom>
                <a:avLst/>
                <a:gdLst/>
                <a:ahLst/>
                <a:cxnLst/>
                <a:pathLst>
                  <a:path w="600400" h="228000">
                    <a:moveTo>
                      <a:pt x="114000" y="0"/>
                    </a:moveTo>
                    <a:lnTo>
                      <a:pt x="486400" y="0"/>
                    </a:lnTo>
                    <a:cubicBezTo>
                      <a:pt x="486400" y="0"/>
                      <a:pt x="600400" y="0"/>
                      <a:pt x="600400" y="114000"/>
                    </a:cubicBezTo>
                    <a:cubicBezTo>
                      <a:pt x="600400" y="228000"/>
                      <a:pt x="486400" y="228000"/>
                      <a:pt x="486400" y="228000"/>
                    </a:cubicBezTo>
                    <a:lnTo>
                      <a:pt x="114000" y="228000"/>
                    </a:lnTo>
                    <a:cubicBezTo>
                      <a:pt x="114000" y="228000"/>
                      <a:pt x="0" y="228000"/>
                      <a:pt x="0" y="11400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67" name=""/>
              <p:cNvSpPr/>
              <p:nvPr/>
            </p:nvSpPr>
            <p:spPr>
              <a:xfrm>
                <a:off x="6673400" y="1025500"/>
                <a:ext cx="570000" cy="197600"/>
              </a:xfrm>
              <a:custGeom>
                <a:avLst/>
                <a:gdLst/>
                <a:ahLst/>
                <a:cxnLst/>
                <a:pathLst>
                  <a:path w="570000" h="197600" stroke="false">
                    <a:moveTo>
                      <a:pt x="98800" y="0"/>
                    </a:moveTo>
                    <a:lnTo>
                      <a:pt x="471200" y="0"/>
                    </a:lnTo>
                    <a:cubicBezTo>
                      <a:pt x="471200" y="0"/>
                      <a:pt x="570000" y="0"/>
                      <a:pt x="570000" y="98800"/>
                    </a:cubicBezTo>
                    <a:cubicBezTo>
                      <a:pt x="570000" y="197600"/>
                      <a:pt x="471200" y="197600"/>
                      <a:pt x="4712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89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68" name=""/>
              <p:cNvSpPr/>
              <p:nvPr/>
            </p:nvSpPr>
            <p:spPr>
              <a:xfrm>
                <a:off x="6686700" y="1025500"/>
                <a:ext cx="543400" cy="114000"/>
              </a:xfrm>
              <a:custGeom>
                <a:avLst/>
                <a:gdLst/>
                <a:ahLst/>
                <a:cxnLst/>
                <a:pathLst>
                  <a:path w="543400" h="114000" stroke="false">
                    <a:moveTo>
                      <a:pt x="114000" y="0"/>
                    </a:moveTo>
                    <a:lnTo>
                      <a:pt x="429400" y="0"/>
                    </a:lnTo>
                    <a:cubicBezTo>
                      <a:pt x="429400" y="0"/>
                      <a:pt x="543400" y="0"/>
                      <a:pt x="543400" y="67260"/>
                    </a:cubicBezTo>
                    <a:cubicBezTo>
                      <a:pt x="543400" y="114000"/>
                      <a:pt x="489060" y="114000"/>
                      <a:pt x="516230" y="114000"/>
                    </a:cubicBezTo>
                    <a:lnTo>
                      <a:pt x="27170" y="114000"/>
                    </a:lnTo>
                    <a:cubicBezTo>
                      <a:pt x="54340" y="114000"/>
                      <a:pt x="0" y="114000"/>
                      <a:pt x="0" y="6726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59" name="Text 5659"/>
              <p:cNvSpPr txBox="1"/>
              <p:nvPr/>
            </p:nvSpPr>
            <p:spPr>
              <a:xfrm>
                <a:off x="6719000" y="10635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870" name="Sub Topic 5"/>
            <p:cNvGrpSpPr/>
            <p:nvPr/>
          </p:nvGrpSpPr>
          <p:grpSpPr>
            <a:xfrm>
              <a:off x="6658200" y="1283900"/>
              <a:ext cx="516800" cy="228000"/>
              <a:chOff x="6658200" y="1283900"/>
              <a:chExt cx="516800" cy="228000"/>
            </a:xfrm>
          </p:grpSpPr>
          <p:sp>
            <p:nvSpPr>
              <p:cNvPr id="871" name=""/>
              <p:cNvSpPr/>
              <p:nvPr/>
            </p:nvSpPr>
            <p:spPr>
              <a:xfrm>
                <a:off x="6658200" y="1283900"/>
                <a:ext cx="516800" cy="228000"/>
              </a:xfrm>
              <a:custGeom>
                <a:avLst/>
                <a:gdLst/>
                <a:ahLst/>
                <a:cxnLst/>
                <a:pathLst>
                  <a:path w="516800" h="228000">
                    <a:moveTo>
                      <a:pt x="114000" y="0"/>
                    </a:moveTo>
                    <a:lnTo>
                      <a:pt x="402800" y="0"/>
                    </a:lnTo>
                    <a:cubicBezTo>
                      <a:pt x="402800" y="0"/>
                      <a:pt x="516800" y="0"/>
                      <a:pt x="516800" y="114000"/>
                    </a:cubicBezTo>
                    <a:cubicBezTo>
                      <a:pt x="516800" y="228000"/>
                      <a:pt x="402800" y="228000"/>
                      <a:pt x="402800" y="228000"/>
                    </a:cubicBezTo>
                    <a:lnTo>
                      <a:pt x="114000" y="228000"/>
                    </a:lnTo>
                    <a:cubicBezTo>
                      <a:pt x="114000" y="228000"/>
                      <a:pt x="0" y="228000"/>
                      <a:pt x="0" y="11400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72" name=""/>
              <p:cNvSpPr/>
              <p:nvPr/>
            </p:nvSpPr>
            <p:spPr>
              <a:xfrm>
                <a:off x="6673400" y="1299100"/>
                <a:ext cx="486400" cy="197600"/>
              </a:xfrm>
              <a:custGeom>
                <a:avLst/>
                <a:gdLst/>
                <a:ahLst/>
                <a:cxnLst/>
                <a:pathLst>
                  <a:path w="486400" h="197600" stroke="false">
                    <a:moveTo>
                      <a:pt x="98800" y="0"/>
                    </a:moveTo>
                    <a:lnTo>
                      <a:pt x="387600" y="0"/>
                    </a:lnTo>
                    <a:cubicBezTo>
                      <a:pt x="387600" y="0"/>
                      <a:pt x="486400" y="0"/>
                      <a:pt x="486400" y="98800"/>
                    </a:cubicBezTo>
                    <a:cubicBezTo>
                      <a:pt x="486400" y="197600"/>
                      <a:pt x="387600" y="197600"/>
                      <a:pt x="387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1981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73" name=""/>
              <p:cNvSpPr/>
              <p:nvPr/>
            </p:nvSpPr>
            <p:spPr>
              <a:xfrm>
                <a:off x="6686700" y="1299100"/>
                <a:ext cx="459800" cy="114000"/>
              </a:xfrm>
              <a:custGeom>
                <a:avLst/>
                <a:gdLst/>
                <a:ahLst/>
                <a:cxnLst/>
                <a:pathLst>
                  <a:path w="459800" h="114000" stroke="false">
                    <a:moveTo>
                      <a:pt x="114000" y="0"/>
                    </a:moveTo>
                    <a:lnTo>
                      <a:pt x="345800" y="0"/>
                    </a:lnTo>
                    <a:cubicBezTo>
                      <a:pt x="345800" y="0"/>
                      <a:pt x="459800" y="0"/>
                      <a:pt x="459800" y="67260"/>
                    </a:cubicBezTo>
                    <a:cubicBezTo>
                      <a:pt x="459800" y="114000"/>
                      <a:pt x="413820" y="114000"/>
                      <a:pt x="436810" y="114000"/>
                    </a:cubicBezTo>
                    <a:lnTo>
                      <a:pt x="22990" y="114000"/>
                    </a:lnTo>
                    <a:cubicBezTo>
                      <a:pt x="45980" y="114000"/>
                      <a:pt x="0" y="114000"/>
                      <a:pt x="0" y="6726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0" name="Text 5660"/>
              <p:cNvSpPr txBox="1"/>
              <p:nvPr/>
            </p:nvSpPr>
            <p:spPr>
              <a:xfrm>
                <a:off x="6719000" y="1337100"/>
                <a:ext cx="463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Hobbies</a:t>
                </a:r>
              </a:p>
            </p:txBody>
          </p:sp>
        </p:grpSp>
        <p:grpSp>
          <p:nvGrpSpPr>
            <p:cNvPr id="875" name="Sub Topic 5"/>
            <p:cNvGrpSpPr/>
            <p:nvPr/>
          </p:nvGrpSpPr>
          <p:grpSpPr>
            <a:xfrm>
              <a:off x="6658200" y="1557500"/>
              <a:ext cx="646000" cy="228000"/>
              <a:chOff x="6658200" y="1557500"/>
              <a:chExt cx="646000" cy="228000"/>
            </a:xfrm>
          </p:grpSpPr>
          <p:sp>
            <p:nvSpPr>
              <p:cNvPr id="876" name=""/>
              <p:cNvSpPr/>
              <p:nvPr/>
            </p:nvSpPr>
            <p:spPr>
              <a:xfrm>
                <a:off x="6658200" y="1557500"/>
                <a:ext cx="646000" cy="228000"/>
              </a:xfrm>
              <a:custGeom>
                <a:avLst/>
                <a:gdLst/>
                <a:ahLst/>
                <a:cxnLst/>
                <a:pathLst>
                  <a:path w="646000" h="228000">
                    <a:moveTo>
                      <a:pt x="114000" y="0"/>
                    </a:moveTo>
                    <a:lnTo>
                      <a:pt x="532000" y="0"/>
                    </a:lnTo>
                    <a:cubicBezTo>
                      <a:pt x="532000" y="0"/>
                      <a:pt x="646000" y="0"/>
                      <a:pt x="646000" y="114000"/>
                    </a:cubicBezTo>
                    <a:cubicBezTo>
                      <a:pt x="646000" y="228000"/>
                      <a:pt x="532000" y="228000"/>
                      <a:pt x="532000" y="228000"/>
                    </a:cubicBezTo>
                    <a:lnTo>
                      <a:pt x="114000" y="228000"/>
                    </a:lnTo>
                    <a:cubicBezTo>
                      <a:pt x="114000" y="228000"/>
                      <a:pt x="0" y="228000"/>
                      <a:pt x="0" y="11400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77" name=""/>
              <p:cNvSpPr/>
              <p:nvPr/>
            </p:nvSpPr>
            <p:spPr>
              <a:xfrm>
                <a:off x="6673400" y="1572700"/>
                <a:ext cx="615600" cy="197600"/>
              </a:xfrm>
              <a:custGeom>
                <a:avLst/>
                <a:gdLst/>
                <a:ahLst/>
                <a:cxnLst/>
                <a:pathLst>
                  <a:path w="615600" h="197600" stroke="false">
                    <a:moveTo>
                      <a:pt x="98800" y="0"/>
                    </a:moveTo>
                    <a:lnTo>
                      <a:pt x="516800" y="0"/>
                    </a:lnTo>
                    <a:cubicBezTo>
                      <a:pt x="516800" y="0"/>
                      <a:pt x="615600" y="0"/>
                      <a:pt x="615600" y="98800"/>
                    </a:cubicBezTo>
                    <a:cubicBezTo>
                      <a:pt x="615600" y="197600"/>
                      <a:pt x="516800" y="197600"/>
                      <a:pt x="5168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4659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78" name=""/>
              <p:cNvSpPr/>
              <p:nvPr/>
            </p:nvSpPr>
            <p:spPr>
              <a:xfrm>
                <a:off x="6686700" y="1572700"/>
                <a:ext cx="589000" cy="114000"/>
              </a:xfrm>
              <a:custGeom>
                <a:avLst/>
                <a:gdLst/>
                <a:ahLst/>
                <a:cxnLst/>
                <a:pathLst>
                  <a:path w="589000" h="114000" stroke="false">
                    <a:moveTo>
                      <a:pt x="114000" y="0"/>
                    </a:moveTo>
                    <a:lnTo>
                      <a:pt x="475000" y="0"/>
                    </a:lnTo>
                    <a:cubicBezTo>
                      <a:pt x="475000" y="0"/>
                      <a:pt x="589000" y="0"/>
                      <a:pt x="589000" y="67260"/>
                    </a:cubicBezTo>
                    <a:cubicBezTo>
                      <a:pt x="589000" y="114000"/>
                      <a:pt x="530100" y="114000"/>
                      <a:pt x="559550" y="114000"/>
                    </a:cubicBezTo>
                    <a:lnTo>
                      <a:pt x="29450" y="114000"/>
                    </a:lnTo>
                    <a:cubicBezTo>
                      <a:pt x="58900" y="114000"/>
                      <a:pt x="0" y="114000"/>
                      <a:pt x="0" y="67260"/>
                    </a:cubicBezTo>
                    <a:cubicBezTo>
                      <a:pt x="0" y="0"/>
                      <a:pt x="114000" y="0"/>
                      <a:pt x="1140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1" name="Text 5661"/>
              <p:cNvSpPr txBox="1"/>
              <p:nvPr/>
            </p:nvSpPr>
            <p:spPr>
              <a:xfrm>
                <a:off x="6719000" y="1610700"/>
                <a:ext cx="59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More Topic</a:t>
                </a:r>
              </a:p>
            </p:txBody>
          </p:sp>
        </p:grpSp>
        <p:grpSp>
          <p:nvGrpSpPr>
            <p:cNvPr id="2055" name="List"/>
            <p:cNvGrpSpPr/>
            <p:nvPr/>
          </p:nvGrpSpPr>
          <p:grpSpPr>
            <a:xfrm>
              <a:off x="1053200" y="4504400"/>
              <a:ext cx="1292000" cy="1672000"/>
              <a:chOff x="1053200" y="4504400"/>
              <a:chExt cx="1292000" cy="1672000"/>
            </a:xfrm>
          </p:grpSpPr>
          <p:grpSp>
            <p:nvGrpSpPr>
              <p:cNvPr id="2056" name=""/>
              <p:cNvGrpSpPr/>
              <p:nvPr/>
            </p:nvGrpSpPr>
            <p:grpSpPr>
              <a:xfrm>
                <a:off x="1053200" y="4504400"/>
                <a:ext cx="1292000" cy="1672000"/>
                <a:chOff x="1053200" y="4504400"/>
                <a:chExt cx="1292000" cy="1672000"/>
              </a:xfrm>
            </p:grpSpPr>
            <p:sp>
              <p:nvSpPr>
                <p:cNvPr id="2057" name=""/>
                <p:cNvSpPr/>
                <p:nvPr/>
              </p:nvSpPr>
              <p:spPr>
                <a:xfrm>
                  <a:off x="1060800" y="4960400"/>
                  <a:ext cx="1276800" cy="121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800" h="1216000">
                      <a:moveTo>
                        <a:pt x="76000" y="0"/>
                      </a:moveTo>
                      <a:lnTo>
                        <a:pt x="1200800" y="0"/>
                      </a:lnTo>
                      <a:cubicBezTo>
                        <a:pt x="1242775" y="0"/>
                        <a:pt x="1276800" y="34025"/>
                        <a:pt x="1276800" y="76000"/>
                      </a:cubicBezTo>
                      <a:lnTo>
                        <a:pt x="1276800" y="1140000"/>
                      </a:lnTo>
                      <a:cubicBezTo>
                        <a:pt x="1276800" y="1181975"/>
                        <a:pt x="1242775" y="1216000"/>
                        <a:pt x="1200800" y="1216000"/>
                      </a:cubicBezTo>
                      <a:lnTo>
                        <a:pt x="76000" y="1216000"/>
                      </a:lnTo>
                      <a:cubicBezTo>
                        <a:pt x="34025" y="1216000"/>
                        <a:pt x="0" y="1181975"/>
                        <a:pt x="0" y="1140000"/>
                      </a:cubicBezTo>
                      <a:lnTo>
                        <a:pt x="0" y="76000"/>
                      </a:lnTo>
                      <a:cubicBezTo>
                        <a:pt x="0" y="34025"/>
                        <a:pt x="34025" y="0"/>
                        <a:pt x="760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6E9FF"/>
                    </a:gs>
                    <a:gs pos="1000">
                      <a:srgbClr val="F2FCFF"/>
                    </a:gs>
                    <a:gs pos="100000">
                      <a:srgbClr val="99E5F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Click the floating action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button to add or remove an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item of the list.</a:t>
                  </a:r>
                </a:p>
              </p:txBody>
            </p:sp>
            <p:sp>
              <p:nvSpPr>
                <p:cNvPr id="2058" name=""/>
                <p:cNvSpPr/>
                <p:nvPr/>
              </p:nvSpPr>
              <p:spPr>
                <a:xfrm>
                  <a:off x="1053200" y="4504400"/>
                  <a:ext cx="1292000" cy="3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000" h="380000">
                      <a:moveTo>
                        <a:pt x="68400" y="0"/>
                      </a:moveTo>
                      <a:lnTo>
                        <a:pt x="1223600" y="0"/>
                      </a:lnTo>
                      <a:cubicBezTo>
                        <a:pt x="1261380" y="0"/>
                        <a:pt x="1292000" y="30623"/>
                        <a:pt x="1292000" y="68400"/>
                      </a:cubicBezTo>
                      <a:lnTo>
                        <a:pt x="1292000" y="311600"/>
                      </a:lnTo>
                      <a:cubicBezTo>
                        <a:pt x="1292000" y="349377"/>
                        <a:pt x="1261380" y="380000"/>
                        <a:pt x="1223600" y="380000"/>
                      </a:cubicBezTo>
                      <a:lnTo>
                        <a:pt x="68400" y="380000"/>
                      </a:lnTo>
                      <a:cubicBezTo>
                        <a:pt x="30623" y="380000"/>
                        <a:pt x="0" y="349377"/>
                        <a:pt x="0" y="311600"/>
                      </a:cubicBezTo>
                      <a:lnTo>
                        <a:pt x="0" y="68400"/>
                      </a:lnTo>
                      <a:cubicBezTo>
                        <a:pt x="0" y="30623"/>
                        <a:pt x="30623" y="0"/>
                        <a:pt x="684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FFF"/>
                    </a:gs>
                    <a:gs pos="10000">
                      <a:srgbClr val="BFEFFF"/>
                    </a:gs>
                    <a:gs pos="30000">
                      <a:srgbClr val="59D5FF"/>
                    </a:gs>
                    <a:gs pos="100000">
                      <a:srgbClr val="008FB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2059" name=""/>
              <p:cNvGrpSpPr/>
              <p:nvPr/>
            </p:nvGrpSpPr>
            <p:grpSpPr>
              <a:xfrm>
                <a:off x="2535200" y="4504400"/>
                <a:ext cx="1292000" cy="1672000"/>
                <a:chOff x="2535200" y="4504400"/>
                <a:chExt cx="1292000" cy="1672000"/>
              </a:xfrm>
            </p:grpSpPr>
            <p:sp>
              <p:nvSpPr>
                <p:cNvPr id="2060" name=""/>
                <p:cNvSpPr/>
                <p:nvPr/>
              </p:nvSpPr>
              <p:spPr>
                <a:xfrm>
                  <a:off x="2542800" y="4960400"/>
                  <a:ext cx="1276800" cy="121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800" h="1216000">
                      <a:moveTo>
                        <a:pt x="76000" y="0"/>
                      </a:moveTo>
                      <a:lnTo>
                        <a:pt x="1200800" y="0"/>
                      </a:lnTo>
                      <a:cubicBezTo>
                        <a:pt x="1242775" y="0"/>
                        <a:pt x="1276800" y="34025"/>
                        <a:pt x="1276800" y="76000"/>
                      </a:cubicBezTo>
                      <a:lnTo>
                        <a:pt x="1276800" y="1140000"/>
                      </a:lnTo>
                      <a:cubicBezTo>
                        <a:pt x="1276800" y="1181975"/>
                        <a:pt x="1242775" y="1216000"/>
                        <a:pt x="1200800" y="1216000"/>
                      </a:cubicBezTo>
                      <a:lnTo>
                        <a:pt x="76000" y="1216000"/>
                      </a:lnTo>
                      <a:cubicBezTo>
                        <a:pt x="34025" y="1216000"/>
                        <a:pt x="0" y="1181975"/>
                        <a:pt x="0" y="1140000"/>
                      </a:cubicBezTo>
                      <a:lnTo>
                        <a:pt x="0" y="76000"/>
                      </a:lnTo>
                      <a:cubicBezTo>
                        <a:pt x="0" y="34025"/>
                        <a:pt x="34025" y="0"/>
                        <a:pt x="760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6E9FF"/>
                    </a:gs>
                    <a:gs pos="1000">
                      <a:srgbClr val="F2FCFF"/>
                    </a:gs>
                    <a:gs pos="100000">
                      <a:srgbClr val="99E5F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If you don't like the color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generated automatically,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please delete the item and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add a new one or select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the item to change its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color.</a:t>
                  </a:r>
                </a:p>
              </p:txBody>
            </p:sp>
            <p:sp>
              <p:nvSpPr>
                <p:cNvPr id="2061" name=""/>
                <p:cNvSpPr/>
                <p:nvPr/>
              </p:nvSpPr>
              <p:spPr>
                <a:xfrm>
                  <a:off x="2535200" y="4504400"/>
                  <a:ext cx="1292000" cy="3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000" h="380000">
                      <a:moveTo>
                        <a:pt x="68400" y="0"/>
                      </a:moveTo>
                      <a:lnTo>
                        <a:pt x="1223600" y="0"/>
                      </a:lnTo>
                      <a:cubicBezTo>
                        <a:pt x="1261380" y="0"/>
                        <a:pt x="1292000" y="30623"/>
                        <a:pt x="1292000" y="68400"/>
                      </a:cubicBezTo>
                      <a:lnTo>
                        <a:pt x="1292000" y="311600"/>
                      </a:lnTo>
                      <a:cubicBezTo>
                        <a:pt x="1292000" y="349377"/>
                        <a:pt x="1261380" y="380000"/>
                        <a:pt x="1223600" y="380000"/>
                      </a:cubicBezTo>
                      <a:lnTo>
                        <a:pt x="68400" y="380000"/>
                      </a:lnTo>
                      <a:cubicBezTo>
                        <a:pt x="30623" y="380000"/>
                        <a:pt x="0" y="349377"/>
                        <a:pt x="0" y="311600"/>
                      </a:cubicBezTo>
                      <a:lnTo>
                        <a:pt x="0" y="68400"/>
                      </a:lnTo>
                      <a:cubicBezTo>
                        <a:pt x="0" y="30623"/>
                        <a:pt x="30623" y="0"/>
                        <a:pt x="684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FFF"/>
                    </a:gs>
                    <a:gs pos="10000">
                      <a:srgbClr val="BFEFFF"/>
                    </a:gs>
                    <a:gs pos="30000">
                      <a:srgbClr val="59D5FF"/>
                    </a:gs>
                    <a:gs pos="100000">
                      <a:srgbClr val="008FB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2062" name=""/>
              <p:cNvGrpSpPr/>
              <p:nvPr/>
            </p:nvGrpSpPr>
            <p:grpSpPr>
              <a:xfrm>
                <a:off x="4017200" y="4504400"/>
                <a:ext cx="1292000" cy="1672000"/>
                <a:chOff x="4017200" y="4504400"/>
                <a:chExt cx="1292000" cy="1672000"/>
              </a:xfrm>
            </p:grpSpPr>
            <p:sp>
              <p:nvSpPr>
                <p:cNvPr id="2063" name=""/>
                <p:cNvSpPr/>
                <p:nvPr/>
              </p:nvSpPr>
              <p:spPr>
                <a:xfrm>
                  <a:off x="4024800" y="4960400"/>
                  <a:ext cx="1276800" cy="121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800" h="1216000">
                      <a:moveTo>
                        <a:pt x="76000" y="0"/>
                      </a:moveTo>
                      <a:lnTo>
                        <a:pt x="1200800" y="0"/>
                      </a:lnTo>
                      <a:cubicBezTo>
                        <a:pt x="1242775" y="0"/>
                        <a:pt x="1276800" y="34025"/>
                        <a:pt x="1276800" y="76000"/>
                      </a:cubicBezTo>
                      <a:lnTo>
                        <a:pt x="1276800" y="1140000"/>
                      </a:lnTo>
                      <a:cubicBezTo>
                        <a:pt x="1276800" y="1181975"/>
                        <a:pt x="1242775" y="1216000"/>
                        <a:pt x="1200800" y="1216000"/>
                      </a:cubicBezTo>
                      <a:lnTo>
                        <a:pt x="76000" y="1216000"/>
                      </a:lnTo>
                      <a:cubicBezTo>
                        <a:pt x="34025" y="1216000"/>
                        <a:pt x="0" y="1181975"/>
                        <a:pt x="0" y="1140000"/>
                      </a:cubicBezTo>
                      <a:lnTo>
                        <a:pt x="0" y="76000"/>
                      </a:lnTo>
                      <a:cubicBezTo>
                        <a:pt x="0" y="34025"/>
                        <a:pt x="34025" y="0"/>
                        <a:pt x="760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6E9FF"/>
                    </a:gs>
                    <a:gs pos="1000">
                      <a:srgbClr val="F2FCFF"/>
                    </a:gs>
                    <a:gs pos="100000">
                      <a:srgbClr val="99E5F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Drag the yellow diamond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handle to change the gap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size and the title height of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items. </a:t>
                  </a:r>
                </a:p>
              </p:txBody>
            </p:sp>
            <p:sp>
              <p:nvSpPr>
                <p:cNvPr id="2064" name=""/>
                <p:cNvSpPr/>
                <p:nvPr/>
              </p:nvSpPr>
              <p:spPr>
                <a:xfrm>
                  <a:off x="4017200" y="4504400"/>
                  <a:ext cx="1292000" cy="3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000" h="380000">
                      <a:moveTo>
                        <a:pt x="68400" y="0"/>
                      </a:moveTo>
                      <a:lnTo>
                        <a:pt x="1223600" y="0"/>
                      </a:lnTo>
                      <a:cubicBezTo>
                        <a:pt x="1261380" y="0"/>
                        <a:pt x="1292000" y="30623"/>
                        <a:pt x="1292000" y="68400"/>
                      </a:cubicBezTo>
                      <a:lnTo>
                        <a:pt x="1292000" y="311600"/>
                      </a:lnTo>
                      <a:cubicBezTo>
                        <a:pt x="1292000" y="349377"/>
                        <a:pt x="1261380" y="380000"/>
                        <a:pt x="1223600" y="380000"/>
                      </a:cubicBezTo>
                      <a:lnTo>
                        <a:pt x="68400" y="380000"/>
                      </a:lnTo>
                      <a:cubicBezTo>
                        <a:pt x="30623" y="380000"/>
                        <a:pt x="0" y="349377"/>
                        <a:pt x="0" y="311600"/>
                      </a:cubicBezTo>
                      <a:lnTo>
                        <a:pt x="0" y="68400"/>
                      </a:lnTo>
                      <a:cubicBezTo>
                        <a:pt x="0" y="30623"/>
                        <a:pt x="30623" y="0"/>
                        <a:pt x="684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FFF"/>
                    </a:gs>
                    <a:gs pos="10000">
                      <a:srgbClr val="BFEFFF"/>
                    </a:gs>
                    <a:gs pos="30000">
                      <a:srgbClr val="59D5FF"/>
                    </a:gs>
                    <a:gs pos="100000">
                      <a:srgbClr val="008FB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2070" name=""/>
              <p:cNvGrpSpPr/>
              <p:nvPr/>
            </p:nvGrpSpPr>
            <p:grpSpPr>
              <a:xfrm>
                <a:off x="5499200" y="4504400"/>
                <a:ext cx="1292000" cy="1672000"/>
                <a:chOff x="5499200" y="4504400"/>
                <a:chExt cx="1292000" cy="1672000"/>
              </a:xfrm>
            </p:grpSpPr>
            <p:sp>
              <p:nvSpPr>
                <p:cNvPr id="2068" name=""/>
                <p:cNvSpPr/>
                <p:nvPr/>
              </p:nvSpPr>
              <p:spPr>
                <a:xfrm>
                  <a:off x="5506800" y="4960400"/>
                  <a:ext cx="1276800" cy="121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800" h="1216000">
                      <a:moveTo>
                        <a:pt x="76000" y="0"/>
                      </a:moveTo>
                      <a:lnTo>
                        <a:pt x="1200800" y="0"/>
                      </a:lnTo>
                      <a:cubicBezTo>
                        <a:pt x="1242775" y="0"/>
                        <a:pt x="1276800" y="34025"/>
                        <a:pt x="1276800" y="76000"/>
                      </a:cubicBezTo>
                      <a:lnTo>
                        <a:pt x="1276800" y="1140000"/>
                      </a:lnTo>
                      <a:cubicBezTo>
                        <a:pt x="1276800" y="1181975"/>
                        <a:pt x="1242775" y="1216000"/>
                        <a:pt x="1200800" y="1216000"/>
                      </a:cubicBezTo>
                      <a:lnTo>
                        <a:pt x="76000" y="1216000"/>
                      </a:lnTo>
                      <a:cubicBezTo>
                        <a:pt x="34025" y="1216000"/>
                        <a:pt x="0" y="1181975"/>
                        <a:pt x="0" y="1140000"/>
                      </a:cubicBezTo>
                      <a:lnTo>
                        <a:pt x="0" y="76000"/>
                      </a:lnTo>
                      <a:cubicBezTo>
                        <a:pt x="0" y="34025"/>
                        <a:pt x="34025" y="0"/>
                        <a:pt x="760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6E9FF"/>
                    </a:gs>
                    <a:gs pos="1000">
                      <a:srgbClr val="F2FCFF"/>
                    </a:gs>
                    <a:gs pos="100000">
                      <a:srgbClr val="99E5F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Drag the yellow diamond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handle to change the gap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size and the title height of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items. </a:t>
                  </a:r>
                </a:p>
              </p:txBody>
            </p:sp>
            <p:sp>
              <p:nvSpPr>
                <p:cNvPr id="2069" name=""/>
                <p:cNvSpPr/>
                <p:nvPr/>
              </p:nvSpPr>
              <p:spPr>
                <a:xfrm>
                  <a:off x="5499200" y="4504400"/>
                  <a:ext cx="1292000" cy="3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000" h="380000">
                      <a:moveTo>
                        <a:pt x="68400" y="0"/>
                      </a:moveTo>
                      <a:lnTo>
                        <a:pt x="1223600" y="0"/>
                      </a:lnTo>
                      <a:cubicBezTo>
                        <a:pt x="1261380" y="0"/>
                        <a:pt x="1292000" y="30623"/>
                        <a:pt x="1292000" y="68400"/>
                      </a:cubicBezTo>
                      <a:lnTo>
                        <a:pt x="1292000" y="311600"/>
                      </a:lnTo>
                      <a:cubicBezTo>
                        <a:pt x="1292000" y="349377"/>
                        <a:pt x="1261380" y="380000"/>
                        <a:pt x="1223600" y="380000"/>
                      </a:cubicBezTo>
                      <a:lnTo>
                        <a:pt x="68400" y="380000"/>
                      </a:lnTo>
                      <a:cubicBezTo>
                        <a:pt x="30623" y="380000"/>
                        <a:pt x="0" y="349377"/>
                        <a:pt x="0" y="311600"/>
                      </a:cubicBezTo>
                      <a:lnTo>
                        <a:pt x="0" y="68400"/>
                      </a:lnTo>
                      <a:cubicBezTo>
                        <a:pt x="0" y="30623"/>
                        <a:pt x="30623" y="0"/>
                        <a:pt x="684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FFF"/>
                    </a:gs>
                    <a:gs pos="10000">
                      <a:srgbClr val="BFEFFF"/>
                    </a:gs>
                    <a:gs pos="30000">
                      <a:srgbClr val="59D5FF"/>
                    </a:gs>
                    <a:gs pos="100000">
                      <a:srgbClr val="008FB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grpSp>
            <p:nvGrpSpPr>
              <p:cNvPr id="2074" name=""/>
              <p:cNvGrpSpPr/>
              <p:nvPr/>
            </p:nvGrpSpPr>
            <p:grpSpPr>
              <a:xfrm>
                <a:off x="6981200" y="4504400"/>
                <a:ext cx="1292000" cy="1672000"/>
                <a:chOff x="6981200" y="4504400"/>
                <a:chExt cx="1292000" cy="1672000"/>
              </a:xfrm>
            </p:grpSpPr>
            <p:sp>
              <p:nvSpPr>
                <p:cNvPr id="2072" name=""/>
                <p:cNvSpPr/>
                <p:nvPr/>
              </p:nvSpPr>
              <p:spPr>
                <a:xfrm>
                  <a:off x="6988800" y="4960400"/>
                  <a:ext cx="1276800" cy="121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6800" h="1216000">
                      <a:moveTo>
                        <a:pt x="76000" y="0"/>
                      </a:moveTo>
                      <a:lnTo>
                        <a:pt x="1200800" y="0"/>
                      </a:lnTo>
                      <a:cubicBezTo>
                        <a:pt x="1242775" y="0"/>
                        <a:pt x="1276800" y="34025"/>
                        <a:pt x="1276800" y="76000"/>
                      </a:cubicBezTo>
                      <a:lnTo>
                        <a:pt x="1276800" y="1140000"/>
                      </a:lnTo>
                      <a:cubicBezTo>
                        <a:pt x="1276800" y="1181975"/>
                        <a:pt x="1242775" y="1216000"/>
                        <a:pt x="1200800" y="1216000"/>
                      </a:cubicBezTo>
                      <a:lnTo>
                        <a:pt x="76000" y="1216000"/>
                      </a:lnTo>
                      <a:cubicBezTo>
                        <a:pt x="34025" y="1216000"/>
                        <a:pt x="0" y="1181975"/>
                        <a:pt x="0" y="1140000"/>
                      </a:cubicBezTo>
                      <a:lnTo>
                        <a:pt x="0" y="76000"/>
                      </a:lnTo>
                      <a:cubicBezTo>
                        <a:pt x="0" y="34025"/>
                        <a:pt x="34025" y="0"/>
                        <a:pt x="760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6E9FF"/>
                    </a:gs>
                    <a:gs pos="1000">
                      <a:srgbClr val="F2FCFF"/>
                    </a:gs>
                    <a:gs pos="100000">
                      <a:srgbClr val="99E5F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Drag the yellow diamond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handle to change the gap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size and the title height of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items. </a:t>
                  </a:r>
                </a:p>
              </p:txBody>
            </p:sp>
            <p:sp>
              <p:nvSpPr>
                <p:cNvPr id="2073" name=""/>
                <p:cNvSpPr/>
                <p:nvPr/>
              </p:nvSpPr>
              <p:spPr>
                <a:xfrm>
                  <a:off x="6981200" y="4504400"/>
                  <a:ext cx="1292000" cy="3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000" h="380000">
                      <a:moveTo>
                        <a:pt x="68400" y="0"/>
                      </a:moveTo>
                      <a:lnTo>
                        <a:pt x="1223600" y="0"/>
                      </a:lnTo>
                      <a:cubicBezTo>
                        <a:pt x="1261380" y="0"/>
                        <a:pt x="1292000" y="30623"/>
                        <a:pt x="1292000" y="68400"/>
                      </a:cubicBezTo>
                      <a:lnTo>
                        <a:pt x="1292000" y="311600"/>
                      </a:lnTo>
                      <a:cubicBezTo>
                        <a:pt x="1292000" y="349377"/>
                        <a:pt x="1261380" y="380000"/>
                        <a:pt x="1223600" y="380000"/>
                      </a:cubicBezTo>
                      <a:lnTo>
                        <a:pt x="68400" y="380000"/>
                      </a:lnTo>
                      <a:cubicBezTo>
                        <a:pt x="30623" y="380000"/>
                        <a:pt x="0" y="349377"/>
                        <a:pt x="0" y="311600"/>
                      </a:cubicBezTo>
                      <a:lnTo>
                        <a:pt x="0" y="68400"/>
                      </a:lnTo>
                      <a:cubicBezTo>
                        <a:pt x="0" y="30623"/>
                        <a:pt x="30623" y="0"/>
                        <a:pt x="684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FFF"/>
                    </a:gs>
                    <a:gs pos="10000">
                      <a:srgbClr val="BFEFFF"/>
                    </a:gs>
                    <a:gs pos="30000">
                      <a:srgbClr val="59D5FF"/>
                    </a:gs>
                    <a:gs pos="100000">
                      <a:srgbClr val="008FBF"/>
                    </a:gs>
                  </a:gsLst>
                  <a:lin ang="16200000" scaled="0"/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Title</a:t>
                  </a:r>
                </a:p>
              </p:txBody>
            </p:sp>
          </p:grpSp>
          <p:sp>
            <p:nvSpPr>
              <p:cNvPr id="2065" name=""/>
              <p:cNvSpPr/>
              <p:nvPr/>
            </p:nvSpPr>
            <p:spPr>
              <a:xfrm>
                <a:off x="2231200" y="45804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0" y="164160"/>
                    </a:moveTo>
                    <a:lnTo>
                      <a:pt x="209000" y="0"/>
                    </a:lnTo>
                    <a:lnTo>
                      <a:pt x="418000" y="164160"/>
                    </a:lnTo>
                    <a:lnTo>
                      <a:pt x="372020" y="228000"/>
                    </a:lnTo>
                    <a:lnTo>
                      <a:pt x="209000" y="86640"/>
                    </a:lnTo>
                    <a:lnTo>
                      <a:pt x="45980" y="228000"/>
                    </a:lnTo>
                    <a:lnTo>
                      <a:pt x="0" y="164160"/>
                    </a:lnTo>
                    <a:close/>
                  </a:path>
                </a:pathLst>
              </a:custGeom>
              <a:solidFill>
                <a:srgbClr val="FFBF28"/>
              </a:solidFill>
              <a:ln w="7600" cap="flat">
                <a:solidFill>
                  <a:srgbClr val="ECA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066" name=""/>
              <p:cNvSpPr/>
              <p:nvPr/>
            </p:nvSpPr>
            <p:spPr>
              <a:xfrm>
                <a:off x="3713200" y="45804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0" y="164160"/>
                    </a:moveTo>
                    <a:lnTo>
                      <a:pt x="209000" y="0"/>
                    </a:lnTo>
                    <a:lnTo>
                      <a:pt x="418000" y="164160"/>
                    </a:lnTo>
                    <a:lnTo>
                      <a:pt x="372020" y="228000"/>
                    </a:lnTo>
                    <a:lnTo>
                      <a:pt x="209000" y="86640"/>
                    </a:lnTo>
                    <a:lnTo>
                      <a:pt x="45980" y="228000"/>
                    </a:lnTo>
                    <a:lnTo>
                      <a:pt x="0" y="164160"/>
                    </a:lnTo>
                    <a:close/>
                  </a:path>
                </a:pathLst>
              </a:custGeom>
              <a:solidFill>
                <a:srgbClr val="FFBF28"/>
              </a:solidFill>
              <a:ln w="7600" cap="flat">
                <a:solidFill>
                  <a:srgbClr val="ECA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067" name=""/>
              <p:cNvSpPr/>
              <p:nvPr/>
            </p:nvSpPr>
            <p:spPr>
              <a:xfrm>
                <a:off x="5195200" y="45804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0" y="164160"/>
                    </a:moveTo>
                    <a:lnTo>
                      <a:pt x="209000" y="0"/>
                    </a:lnTo>
                    <a:lnTo>
                      <a:pt x="418000" y="164160"/>
                    </a:lnTo>
                    <a:lnTo>
                      <a:pt x="372020" y="228000"/>
                    </a:lnTo>
                    <a:lnTo>
                      <a:pt x="209000" y="86640"/>
                    </a:lnTo>
                    <a:lnTo>
                      <a:pt x="45980" y="228000"/>
                    </a:lnTo>
                    <a:lnTo>
                      <a:pt x="0" y="164160"/>
                    </a:lnTo>
                    <a:close/>
                  </a:path>
                </a:pathLst>
              </a:custGeom>
              <a:solidFill>
                <a:srgbClr val="FFBF28"/>
              </a:solidFill>
              <a:ln w="7600" cap="flat">
                <a:solidFill>
                  <a:srgbClr val="ECA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071" name=""/>
              <p:cNvSpPr/>
              <p:nvPr/>
            </p:nvSpPr>
            <p:spPr>
              <a:xfrm>
                <a:off x="6677200" y="4580400"/>
                <a:ext cx="418000" cy="228000"/>
              </a:xfrm>
              <a:custGeom>
                <a:avLst/>
                <a:gdLst/>
                <a:ahLst/>
                <a:cxnLst/>
                <a:pathLst>
                  <a:path w="418000" h="228000">
                    <a:moveTo>
                      <a:pt x="0" y="164160"/>
                    </a:moveTo>
                    <a:lnTo>
                      <a:pt x="209000" y="0"/>
                    </a:lnTo>
                    <a:lnTo>
                      <a:pt x="418000" y="164160"/>
                    </a:lnTo>
                    <a:lnTo>
                      <a:pt x="372020" y="228000"/>
                    </a:lnTo>
                    <a:lnTo>
                      <a:pt x="209000" y="86640"/>
                    </a:lnTo>
                    <a:lnTo>
                      <a:pt x="45980" y="228000"/>
                    </a:lnTo>
                    <a:lnTo>
                      <a:pt x="0" y="164160"/>
                    </a:lnTo>
                    <a:close/>
                  </a:path>
                </a:pathLst>
              </a:custGeom>
              <a:solidFill>
                <a:srgbClr val="FFBF28"/>
              </a:solidFill>
              <a:ln w="7600" cap="flat">
                <a:solidFill>
                  <a:srgbClr val="ECA6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</p:grpSp>
        <p:grpSp>
          <p:nvGrpSpPr>
            <p:cNvPr id="2101" name="Border"/>
            <p:cNvGrpSpPr/>
            <p:nvPr/>
          </p:nvGrpSpPr>
          <p:grpSpPr>
            <a:xfrm>
              <a:off x="57600" y="218000"/>
              <a:ext cx="9028800" cy="6384000"/>
              <a:chOff x="57600" y="218000"/>
              <a:chExt cx="9028800" cy="6384000"/>
            </a:xfrm>
          </p:grpSpPr>
          <p:sp>
            <p:nvSpPr>
              <p:cNvPr id="2102" name=""/>
              <p:cNvSpPr/>
              <p:nvPr/>
            </p:nvSpPr>
            <p:spPr>
              <a:xfrm>
                <a:off x="57600" y="6488000"/>
                <a:ext cx="9028800" cy="76000"/>
              </a:xfrm>
              <a:custGeom>
                <a:avLst/>
                <a:gdLst/>
                <a:ahLst/>
                <a:cxnLst/>
                <a:pathLst>
                  <a:path w="9028800" h="76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76000"/>
                    </a:lnTo>
                    <a:lnTo>
                      <a:pt x="0" y="76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FFF"/>
              </a:solidFill>
              <a:ln w="15200" cap="flat">
                <a:solidFill>
                  <a:srgbClr val="FFFFFF"/>
                </a:solidFill>
                <a:bevel/>
              </a:ln>
              <a:effectLst>
                <a:outerShdw blurRad="30000" dist="16994" dir="3806097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03" name=""/>
              <p:cNvSpPr/>
              <p:nvPr/>
            </p:nvSpPr>
            <p:spPr>
              <a:xfrm>
                <a:off x="57600" y="370000"/>
                <a:ext cx="9028800" cy="380000"/>
              </a:xfrm>
              <a:custGeom>
                <a:avLst/>
                <a:gdLst>
                  <a:gd name="rtl" fmla="*/ 722304 w 9028800"/>
                  <a:gd name="rtr" fmla="*/ 5959008 w 9028800"/>
                </a:gdLst>
                <a:ahLst/>
                <a:cxnLst/>
                <a:rect l="rtl" t="t" r="rtr" b="b"/>
                <a:pathLst>
                  <a:path w="9028800" h="380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380000"/>
                    </a:lnTo>
                    <a:lnTo>
                      <a:pt x="0" y="38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FFF"/>
              </a:solidFill>
              <a:ln w="15200" cap="flat">
                <a:solidFill>
                  <a:srgbClr val="FFFFFF"/>
                </a:solidFill>
                <a:bevel/>
              </a:ln>
              <a:effectLst>
                <a:outerShdw blurRad="30000" dist="16994" dir="3806097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1520">
                    <a:solidFill>
                      <a:srgbClr val="000000"/>
                    </a:solidFill>
                    <a:latin typeface="Arial"/>
                  </a:rPr>
                  <a:t>Insert your title here</a:t>
                </a:r>
              </a:p>
            </p:txBody>
          </p:sp>
          <p:sp>
            <p:nvSpPr>
              <p:cNvPr id="2104" name=""/>
              <p:cNvSpPr/>
              <p:nvPr/>
            </p:nvSpPr>
            <p:spPr>
              <a:xfrm>
                <a:off x="171600" y="294000"/>
                <a:ext cx="532000" cy="532000"/>
              </a:xfrm>
              <a:custGeom>
                <a:avLst/>
                <a:gdLst/>
                <a:ahLst/>
                <a:cxnLst/>
                <a:pathLst>
                  <a:path w="532000" h="53200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532000"/>
                    </a:lnTo>
                    <a:lnTo>
                      <a:pt x="0" y="53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B874B"/>
                  </a:gs>
                  <a:gs pos="100000">
                    <a:srgbClr val="D2691E"/>
                  </a:gs>
                </a:gsLst>
                <a:lin ang="5400000" scaled="0"/>
              </a:gradFill>
              <a:ln w="7600" cap="flat">
                <a:solidFill>
                  <a:srgbClr val="D2691E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</p:grpSp>
        <p:grpSp>
          <p:nvGrpSpPr>
            <p:cNvPr id="2106" name="Line Text"/>
            <p:cNvGrpSpPr/>
            <p:nvPr/>
          </p:nvGrpSpPr>
          <p:grpSpPr>
            <a:xfrm>
              <a:off x="726400" y="1230700"/>
              <a:ext cx="1292000" cy="456000"/>
              <a:chOff x="726400" y="1230700"/>
              <a:chExt cx="1292000" cy="456000"/>
            </a:xfrm>
          </p:grpSpPr>
          <p:sp>
            <p:nvSpPr>
              <p:cNvPr id="2107" name=""/>
              <p:cNvSpPr/>
              <p:nvPr/>
            </p:nvSpPr>
            <p:spPr>
              <a:xfrm>
                <a:off x="726400" y="1230700"/>
                <a:ext cx="1292000" cy="456000"/>
              </a:xfrm>
              <a:custGeom>
                <a:avLst/>
                <a:gdLst/>
                <a:ahLst/>
                <a:cxnLst/>
                <a:pathLst>
                  <a:path w="1292000" h="456000" fill="none">
                    <a:moveTo>
                      <a:pt x="0" y="228000"/>
                    </a:moveTo>
                    <a:lnTo>
                      <a:pt x="1292000" y="228000"/>
                    </a:lnTo>
                    <a:lnTo>
                      <a:pt x="1710000" y="592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8456B"/>
                </a:solidFill>
                <a:bevel/>
              </a:ln>
            </p:spPr>
          </p:sp>
          <p:sp>
            <p:nvSpPr>
              <p:cNvPr id="5662" name="Text 5662"/>
              <p:cNvSpPr txBox="1"/>
              <p:nvPr/>
            </p:nvSpPr>
            <p:spPr>
              <a:xfrm>
                <a:off x="726400" y="1200300"/>
                <a:ext cx="1292000" cy="22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b"/>
              <a:lstStyle/>
              <a:p>
                <a:pPr algn="l"/>
                <a:r>
                  <a:rPr sz="760" b="1">
                    <a:solidFill>
                      <a:srgbClr val="766E43"/>
                    </a:solidFill>
                    <a:latin typeface="Arial"/>
                  </a:rPr>
                  <a:t>Add Sub Topic</a:t>
                </a:r>
              </a:p>
            </p:txBody>
          </p:sp>
          <p:sp>
            <p:nvSpPr>
              <p:cNvPr id="5663" name="Text 5663"/>
              <p:cNvSpPr txBox="1"/>
              <p:nvPr/>
            </p:nvSpPr>
            <p:spPr>
              <a:xfrm>
                <a:off x="726400" y="1489100"/>
                <a:ext cx="1292000" cy="22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t"/>
              <a:lstStyle/>
              <a:p>
                <a:pPr algn="l"/>
                <a:r>
                  <a:rPr sz="760">
                    <a:solidFill>
                      <a:srgbClr val="404040"/>
                    </a:solidFill>
                    <a:latin typeface="Arial"/>
                  </a:rPr>
                  <a:t>Select a shape then click </a:t>
                </a:r>
                <a:r>
                  <a:rPr sz="760">
                    <a:solidFill>
                      <a:srgbClr val="404040"/>
                    </a:solidFill>
                    <a:latin typeface="Arial"/>
                  </a:rPr>
                  <a:t>the action button to add </a:t>
                </a:r>
                <a:r>
                  <a:rPr sz="760">
                    <a:solidFill>
                      <a:srgbClr val="404040"/>
                    </a:solidFill>
                    <a:latin typeface="Arial"/>
                  </a:rPr>
                  <a:t>sub topic.</a:t>
                </a:r>
              </a:p>
            </p:txBody>
          </p:sp>
          <p:grpSp>
            <p:nvGrpSpPr>
              <p:cNvPr id="2110" name=""/>
              <p:cNvGrpSpPr/>
              <p:nvPr/>
            </p:nvGrpSpPr>
            <p:grpSpPr>
              <a:xfrm>
                <a:off x="2345200" y="1732300"/>
                <a:ext cx="182400" cy="182400"/>
                <a:chOff x="2345200" y="1732300"/>
                <a:chExt cx="182400" cy="182400"/>
              </a:xfrm>
            </p:grpSpPr>
            <p:sp>
              <p:nvSpPr>
                <p:cNvPr id="2111" name=""/>
                <p:cNvSpPr/>
                <p:nvPr/>
              </p:nvSpPr>
              <p:spPr>
                <a:xfrm>
                  <a:off x="2345200" y="17323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 stroke="false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98B4D8"/>
                  </a:solidFill>
                  <a:bevel/>
                </a:ln>
              </p:spPr>
            </p:sp>
            <p:sp>
              <p:nvSpPr>
                <p:cNvPr id="2112" name=""/>
                <p:cNvSpPr/>
                <p:nvPr/>
              </p:nvSpPr>
              <p:spPr>
                <a:xfrm>
                  <a:off x="2381680" y="1768780"/>
                  <a:ext cx="109440" cy="109440"/>
                </a:xfrm>
                <a:custGeom>
                  <a:avLst/>
                  <a:gdLst/>
                  <a:ahLst/>
                  <a:cxnLst/>
                  <a:pathLst>
                    <a:path w="109440" h="109440" stroke="false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98B4D8"/>
                  </a:solidFill>
                  <a:bevel/>
                </a:ln>
              </p:spPr>
            </p:sp>
          </p:grpSp>
        </p:grpSp>
        <p:grpSp>
          <p:nvGrpSpPr>
            <p:cNvPr id="2113" name="Line Text"/>
            <p:cNvGrpSpPr/>
            <p:nvPr/>
          </p:nvGrpSpPr>
          <p:grpSpPr>
            <a:xfrm>
              <a:off x="726400" y="2366900"/>
              <a:ext cx="1292000" cy="456000"/>
              <a:chOff x="726400" y="2366900"/>
              <a:chExt cx="1292000" cy="456000"/>
            </a:xfrm>
          </p:grpSpPr>
          <p:sp>
            <p:nvSpPr>
              <p:cNvPr id="2114" name=""/>
              <p:cNvSpPr/>
              <p:nvPr/>
            </p:nvSpPr>
            <p:spPr>
              <a:xfrm>
                <a:off x="726400" y="2366900"/>
                <a:ext cx="1292000" cy="456000"/>
              </a:xfrm>
              <a:custGeom>
                <a:avLst/>
                <a:gdLst/>
                <a:ahLst/>
                <a:cxnLst/>
                <a:pathLst>
                  <a:path w="1292000" h="456000" fill="none">
                    <a:moveTo>
                      <a:pt x="0" y="228000"/>
                    </a:moveTo>
                    <a:lnTo>
                      <a:pt x="1292000" y="228000"/>
                    </a:lnTo>
                    <a:lnTo>
                      <a:pt x="1710000" y="592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28456B"/>
                </a:solidFill>
                <a:bevel/>
              </a:ln>
            </p:spPr>
          </p:sp>
          <p:sp>
            <p:nvSpPr>
              <p:cNvPr id="5664" name="Text 5664"/>
              <p:cNvSpPr txBox="1"/>
              <p:nvPr/>
            </p:nvSpPr>
            <p:spPr>
              <a:xfrm>
                <a:off x="726400" y="2336500"/>
                <a:ext cx="1292000" cy="22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b"/>
              <a:lstStyle/>
              <a:p>
                <a:pPr algn="l"/>
                <a:r>
                  <a:rPr sz="760" b="1">
                    <a:solidFill>
                      <a:srgbClr val="766E43"/>
                    </a:solidFill>
                    <a:latin typeface="Arial"/>
                  </a:rPr>
                  <a:t>Right Click Menu</a:t>
                </a:r>
              </a:p>
            </p:txBody>
          </p:sp>
          <p:sp>
            <p:nvSpPr>
              <p:cNvPr id="5665" name="Text 5665"/>
              <p:cNvSpPr txBox="1"/>
              <p:nvPr/>
            </p:nvSpPr>
            <p:spPr>
              <a:xfrm>
                <a:off x="726400" y="2625300"/>
                <a:ext cx="1292000" cy="22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t"/>
              <a:lstStyle/>
              <a:p>
                <a:pPr algn="l"/>
                <a:r>
                  <a:rPr sz="760">
                    <a:solidFill>
                      <a:srgbClr val="404040"/>
                    </a:solidFill>
                    <a:latin typeface="Arial"/>
                  </a:rPr>
                  <a:t>Right click a shape to set </a:t>
                </a:r>
                <a:r>
                  <a:rPr sz="760">
                    <a:solidFill>
                      <a:srgbClr val="404040"/>
                    </a:solidFill>
                    <a:latin typeface="Arial"/>
                  </a:rPr>
                  <a:t>mind map style.</a:t>
                </a:r>
              </a:p>
            </p:txBody>
          </p:sp>
          <p:grpSp>
            <p:nvGrpSpPr>
              <p:cNvPr id="2117" name=""/>
              <p:cNvGrpSpPr/>
              <p:nvPr/>
            </p:nvGrpSpPr>
            <p:grpSpPr>
              <a:xfrm>
                <a:off x="2345200" y="2868500"/>
                <a:ext cx="182400" cy="182400"/>
                <a:chOff x="2345200" y="2868500"/>
                <a:chExt cx="182400" cy="182400"/>
              </a:xfrm>
            </p:grpSpPr>
            <p:sp>
              <p:nvSpPr>
                <p:cNvPr id="2118" name=""/>
                <p:cNvSpPr/>
                <p:nvPr/>
              </p:nvSpPr>
              <p:spPr>
                <a:xfrm>
                  <a:off x="2345200" y="2868500"/>
                  <a:ext cx="182400" cy="182400"/>
                </a:xfrm>
                <a:custGeom>
                  <a:avLst/>
                  <a:gdLst/>
                  <a:ahLst/>
                  <a:cxnLst/>
                  <a:pathLst>
                    <a:path w="182400" h="182400" stroke="false">
                      <a:moveTo>
                        <a:pt x="0" y="91200"/>
                      </a:moveTo>
                      <a:cubicBezTo>
                        <a:pt x="0" y="40832"/>
                        <a:pt x="40832" y="0"/>
                        <a:pt x="91200" y="0"/>
                      </a:cubicBezTo>
                      <a:cubicBezTo>
                        <a:pt x="141568" y="0"/>
                        <a:pt x="182400" y="40832"/>
                        <a:pt x="182400" y="91200"/>
                      </a:cubicBezTo>
                      <a:cubicBezTo>
                        <a:pt x="182400" y="141568"/>
                        <a:pt x="141568" y="182400"/>
                        <a:pt x="91200" y="182400"/>
                      </a:cubicBezTo>
                      <a:cubicBezTo>
                        <a:pt x="40832" y="182400"/>
                        <a:pt x="0" y="141568"/>
                        <a:pt x="0" y="91200"/>
                      </a:cubicBezTo>
                      <a:close/>
                    </a:path>
                  </a:pathLst>
                </a:custGeom>
                <a:solidFill>
                  <a:srgbClr val="99DFF9">
                    <a:alpha val="80000"/>
                  </a:srgbClr>
                </a:solidFill>
                <a:ln w="7600" cap="flat">
                  <a:solidFill>
                    <a:srgbClr val="98B4D8"/>
                  </a:solidFill>
                  <a:bevel/>
                </a:ln>
              </p:spPr>
            </p:sp>
            <p:sp>
              <p:nvSpPr>
                <p:cNvPr id="2119" name=""/>
                <p:cNvSpPr/>
                <p:nvPr/>
              </p:nvSpPr>
              <p:spPr>
                <a:xfrm>
                  <a:off x="2381680" y="2904980"/>
                  <a:ext cx="109440" cy="109440"/>
                </a:xfrm>
                <a:custGeom>
                  <a:avLst/>
                  <a:gdLst/>
                  <a:ahLst/>
                  <a:cxnLst/>
                  <a:pathLst>
                    <a:path w="109440" h="109440" stroke="false">
                      <a:moveTo>
                        <a:pt x="0" y="54720"/>
                      </a:moveTo>
                      <a:cubicBezTo>
                        <a:pt x="0" y="24499"/>
                        <a:pt x="24499" y="0"/>
                        <a:pt x="54720" y="0"/>
                      </a:cubicBezTo>
                      <a:cubicBezTo>
                        <a:pt x="84941" y="0"/>
                        <a:pt x="109440" y="24499"/>
                        <a:pt x="109440" y="54720"/>
                      </a:cubicBezTo>
                      <a:cubicBezTo>
                        <a:pt x="109440" y="84941"/>
                        <a:pt x="84941" y="109440"/>
                        <a:pt x="54720" y="109440"/>
                      </a:cubicBezTo>
                      <a:cubicBezTo>
                        <a:pt x="24499" y="109440"/>
                        <a:pt x="0" y="84941"/>
                        <a:pt x="0" y="5472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AEEE">
                        <a:alpha val="80000"/>
                      </a:srgbClr>
                    </a:gs>
                    <a:gs pos="69020">
                      <a:srgbClr val="00AEEE">
                        <a:alpha val="80000"/>
                      </a:srgbClr>
                    </a:gs>
                    <a:gs pos="0">
                      <a:srgbClr val="B2E7FA">
                        <a:alpha val="8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98B4D8"/>
                  </a:solidFill>
                  <a:bevel/>
                </a:ln>
              </p:spPr>
            </p:sp>
          </p:grpSp>
        </p:grpSp>
        <p:grpSp>
          <p:nvGrpSpPr>
            <p:cNvPr id="2120" name="Sub Topic 5"/>
            <p:cNvGrpSpPr/>
            <p:nvPr/>
          </p:nvGrpSpPr>
          <p:grpSpPr>
            <a:xfrm>
              <a:off x="2288200" y="3389100"/>
              <a:ext cx="600400" cy="197600"/>
              <a:chOff x="2288200" y="3389100"/>
              <a:chExt cx="600400" cy="197600"/>
            </a:xfrm>
          </p:grpSpPr>
          <p:sp>
            <p:nvSpPr>
              <p:cNvPr id="2121" name=""/>
              <p:cNvSpPr/>
              <p:nvPr/>
            </p:nvSpPr>
            <p:spPr>
              <a:xfrm>
                <a:off x="2288200" y="33891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22" name=""/>
              <p:cNvSpPr/>
              <p:nvPr/>
            </p:nvSpPr>
            <p:spPr>
              <a:xfrm>
                <a:off x="2303400" y="34043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123" name=""/>
              <p:cNvSpPr/>
              <p:nvPr/>
            </p:nvSpPr>
            <p:spPr>
              <a:xfrm>
                <a:off x="2312900" y="34043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6" name="Text 5666"/>
              <p:cNvSpPr txBox="1"/>
              <p:nvPr/>
            </p:nvSpPr>
            <p:spPr>
              <a:xfrm>
                <a:off x="2349000" y="34271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2125" name="Sub Topic 5"/>
            <p:cNvGrpSpPr/>
            <p:nvPr/>
          </p:nvGrpSpPr>
          <p:grpSpPr>
            <a:xfrm>
              <a:off x="2288200" y="3632300"/>
              <a:ext cx="600400" cy="197600"/>
              <a:chOff x="2288200" y="3632300"/>
              <a:chExt cx="600400" cy="197600"/>
            </a:xfrm>
          </p:grpSpPr>
          <p:sp>
            <p:nvSpPr>
              <p:cNvPr id="2126" name=""/>
              <p:cNvSpPr/>
              <p:nvPr/>
            </p:nvSpPr>
            <p:spPr>
              <a:xfrm>
                <a:off x="2288200" y="36323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27" name=""/>
              <p:cNvSpPr/>
              <p:nvPr/>
            </p:nvSpPr>
            <p:spPr>
              <a:xfrm>
                <a:off x="2303400" y="36475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128" name=""/>
              <p:cNvSpPr/>
              <p:nvPr/>
            </p:nvSpPr>
            <p:spPr>
              <a:xfrm>
                <a:off x="2312900" y="36475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7" name="Text 5667"/>
              <p:cNvSpPr txBox="1"/>
              <p:nvPr/>
            </p:nvSpPr>
            <p:spPr>
              <a:xfrm>
                <a:off x="2349000" y="36703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2130" name="Sub Topic 5"/>
            <p:cNvGrpSpPr/>
            <p:nvPr/>
          </p:nvGrpSpPr>
          <p:grpSpPr>
            <a:xfrm>
              <a:off x="2288200" y="3875500"/>
              <a:ext cx="600400" cy="197600"/>
              <a:chOff x="2288200" y="3875500"/>
              <a:chExt cx="600400" cy="197600"/>
            </a:xfrm>
          </p:grpSpPr>
          <p:sp>
            <p:nvSpPr>
              <p:cNvPr id="2131" name=""/>
              <p:cNvSpPr/>
              <p:nvPr/>
            </p:nvSpPr>
            <p:spPr>
              <a:xfrm>
                <a:off x="2288200" y="38755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32" name=""/>
              <p:cNvSpPr/>
              <p:nvPr/>
            </p:nvSpPr>
            <p:spPr>
              <a:xfrm>
                <a:off x="2303400" y="38907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133" name=""/>
              <p:cNvSpPr/>
              <p:nvPr/>
            </p:nvSpPr>
            <p:spPr>
              <a:xfrm>
                <a:off x="2312900" y="38907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8" name="Text 5668"/>
              <p:cNvSpPr txBox="1"/>
              <p:nvPr/>
            </p:nvSpPr>
            <p:spPr>
              <a:xfrm>
                <a:off x="2349000" y="39135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2135" name="Sub Topic 5"/>
            <p:cNvGrpSpPr/>
            <p:nvPr/>
          </p:nvGrpSpPr>
          <p:grpSpPr>
            <a:xfrm>
              <a:off x="6050200" y="3335900"/>
              <a:ext cx="600400" cy="197600"/>
              <a:chOff x="6050200" y="3335900"/>
              <a:chExt cx="600400" cy="197600"/>
            </a:xfrm>
          </p:grpSpPr>
          <p:sp>
            <p:nvSpPr>
              <p:cNvPr id="2136" name=""/>
              <p:cNvSpPr/>
              <p:nvPr/>
            </p:nvSpPr>
            <p:spPr>
              <a:xfrm>
                <a:off x="6050200" y="33359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37" name=""/>
              <p:cNvSpPr/>
              <p:nvPr/>
            </p:nvSpPr>
            <p:spPr>
              <a:xfrm>
                <a:off x="6065400" y="33511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138" name=""/>
              <p:cNvSpPr/>
              <p:nvPr/>
            </p:nvSpPr>
            <p:spPr>
              <a:xfrm>
                <a:off x="6074900" y="33511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69" name="Text 5669"/>
              <p:cNvSpPr txBox="1"/>
              <p:nvPr/>
            </p:nvSpPr>
            <p:spPr>
              <a:xfrm>
                <a:off x="6111000" y="33739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  <p:grpSp>
          <p:nvGrpSpPr>
            <p:cNvPr id="2140" name="Sub Topic 5"/>
            <p:cNvGrpSpPr/>
            <p:nvPr/>
          </p:nvGrpSpPr>
          <p:grpSpPr>
            <a:xfrm>
              <a:off x="6050200" y="3579100"/>
              <a:ext cx="600400" cy="197600"/>
              <a:chOff x="6050200" y="3579100"/>
              <a:chExt cx="600400" cy="197600"/>
            </a:xfrm>
          </p:grpSpPr>
          <p:sp>
            <p:nvSpPr>
              <p:cNvPr id="2141" name=""/>
              <p:cNvSpPr/>
              <p:nvPr/>
            </p:nvSpPr>
            <p:spPr>
              <a:xfrm>
                <a:off x="6050200" y="3579100"/>
                <a:ext cx="600400" cy="197600"/>
              </a:xfrm>
              <a:custGeom>
                <a:avLst/>
                <a:gdLst/>
                <a:ahLst/>
                <a:cxnLst/>
                <a:pathLst>
                  <a:path w="600400" h="197600">
                    <a:moveTo>
                      <a:pt x="98800" y="0"/>
                    </a:moveTo>
                    <a:lnTo>
                      <a:pt x="501600" y="0"/>
                    </a:lnTo>
                    <a:cubicBezTo>
                      <a:pt x="501600" y="0"/>
                      <a:pt x="600400" y="0"/>
                      <a:pt x="600400" y="98800"/>
                    </a:cubicBezTo>
                    <a:cubicBezTo>
                      <a:pt x="600400" y="197600"/>
                      <a:pt x="501600" y="197600"/>
                      <a:pt x="501600" y="197600"/>
                    </a:cubicBezTo>
                    <a:lnTo>
                      <a:pt x="98800" y="197600"/>
                    </a:lnTo>
                    <a:cubicBezTo>
                      <a:pt x="98800" y="197600"/>
                      <a:pt x="0" y="197600"/>
                      <a:pt x="0" y="98800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142" name=""/>
              <p:cNvSpPr/>
              <p:nvPr/>
            </p:nvSpPr>
            <p:spPr>
              <a:xfrm>
                <a:off x="6065400" y="3594300"/>
                <a:ext cx="570000" cy="167200"/>
              </a:xfrm>
              <a:custGeom>
                <a:avLst/>
                <a:gdLst/>
                <a:ahLst/>
                <a:cxnLst/>
                <a:pathLst>
                  <a:path w="570000" h="167200" stroke="false">
                    <a:moveTo>
                      <a:pt x="83600" y="0"/>
                    </a:moveTo>
                    <a:lnTo>
                      <a:pt x="486400" y="0"/>
                    </a:lnTo>
                    <a:cubicBezTo>
                      <a:pt x="486400" y="0"/>
                      <a:pt x="570000" y="0"/>
                      <a:pt x="570000" y="83600"/>
                    </a:cubicBezTo>
                    <a:cubicBezTo>
                      <a:pt x="570000" y="167200"/>
                      <a:pt x="486400" y="167200"/>
                      <a:pt x="486400" y="167200"/>
                    </a:cubicBezTo>
                    <a:lnTo>
                      <a:pt x="83600" y="167200"/>
                    </a:lnTo>
                    <a:cubicBezTo>
                      <a:pt x="83600" y="167200"/>
                      <a:pt x="0" y="167200"/>
                      <a:pt x="0" y="83600"/>
                    </a:cubicBezTo>
                    <a:cubicBezTo>
                      <a:pt x="0" y="0"/>
                      <a:pt x="83600" y="0"/>
                      <a:pt x="8360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4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143" name=""/>
              <p:cNvSpPr/>
              <p:nvPr/>
            </p:nvSpPr>
            <p:spPr>
              <a:xfrm>
                <a:off x="6074900" y="3594300"/>
                <a:ext cx="551000" cy="98800"/>
              </a:xfrm>
              <a:custGeom>
                <a:avLst/>
                <a:gdLst/>
                <a:ahLst/>
                <a:cxnLst/>
                <a:pathLst>
                  <a:path w="551000" h="98800" stroke="false">
                    <a:moveTo>
                      <a:pt x="98800" y="0"/>
                    </a:moveTo>
                    <a:lnTo>
                      <a:pt x="452200" y="0"/>
                    </a:lnTo>
                    <a:cubicBezTo>
                      <a:pt x="452200" y="0"/>
                      <a:pt x="551000" y="0"/>
                      <a:pt x="551000" y="58292"/>
                    </a:cubicBezTo>
                    <a:cubicBezTo>
                      <a:pt x="551000" y="98800"/>
                      <a:pt x="495900" y="98800"/>
                      <a:pt x="523450" y="98800"/>
                    </a:cubicBezTo>
                    <a:lnTo>
                      <a:pt x="27550" y="98800"/>
                    </a:lnTo>
                    <a:cubicBezTo>
                      <a:pt x="55100" y="98800"/>
                      <a:pt x="0" y="98800"/>
                      <a:pt x="0" y="58292"/>
                    </a:cubicBezTo>
                    <a:cubicBezTo>
                      <a:pt x="0" y="0"/>
                      <a:pt x="98800" y="0"/>
                      <a:pt x="988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670" name="Text 5670"/>
              <p:cNvSpPr txBox="1"/>
              <p:nvPr/>
            </p:nvSpPr>
            <p:spPr>
              <a:xfrm>
                <a:off x="6111000" y="3617100"/>
                <a:ext cx="547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Sub Topic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2013-12-02T00:22:23Z</dcterms:created>
  <dcterms:modified xsi:type="dcterms:W3CDTF">2013-12-02T00:22:23Z</dcterms:modified>
</cp:coreProperties>
</file>