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07" name="Group7907"/>
          <p:cNvGrpSpPr/>
          <p:nvPr/>
        </p:nvGrpSpPr>
        <p:grpSpPr>
          <a:xfrm>
            <a:off x="134509" y="282600"/>
            <a:ext cx="8874982" cy="6292800"/>
            <a:chOff x="134509" y="282600"/>
            <a:chExt cx="8874982" cy="6292800"/>
          </a:xfrm>
        </p:grpSpPr>
        <p:grpSp>
          <p:nvGrpSpPr>
            <p:cNvPr id="11069" name=""/>
            <p:cNvGrpSpPr/>
            <p:nvPr/>
          </p:nvGrpSpPr>
          <p:grpSpPr>
            <a:xfrm>
              <a:off x="1847534" y="854490"/>
              <a:ext cx="780049" cy="513186"/>
              <a:chOff x="1847534" y="854490"/>
              <a:chExt cx="780049" cy="513186"/>
            </a:xfrm>
          </p:grpSpPr>
          <p:sp>
            <p:nvSpPr>
              <p:cNvPr id="10045" name="Ellipse"/>
              <p:cNvSpPr/>
              <p:nvPr/>
            </p:nvSpPr>
            <p:spPr>
              <a:xfrm>
                <a:off x="1844237" y="1048140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48" name=""/>
              <p:cNvSpPr/>
              <p:nvPr/>
            </p:nvSpPr>
            <p:spPr>
              <a:xfrm>
                <a:off x="1844607" y="989721"/>
                <a:ext cx="785756" cy="224347"/>
              </a:xfrm>
              <a:custGeom>
                <a:avLst/>
                <a:gdLst/>
                <a:ahLst/>
                <a:cxnLst/>
                <a:pathLst>
                  <a:path w="785756" h="224347">
                    <a:moveTo>
                      <a:pt x="0" y="0"/>
                    </a:moveTo>
                    <a:lnTo>
                      <a:pt x="785756" y="0"/>
                    </a:lnTo>
                    <a:lnTo>
                      <a:pt x="785756" y="224347"/>
                    </a:lnTo>
                    <a:lnTo>
                      <a:pt x="0" y="22434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52" name="Ellipse"/>
              <p:cNvSpPr/>
              <p:nvPr/>
            </p:nvSpPr>
            <p:spPr>
              <a:xfrm>
                <a:off x="1844786" y="854375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74" name=""/>
              <p:cNvSpPr/>
              <p:nvPr/>
            </p:nvSpPr>
            <p:spPr>
              <a:xfrm>
                <a:off x="1985976" y="866474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0055" name=""/>
              <p:cNvSpPr/>
              <p:nvPr/>
            </p:nvSpPr>
            <p:spPr>
              <a:xfrm>
                <a:off x="1985976" y="875000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0078" name=""/>
              <p:cNvSpPr/>
              <p:nvPr/>
            </p:nvSpPr>
            <p:spPr>
              <a:xfrm>
                <a:off x="2242700" y="888861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0058" name=""/>
              <p:cNvSpPr/>
              <p:nvPr/>
            </p:nvSpPr>
            <p:spPr>
              <a:xfrm>
                <a:off x="2242700" y="895704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0081" name=""/>
              <p:cNvSpPr/>
              <p:nvPr/>
            </p:nvSpPr>
            <p:spPr>
              <a:xfrm>
                <a:off x="2244139" y="1005838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0061" name=""/>
              <p:cNvSpPr/>
              <p:nvPr/>
            </p:nvSpPr>
            <p:spPr>
              <a:xfrm>
                <a:off x="2244139" y="1014364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0084" name=""/>
              <p:cNvSpPr/>
              <p:nvPr/>
            </p:nvSpPr>
            <p:spPr>
              <a:xfrm>
                <a:off x="1970107" y="993957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0064" name=""/>
              <p:cNvSpPr/>
              <p:nvPr/>
            </p:nvSpPr>
            <p:spPr>
              <a:xfrm>
                <a:off x="1970107" y="1002484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</p:grpSp>
        <p:grpSp>
          <p:nvGrpSpPr>
            <p:cNvPr id="11878" name=""/>
            <p:cNvGrpSpPr/>
            <p:nvPr/>
          </p:nvGrpSpPr>
          <p:grpSpPr>
            <a:xfrm>
              <a:off x="1847534" y="1570304"/>
              <a:ext cx="780049" cy="513186"/>
              <a:chOff x="1847534" y="1570304"/>
              <a:chExt cx="780049" cy="513186"/>
            </a:xfrm>
          </p:grpSpPr>
          <p:sp>
            <p:nvSpPr>
              <p:cNvPr id="11880" name="Ellipse"/>
              <p:cNvSpPr/>
              <p:nvPr/>
            </p:nvSpPr>
            <p:spPr>
              <a:xfrm>
                <a:off x="1844237" y="1763954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882" name=""/>
              <p:cNvSpPr/>
              <p:nvPr/>
            </p:nvSpPr>
            <p:spPr>
              <a:xfrm>
                <a:off x="1844607" y="1705534"/>
                <a:ext cx="785756" cy="224347"/>
              </a:xfrm>
              <a:custGeom>
                <a:avLst/>
                <a:gdLst/>
                <a:ahLst/>
                <a:cxnLst/>
                <a:pathLst>
                  <a:path w="785756" h="224347">
                    <a:moveTo>
                      <a:pt x="0" y="0"/>
                    </a:moveTo>
                    <a:lnTo>
                      <a:pt x="785756" y="0"/>
                    </a:lnTo>
                    <a:lnTo>
                      <a:pt x="785756" y="224347"/>
                    </a:lnTo>
                    <a:lnTo>
                      <a:pt x="0" y="22434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884" name="Ellipse"/>
              <p:cNvSpPr/>
              <p:nvPr/>
            </p:nvSpPr>
            <p:spPr>
              <a:xfrm>
                <a:off x="1844786" y="1570189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886" name=""/>
              <p:cNvSpPr/>
              <p:nvPr/>
            </p:nvSpPr>
            <p:spPr>
              <a:xfrm>
                <a:off x="1985976" y="1582288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888" name=""/>
              <p:cNvSpPr/>
              <p:nvPr/>
            </p:nvSpPr>
            <p:spPr>
              <a:xfrm>
                <a:off x="1985976" y="1590814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890" name=""/>
              <p:cNvSpPr/>
              <p:nvPr/>
            </p:nvSpPr>
            <p:spPr>
              <a:xfrm>
                <a:off x="2242700" y="1604675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892" name=""/>
              <p:cNvSpPr/>
              <p:nvPr/>
            </p:nvSpPr>
            <p:spPr>
              <a:xfrm>
                <a:off x="2242700" y="1611517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894" name=""/>
              <p:cNvSpPr/>
              <p:nvPr/>
            </p:nvSpPr>
            <p:spPr>
              <a:xfrm>
                <a:off x="2244139" y="1721652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896" name=""/>
              <p:cNvSpPr/>
              <p:nvPr/>
            </p:nvSpPr>
            <p:spPr>
              <a:xfrm>
                <a:off x="2244139" y="1730177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898" name=""/>
              <p:cNvSpPr/>
              <p:nvPr/>
            </p:nvSpPr>
            <p:spPr>
              <a:xfrm>
                <a:off x="1970107" y="1709771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00" name=""/>
              <p:cNvSpPr/>
              <p:nvPr/>
            </p:nvSpPr>
            <p:spPr>
              <a:xfrm>
                <a:off x="1970107" y="1718297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</p:grpSp>
        <p:grpSp>
          <p:nvGrpSpPr>
            <p:cNvPr id="11904" name=""/>
            <p:cNvGrpSpPr/>
            <p:nvPr/>
          </p:nvGrpSpPr>
          <p:grpSpPr>
            <a:xfrm>
              <a:off x="1847534" y="2942157"/>
              <a:ext cx="780049" cy="513186"/>
              <a:chOff x="1847534" y="2942157"/>
              <a:chExt cx="780049" cy="513186"/>
            </a:xfrm>
          </p:grpSpPr>
          <p:sp>
            <p:nvSpPr>
              <p:cNvPr id="11906" name="Ellipse"/>
              <p:cNvSpPr/>
              <p:nvPr/>
            </p:nvSpPr>
            <p:spPr>
              <a:xfrm>
                <a:off x="1844237" y="3135807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08" name=""/>
              <p:cNvSpPr/>
              <p:nvPr/>
            </p:nvSpPr>
            <p:spPr>
              <a:xfrm>
                <a:off x="1844607" y="3077387"/>
                <a:ext cx="785756" cy="224347"/>
              </a:xfrm>
              <a:custGeom>
                <a:avLst/>
                <a:gdLst/>
                <a:ahLst/>
                <a:cxnLst/>
                <a:pathLst>
                  <a:path w="785756" h="224347">
                    <a:moveTo>
                      <a:pt x="0" y="0"/>
                    </a:moveTo>
                    <a:lnTo>
                      <a:pt x="785756" y="0"/>
                    </a:lnTo>
                    <a:lnTo>
                      <a:pt x="785756" y="224347"/>
                    </a:lnTo>
                    <a:lnTo>
                      <a:pt x="0" y="22434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10" name="Ellipse"/>
              <p:cNvSpPr/>
              <p:nvPr/>
            </p:nvSpPr>
            <p:spPr>
              <a:xfrm>
                <a:off x="1844786" y="2942042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12" name=""/>
              <p:cNvSpPr/>
              <p:nvPr/>
            </p:nvSpPr>
            <p:spPr>
              <a:xfrm>
                <a:off x="1985976" y="2954141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14" name=""/>
              <p:cNvSpPr/>
              <p:nvPr/>
            </p:nvSpPr>
            <p:spPr>
              <a:xfrm>
                <a:off x="1985976" y="2962667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916" name=""/>
              <p:cNvSpPr/>
              <p:nvPr/>
            </p:nvSpPr>
            <p:spPr>
              <a:xfrm>
                <a:off x="2242700" y="2976528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18" name=""/>
              <p:cNvSpPr/>
              <p:nvPr/>
            </p:nvSpPr>
            <p:spPr>
              <a:xfrm>
                <a:off x="2242700" y="2983370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920" name=""/>
              <p:cNvSpPr/>
              <p:nvPr/>
            </p:nvSpPr>
            <p:spPr>
              <a:xfrm>
                <a:off x="2244139" y="3093505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22" name=""/>
              <p:cNvSpPr/>
              <p:nvPr/>
            </p:nvSpPr>
            <p:spPr>
              <a:xfrm>
                <a:off x="2244139" y="3102030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924" name=""/>
              <p:cNvSpPr/>
              <p:nvPr/>
            </p:nvSpPr>
            <p:spPr>
              <a:xfrm>
                <a:off x="1970107" y="3081624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26" name=""/>
              <p:cNvSpPr/>
              <p:nvPr/>
            </p:nvSpPr>
            <p:spPr>
              <a:xfrm>
                <a:off x="1970107" y="3090151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7908" name="Text 7908"/>
              <p:cNvSpPr txBox="1"/>
              <p:nvPr/>
            </p:nvSpPr>
            <p:spPr>
              <a:xfrm>
                <a:off x="2296551" y="3474196"/>
                <a:ext cx="514774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3:granite</a:t>
                </a:r>
              </a:p>
            </p:txBody>
          </p:sp>
        </p:grpSp>
        <p:grpSp>
          <p:nvGrpSpPr>
            <p:cNvPr id="11930" name=""/>
            <p:cNvGrpSpPr/>
            <p:nvPr/>
          </p:nvGrpSpPr>
          <p:grpSpPr>
            <a:xfrm>
              <a:off x="1847534" y="2277438"/>
              <a:ext cx="780049" cy="513186"/>
              <a:chOff x="1847534" y="2277438"/>
              <a:chExt cx="780049" cy="513186"/>
            </a:xfrm>
          </p:grpSpPr>
          <p:sp>
            <p:nvSpPr>
              <p:cNvPr id="11932" name="Ellipse"/>
              <p:cNvSpPr/>
              <p:nvPr/>
            </p:nvSpPr>
            <p:spPr>
              <a:xfrm>
                <a:off x="1844237" y="2471088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34" name=""/>
              <p:cNvSpPr/>
              <p:nvPr/>
            </p:nvSpPr>
            <p:spPr>
              <a:xfrm>
                <a:off x="1844607" y="2412669"/>
                <a:ext cx="785756" cy="224347"/>
              </a:xfrm>
              <a:custGeom>
                <a:avLst/>
                <a:gdLst/>
                <a:ahLst/>
                <a:cxnLst/>
                <a:pathLst>
                  <a:path w="785756" h="224347">
                    <a:moveTo>
                      <a:pt x="0" y="0"/>
                    </a:moveTo>
                    <a:lnTo>
                      <a:pt x="785756" y="0"/>
                    </a:lnTo>
                    <a:lnTo>
                      <a:pt x="785756" y="224347"/>
                    </a:lnTo>
                    <a:lnTo>
                      <a:pt x="0" y="22434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36" name="Ellipse"/>
              <p:cNvSpPr/>
              <p:nvPr/>
            </p:nvSpPr>
            <p:spPr>
              <a:xfrm>
                <a:off x="1844786" y="2277323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38" name=""/>
              <p:cNvSpPr/>
              <p:nvPr/>
            </p:nvSpPr>
            <p:spPr>
              <a:xfrm>
                <a:off x="1985976" y="2289422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40" name=""/>
              <p:cNvSpPr/>
              <p:nvPr/>
            </p:nvSpPr>
            <p:spPr>
              <a:xfrm>
                <a:off x="1985976" y="2297948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942" name=""/>
              <p:cNvSpPr/>
              <p:nvPr/>
            </p:nvSpPr>
            <p:spPr>
              <a:xfrm>
                <a:off x="2242700" y="2311809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44" name=""/>
              <p:cNvSpPr/>
              <p:nvPr/>
            </p:nvSpPr>
            <p:spPr>
              <a:xfrm>
                <a:off x="2242700" y="2318652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946" name=""/>
              <p:cNvSpPr/>
              <p:nvPr/>
            </p:nvSpPr>
            <p:spPr>
              <a:xfrm>
                <a:off x="2244139" y="2428786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48" name=""/>
              <p:cNvSpPr/>
              <p:nvPr/>
            </p:nvSpPr>
            <p:spPr>
              <a:xfrm>
                <a:off x="2244139" y="2437312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950" name=""/>
              <p:cNvSpPr/>
              <p:nvPr/>
            </p:nvSpPr>
            <p:spPr>
              <a:xfrm>
                <a:off x="1970107" y="2416905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52" name=""/>
              <p:cNvSpPr/>
              <p:nvPr/>
            </p:nvSpPr>
            <p:spPr>
              <a:xfrm>
                <a:off x="1970107" y="2425432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</p:grpSp>
        <p:grpSp>
          <p:nvGrpSpPr>
            <p:cNvPr id="11956" name=""/>
            <p:cNvGrpSpPr/>
            <p:nvPr/>
          </p:nvGrpSpPr>
          <p:grpSpPr>
            <a:xfrm>
              <a:off x="4472490" y="2277438"/>
              <a:ext cx="780049" cy="513186"/>
              <a:chOff x="4472490" y="2277438"/>
              <a:chExt cx="780049" cy="513186"/>
            </a:xfrm>
          </p:grpSpPr>
          <p:sp>
            <p:nvSpPr>
              <p:cNvPr id="11958" name="Ellipse"/>
              <p:cNvSpPr/>
              <p:nvPr/>
            </p:nvSpPr>
            <p:spPr>
              <a:xfrm>
                <a:off x="4469194" y="2471088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60" name=""/>
              <p:cNvSpPr/>
              <p:nvPr/>
            </p:nvSpPr>
            <p:spPr>
              <a:xfrm>
                <a:off x="4469564" y="2412669"/>
                <a:ext cx="785756" cy="224347"/>
              </a:xfrm>
              <a:custGeom>
                <a:avLst/>
                <a:gdLst/>
                <a:ahLst/>
                <a:cxnLst/>
                <a:pathLst>
                  <a:path w="785756" h="224347">
                    <a:moveTo>
                      <a:pt x="0" y="0"/>
                    </a:moveTo>
                    <a:lnTo>
                      <a:pt x="785756" y="0"/>
                    </a:lnTo>
                    <a:lnTo>
                      <a:pt x="785756" y="224347"/>
                    </a:lnTo>
                    <a:lnTo>
                      <a:pt x="0" y="22434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62" name="Ellipse"/>
              <p:cNvSpPr/>
              <p:nvPr/>
            </p:nvSpPr>
            <p:spPr>
              <a:xfrm>
                <a:off x="4469743" y="2277323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64" name=""/>
              <p:cNvSpPr/>
              <p:nvPr/>
            </p:nvSpPr>
            <p:spPr>
              <a:xfrm>
                <a:off x="4610933" y="2289422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66" name=""/>
              <p:cNvSpPr/>
              <p:nvPr/>
            </p:nvSpPr>
            <p:spPr>
              <a:xfrm>
                <a:off x="4610933" y="2297948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968" name=""/>
              <p:cNvSpPr/>
              <p:nvPr/>
            </p:nvSpPr>
            <p:spPr>
              <a:xfrm>
                <a:off x="4867656" y="2311809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70" name=""/>
              <p:cNvSpPr/>
              <p:nvPr/>
            </p:nvSpPr>
            <p:spPr>
              <a:xfrm>
                <a:off x="4867656" y="2318652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972" name=""/>
              <p:cNvSpPr/>
              <p:nvPr/>
            </p:nvSpPr>
            <p:spPr>
              <a:xfrm>
                <a:off x="4869095" y="2428786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74" name=""/>
              <p:cNvSpPr/>
              <p:nvPr/>
            </p:nvSpPr>
            <p:spPr>
              <a:xfrm>
                <a:off x="4869095" y="2437312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976" name=""/>
              <p:cNvSpPr/>
              <p:nvPr/>
            </p:nvSpPr>
            <p:spPr>
              <a:xfrm>
                <a:off x="4595064" y="2416905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78" name=""/>
              <p:cNvSpPr/>
              <p:nvPr/>
            </p:nvSpPr>
            <p:spPr>
              <a:xfrm>
                <a:off x="4595064" y="2425432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7909" name="Text 7909"/>
              <p:cNvSpPr txBox="1"/>
              <p:nvPr/>
            </p:nvSpPr>
            <p:spPr>
              <a:xfrm>
                <a:off x="4481225" y="2781807"/>
                <a:ext cx="762576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7:obsidian</a:t>
                </a:r>
              </a:p>
            </p:txBody>
          </p:sp>
        </p:grpSp>
        <p:grpSp>
          <p:nvGrpSpPr>
            <p:cNvPr id="11982" name=""/>
            <p:cNvGrpSpPr/>
            <p:nvPr/>
          </p:nvGrpSpPr>
          <p:grpSpPr>
            <a:xfrm>
              <a:off x="6333776" y="3885134"/>
              <a:ext cx="780049" cy="513186"/>
              <a:chOff x="6333776" y="3885134"/>
              <a:chExt cx="780049" cy="513186"/>
            </a:xfrm>
          </p:grpSpPr>
          <p:sp>
            <p:nvSpPr>
              <p:cNvPr id="11984" name="Ellipse"/>
              <p:cNvSpPr/>
              <p:nvPr/>
            </p:nvSpPr>
            <p:spPr>
              <a:xfrm>
                <a:off x="6330479" y="4078785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86" name=""/>
              <p:cNvSpPr/>
              <p:nvPr/>
            </p:nvSpPr>
            <p:spPr>
              <a:xfrm>
                <a:off x="6330849" y="4020365"/>
                <a:ext cx="785756" cy="224347"/>
              </a:xfrm>
              <a:custGeom>
                <a:avLst/>
                <a:gdLst/>
                <a:ahLst/>
                <a:cxnLst/>
                <a:pathLst>
                  <a:path w="785756" h="224347">
                    <a:moveTo>
                      <a:pt x="0" y="0"/>
                    </a:moveTo>
                    <a:lnTo>
                      <a:pt x="785756" y="0"/>
                    </a:lnTo>
                    <a:lnTo>
                      <a:pt x="785756" y="224347"/>
                    </a:lnTo>
                    <a:lnTo>
                      <a:pt x="0" y="22434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88" name="Ellipse"/>
              <p:cNvSpPr/>
              <p:nvPr/>
            </p:nvSpPr>
            <p:spPr>
              <a:xfrm>
                <a:off x="6331028" y="3885020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990" name=""/>
              <p:cNvSpPr/>
              <p:nvPr/>
            </p:nvSpPr>
            <p:spPr>
              <a:xfrm>
                <a:off x="6472218" y="3897118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92" name=""/>
              <p:cNvSpPr/>
              <p:nvPr/>
            </p:nvSpPr>
            <p:spPr>
              <a:xfrm>
                <a:off x="6472218" y="3905645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994" name=""/>
              <p:cNvSpPr/>
              <p:nvPr/>
            </p:nvSpPr>
            <p:spPr>
              <a:xfrm>
                <a:off x="6728941" y="3919506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996" name=""/>
              <p:cNvSpPr/>
              <p:nvPr/>
            </p:nvSpPr>
            <p:spPr>
              <a:xfrm>
                <a:off x="6728941" y="3926348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998" name=""/>
              <p:cNvSpPr/>
              <p:nvPr/>
            </p:nvSpPr>
            <p:spPr>
              <a:xfrm>
                <a:off x="6730381" y="4036482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000" name=""/>
              <p:cNvSpPr/>
              <p:nvPr/>
            </p:nvSpPr>
            <p:spPr>
              <a:xfrm>
                <a:off x="6730381" y="4045008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002" name=""/>
              <p:cNvSpPr/>
              <p:nvPr/>
            </p:nvSpPr>
            <p:spPr>
              <a:xfrm>
                <a:off x="6456349" y="4024602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004" name=""/>
              <p:cNvSpPr/>
              <p:nvPr/>
            </p:nvSpPr>
            <p:spPr>
              <a:xfrm>
                <a:off x="6456349" y="4033128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7910" name="Text 7910"/>
              <p:cNvSpPr txBox="1"/>
              <p:nvPr/>
            </p:nvSpPr>
            <p:spPr>
              <a:xfrm>
                <a:off x="6278919" y="4389503"/>
                <a:ext cx="889762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Labgate-2511</a:t>
                </a:r>
              </a:p>
            </p:txBody>
          </p:sp>
        </p:grpSp>
        <p:grpSp>
          <p:nvGrpSpPr>
            <p:cNvPr id="12008" name=""/>
            <p:cNvGrpSpPr/>
            <p:nvPr/>
          </p:nvGrpSpPr>
          <p:grpSpPr>
            <a:xfrm>
              <a:off x="3897102" y="5022011"/>
              <a:ext cx="780049" cy="513186"/>
              <a:chOff x="3897102" y="5022011"/>
              <a:chExt cx="780049" cy="513186"/>
            </a:xfrm>
          </p:grpSpPr>
          <p:sp>
            <p:nvSpPr>
              <p:cNvPr id="12010" name="Ellipse"/>
              <p:cNvSpPr/>
              <p:nvPr/>
            </p:nvSpPr>
            <p:spPr>
              <a:xfrm>
                <a:off x="3893806" y="5215661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012" name=""/>
              <p:cNvSpPr/>
              <p:nvPr/>
            </p:nvSpPr>
            <p:spPr>
              <a:xfrm>
                <a:off x="3894175" y="5157242"/>
                <a:ext cx="785756" cy="224347"/>
              </a:xfrm>
              <a:custGeom>
                <a:avLst/>
                <a:gdLst/>
                <a:ahLst/>
                <a:cxnLst/>
                <a:pathLst>
                  <a:path w="785756" h="224347">
                    <a:moveTo>
                      <a:pt x="0" y="0"/>
                    </a:moveTo>
                    <a:lnTo>
                      <a:pt x="785756" y="0"/>
                    </a:lnTo>
                    <a:lnTo>
                      <a:pt x="785756" y="224347"/>
                    </a:lnTo>
                    <a:lnTo>
                      <a:pt x="0" y="22434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014" name="Ellipse"/>
              <p:cNvSpPr/>
              <p:nvPr/>
            </p:nvSpPr>
            <p:spPr>
              <a:xfrm>
                <a:off x="3894354" y="5021896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016" name=""/>
              <p:cNvSpPr/>
              <p:nvPr/>
            </p:nvSpPr>
            <p:spPr>
              <a:xfrm>
                <a:off x="4035544" y="5033995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018" name=""/>
              <p:cNvSpPr/>
              <p:nvPr/>
            </p:nvSpPr>
            <p:spPr>
              <a:xfrm>
                <a:off x="4035544" y="5042521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020" name=""/>
              <p:cNvSpPr/>
              <p:nvPr/>
            </p:nvSpPr>
            <p:spPr>
              <a:xfrm>
                <a:off x="4292267" y="5056382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022" name=""/>
              <p:cNvSpPr/>
              <p:nvPr/>
            </p:nvSpPr>
            <p:spPr>
              <a:xfrm>
                <a:off x="4292267" y="5063224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024" name=""/>
              <p:cNvSpPr/>
              <p:nvPr/>
            </p:nvSpPr>
            <p:spPr>
              <a:xfrm>
                <a:off x="4293707" y="5173359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026" name=""/>
              <p:cNvSpPr/>
              <p:nvPr/>
            </p:nvSpPr>
            <p:spPr>
              <a:xfrm>
                <a:off x="4293707" y="5181884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028" name=""/>
              <p:cNvSpPr/>
              <p:nvPr/>
            </p:nvSpPr>
            <p:spPr>
              <a:xfrm>
                <a:off x="4019675" y="5161478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030" name=""/>
              <p:cNvSpPr/>
              <p:nvPr/>
            </p:nvSpPr>
            <p:spPr>
              <a:xfrm>
                <a:off x="4019675" y="5170004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7911" name="Text 7911"/>
              <p:cNvSpPr txBox="1"/>
              <p:nvPr/>
            </p:nvSpPr>
            <p:spPr>
              <a:xfrm>
                <a:off x="3689502" y="5523817"/>
                <a:ext cx="1177863" cy="396444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Netgear Cayman router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10.10.8.254</a:t>
                </a:r>
              </a:p>
            </p:txBody>
          </p:sp>
        </p:grpSp>
        <p:grpSp>
          <p:nvGrpSpPr>
            <p:cNvPr id="12034" name=""/>
            <p:cNvGrpSpPr/>
            <p:nvPr/>
          </p:nvGrpSpPr>
          <p:grpSpPr>
            <a:xfrm>
              <a:off x="2959558" y="3502277"/>
              <a:ext cx="780049" cy="513186"/>
              <a:chOff x="2959558" y="3502277"/>
              <a:chExt cx="780049" cy="513186"/>
            </a:xfrm>
          </p:grpSpPr>
          <p:sp>
            <p:nvSpPr>
              <p:cNvPr id="12036" name="Ellipse"/>
              <p:cNvSpPr/>
              <p:nvPr/>
            </p:nvSpPr>
            <p:spPr>
              <a:xfrm>
                <a:off x="2956262" y="3695927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038" name=""/>
              <p:cNvSpPr/>
              <p:nvPr/>
            </p:nvSpPr>
            <p:spPr>
              <a:xfrm>
                <a:off x="2956631" y="3637507"/>
                <a:ext cx="785756" cy="224347"/>
              </a:xfrm>
              <a:custGeom>
                <a:avLst/>
                <a:gdLst/>
                <a:ahLst/>
                <a:cxnLst/>
                <a:pathLst>
                  <a:path w="785756" h="224347">
                    <a:moveTo>
                      <a:pt x="0" y="0"/>
                    </a:moveTo>
                    <a:lnTo>
                      <a:pt x="785756" y="0"/>
                    </a:lnTo>
                    <a:lnTo>
                      <a:pt x="785756" y="224347"/>
                    </a:lnTo>
                    <a:lnTo>
                      <a:pt x="0" y="22434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040" name="Ellipse"/>
              <p:cNvSpPr/>
              <p:nvPr/>
            </p:nvSpPr>
            <p:spPr>
              <a:xfrm>
                <a:off x="2956811" y="3502162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042" name=""/>
              <p:cNvSpPr/>
              <p:nvPr/>
            </p:nvSpPr>
            <p:spPr>
              <a:xfrm>
                <a:off x="3098000" y="3514261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044" name=""/>
              <p:cNvSpPr/>
              <p:nvPr/>
            </p:nvSpPr>
            <p:spPr>
              <a:xfrm>
                <a:off x="3098000" y="3522787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046" name=""/>
              <p:cNvSpPr/>
              <p:nvPr/>
            </p:nvSpPr>
            <p:spPr>
              <a:xfrm>
                <a:off x="3354724" y="3536648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048" name=""/>
              <p:cNvSpPr/>
              <p:nvPr/>
            </p:nvSpPr>
            <p:spPr>
              <a:xfrm>
                <a:off x="3354724" y="3543490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050" name=""/>
              <p:cNvSpPr/>
              <p:nvPr/>
            </p:nvSpPr>
            <p:spPr>
              <a:xfrm>
                <a:off x="3356163" y="3653625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052" name=""/>
              <p:cNvSpPr/>
              <p:nvPr/>
            </p:nvSpPr>
            <p:spPr>
              <a:xfrm>
                <a:off x="3356163" y="3662150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054" name=""/>
              <p:cNvSpPr/>
              <p:nvPr/>
            </p:nvSpPr>
            <p:spPr>
              <a:xfrm>
                <a:off x="3082132" y="3641744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056" name=""/>
              <p:cNvSpPr/>
              <p:nvPr/>
            </p:nvSpPr>
            <p:spPr>
              <a:xfrm>
                <a:off x="3082132" y="3650270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7912" name="Text 7912"/>
              <p:cNvSpPr txBox="1"/>
              <p:nvPr/>
            </p:nvSpPr>
            <p:spPr>
              <a:xfrm>
                <a:off x="2768457" y="4047271"/>
                <a:ext cx="1149606" cy="312386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8: agete</a:t>
                </a:r>
              </a:p>
            </p:txBody>
          </p:sp>
        </p:grpSp>
        <p:grpSp>
          <p:nvGrpSpPr>
            <p:cNvPr id="12060" name=""/>
            <p:cNvGrpSpPr/>
            <p:nvPr/>
          </p:nvGrpSpPr>
          <p:grpSpPr>
            <a:xfrm>
              <a:off x="5475371" y="5574166"/>
              <a:ext cx="780049" cy="513186"/>
              <a:chOff x="5475371" y="5574166"/>
              <a:chExt cx="780049" cy="513186"/>
            </a:xfrm>
          </p:grpSpPr>
          <p:sp>
            <p:nvSpPr>
              <p:cNvPr id="12062" name="Ellipse"/>
              <p:cNvSpPr/>
              <p:nvPr/>
            </p:nvSpPr>
            <p:spPr>
              <a:xfrm>
                <a:off x="5472075" y="5767816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064" name=""/>
              <p:cNvSpPr/>
              <p:nvPr/>
            </p:nvSpPr>
            <p:spPr>
              <a:xfrm>
                <a:off x="5472444" y="5709397"/>
                <a:ext cx="785756" cy="224347"/>
              </a:xfrm>
              <a:custGeom>
                <a:avLst/>
                <a:gdLst/>
                <a:ahLst/>
                <a:cxnLst/>
                <a:pathLst>
                  <a:path w="785756" h="224347">
                    <a:moveTo>
                      <a:pt x="0" y="0"/>
                    </a:moveTo>
                    <a:lnTo>
                      <a:pt x="785756" y="0"/>
                    </a:lnTo>
                    <a:lnTo>
                      <a:pt x="785756" y="224347"/>
                    </a:lnTo>
                    <a:lnTo>
                      <a:pt x="0" y="22434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066" name="Ellipse"/>
              <p:cNvSpPr/>
              <p:nvPr/>
            </p:nvSpPr>
            <p:spPr>
              <a:xfrm>
                <a:off x="5472623" y="5574051"/>
                <a:ext cx="785399" cy="317626"/>
              </a:xfrm>
              <a:custGeom>
                <a:avLst/>
                <a:gdLst/>
                <a:ahLst/>
                <a:cxnLst/>
                <a:pathLst>
                  <a:path w="785399" h="317626">
                    <a:moveTo>
                      <a:pt x="0" y="158813"/>
                    </a:moveTo>
                    <a:cubicBezTo>
                      <a:pt x="0" y="71103"/>
                      <a:pt x="175890" y="0"/>
                      <a:pt x="392772" y="0"/>
                    </a:cubicBezTo>
                    <a:cubicBezTo>
                      <a:pt x="609654" y="0"/>
                      <a:pt x="785399" y="71103"/>
                      <a:pt x="785399" y="158813"/>
                    </a:cubicBezTo>
                    <a:cubicBezTo>
                      <a:pt x="785399" y="246523"/>
                      <a:pt x="609654" y="317626"/>
                      <a:pt x="392772" y="317626"/>
                    </a:cubicBezTo>
                    <a:cubicBezTo>
                      <a:pt x="175890" y="317626"/>
                      <a:pt x="0" y="246523"/>
                      <a:pt x="0" y="1588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068" name=""/>
              <p:cNvSpPr/>
              <p:nvPr/>
            </p:nvSpPr>
            <p:spPr>
              <a:xfrm>
                <a:off x="5613813" y="5586150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070" name=""/>
              <p:cNvSpPr/>
              <p:nvPr/>
            </p:nvSpPr>
            <p:spPr>
              <a:xfrm>
                <a:off x="5613813" y="5594676"/>
                <a:ext cx="256725" cy="105696"/>
              </a:xfrm>
              <a:custGeom>
                <a:avLst/>
                <a:gdLst/>
                <a:ahLst/>
                <a:cxnLst/>
                <a:pathLst>
                  <a:path w="256725" h="105696">
                    <a:moveTo>
                      <a:pt x="0" y="25494"/>
                    </a:moveTo>
                    <a:lnTo>
                      <a:pt x="125546" y="88381"/>
                    </a:lnTo>
                    <a:cubicBezTo>
                      <a:pt x="125546" y="88381"/>
                      <a:pt x="60644" y="108777"/>
                      <a:pt x="67855" y="105377"/>
                    </a:cubicBezTo>
                    <a:cubicBezTo>
                      <a:pt x="75066" y="101978"/>
                      <a:pt x="220736" y="105377"/>
                      <a:pt x="220736" y="105377"/>
                    </a:cubicBezTo>
                    <a:lnTo>
                      <a:pt x="256725" y="50989"/>
                    </a:lnTo>
                    <a:lnTo>
                      <a:pt x="196218" y="64586"/>
                    </a:lnTo>
                    <a:lnTo>
                      <a:pt x="50548" y="0"/>
                    </a:lnTo>
                    <a:lnTo>
                      <a:pt x="0" y="2549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072" name=""/>
              <p:cNvSpPr/>
              <p:nvPr/>
            </p:nvSpPr>
            <p:spPr>
              <a:xfrm>
                <a:off x="5870537" y="5608537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074" name=""/>
              <p:cNvSpPr/>
              <p:nvPr/>
            </p:nvSpPr>
            <p:spPr>
              <a:xfrm>
                <a:off x="5870537" y="5615379"/>
                <a:ext cx="258161" cy="101978"/>
              </a:xfrm>
              <a:custGeom>
                <a:avLst/>
                <a:gdLst/>
                <a:ahLst/>
                <a:cxnLst/>
                <a:pathLst>
                  <a:path w="258161" h="101978">
                    <a:moveTo>
                      <a:pt x="0" y="73084"/>
                    </a:moveTo>
                    <a:lnTo>
                      <a:pt x="124101" y="16996"/>
                    </a:lnTo>
                    <a:lnTo>
                      <a:pt x="62806" y="-850"/>
                    </a:lnTo>
                    <a:lnTo>
                      <a:pt x="222174" y="-850"/>
                    </a:lnTo>
                    <a:lnTo>
                      <a:pt x="258161" y="59487"/>
                    </a:lnTo>
                    <a:lnTo>
                      <a:pt x="197655" y="33993"/>
                    </a:lnTo>
                    <a:lnTo>
                      <a:pt x="57758" y="101978"/>
                    </a:lnTo>
                    <a:lnTo>
                      <a:pt x="0" y="7308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076" name=""/>
              <p:cNvSpPr/>
              <p:nvPr/>
            </p:nvSpPr>
            <p:spPr>
              <a:xfrm>
                <a:off x="5871976" y="5725514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078" name=""/>
              <p:cNvSpPr/>
              <p:nvPr/>
            </p:nvSpPr>
            <p:spPr>
              <a:xfrm>
                <a:off x="5871976" y="5734040"/>
                <a:ext cx="255283" cy="103679"/>
              </a:xfrm>
              <a:custGeom>
                <a:avLst/>
                <a:gdLst/>
                <a:ahLst/>
                <a:cxnLst/>
                <a:pathLst>
                  <a:path w="255283" h="103679">
                    <a:moveTo>
                      <a:pt x="199103" y="103679"/>
                    </a:moveTo>
                    <a:lnTo>
                      <a:pt x="63528" y="35693"/>
                    </a:lnTo>
                    <a:lnTo>
                      <a:pt x="0" y="56089"/>
                    </a:lnTo>
                    <a:lnTo>
                      <a:pt x="33240" y="0"/>
                    </a:lnTo>
                    <a:lnTo>
                      <a:pt x="196218" y="0"/>
                    </a:lnTo>
                    <a:lnTo>
                      <a:pt x="132758" y="15297"/>
                    </a:lnTo>
                    <a:lnTo>
                      <a:pt x="255283" y="79884"/>
                    </a:lnTo>
                    <a:lnTo>
                      <a:pt x="199103" y="10367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080" name=""/>
              <p:cNvSpPr/>
              <p:nvPr/>
            </p:nvSpPr>
            <p:spPr>
              <a:xfrm>
                <a:off x="5597945" y="5713633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082" name=""/>
              <p:cNvSpPr/>
              <p:nvPr/>
            </p:nvSpPr>
            <p:spPr>
              <a:xfrm>
                <a:off x="5597945" y="5722159"/>
                <a:ext cx="255283" cy="107077"/>
              </a:xfrm>
              <a:custGeom>
                <a:avLst/>
                <a:gdLst/>
                <a:ahLst/>
                <a:cxnLst/>
                <a:pathLst>
                  <a:path w="255283" h="107077">
                    <a:moveTo>
                      <a:pt x="200545" y="0"/>
                    </a:moveTo>
                    <a:lnTo>
                      <a:pt x="69297" y="64586"/>
                    </a:lnTo>
                    <a:lnTo>
                      <a:pt x="0" y="45890"/>
                    </a:lnTo>
                    <a:lnTo>
                      <a:pt x="33962" y="106227"/>
                    </a:lnTo>
                    <a:lnTo>
                      <a:pt x="196218" y="106227"/>
                    </a:lnTo>
                    <a:cubicBezTo>
                      <a:pt x="196218" y="106227"/>
                      <a:pt x="126988" y="84982"/>
                      <a:pt x="132758" y="84982"/>
                    </a:cubicBezTo>
                    <a:cubicBezTo>
                      <a:pt x="138527" y="84982"/>
                      <a:pt x="255283" y="23795"/>
                      <a:pt x="255283" y="23795"/>
                    </a:cubicBezTo>
                    <a:lnTo>
                      <a:pt x="200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7913" name="Text 7913"/>
              <p:cNvSpPr txBox="1"/>
              <p:nvPr/>
            </p:nvSpPr>
            <p:spPr>
              <a:xfrm>
                <a:off x="5304511" y="6159598"/>
                <a:ext cx="1156598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Netgear wireleass router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10.10.9.254</a:t>
                </a:r>
              </a:p>
            </p:txBody>
          </p:sp>
        </p:grpSp>
        <p:grpSp>
          <p:nvGrpSpPr>
            <p:cNvPr id="10525" name=""/>
            <p:cNvGrpSpPr/>
            <p:nvPr/>
          </p:nvGrpSpPr>
          <p:grpSpPr>
            <a:xfrm>
              <a:off x="576777" y="3758545"/>
              <a:ext cx="754723" cy="766369"/>
              <a:chOff x="576777" y="3758545"/>
              <a:chExt cx="754723" cy="766369"/>
            </a:xfrm>
          </p:grpSpPr>
          <p:sp>
            <p:nvSpPr>
              <p:cNvPr id="10489" name=""/>
              <p:cNvSpPr/>
              <p:nvPr/>
            </p:nvSpPr>
            <p:spPr>
              <a:xfrm>
                <a:off x="577559" y="3888212"/>
                <a:ext cx="665491" cy="636141"/>
              </a:xfrm>
              <a:custGeom>
                <a:avLst/>
                <a:gdLst/>
                <a:ahLst/>
                <a:cxnLst/>
                <a:pathLst>
                  <a:path w="665491" h="636141">
                    <a:moveTo>
                      <a:pt x="0" y="636141"/>
                    </a:moveTo>
                    <a:lnTo>
                      <a:pt x="665491" y="636141"/>
                    </a:lnTo>
                    <a:lnTo>
                      <a:pt x="665491" y="0"/>
                    </a:lnTo>
                    <a:lnTo>
                      <a:pt x="2492" y="0"/>
                    </a:lnTo>
                    <a:lnTo>
                      <a:pt x="0" y="636141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0492" name=""/>
              <p:cNvSpPr/>
              <p:nvPr/>
            </p:nvSpPr>
            <p:spPr>
              <a:xfrm>
                <a:off x="1241484" y="3758467"/>
                <a:ext cx="89353" cy="765951"/>
              </a:xfrm>
              <a:custGeom>
                <a:avLst/>
                <a:gdLst/>
                <a:ahLst/>
                <a:cxnLst/>
                <a:pathLst>
                  <a:path w="89353" h="765951">
                    <a:moveTo>
                      <a:pt x="0" y="131409"/>
                    </a:moveTo>
                    <a:lnTo>
                      <a:pt x="88384" y="0"/>
                    </a:lnTo>
                    <a:lnTo>
                      <a:pt x="89237" y="698410"/>
                    </a:lnTo>
                    <a:lnTo>
                      <a:pt x="530" y="765951"/>
                    </a:lnTo>
                    <a:lnTo>
                      <a:pt x="0" y="131409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0513" name=""/>
              <p:cNvSpPr/>
              <p:nvPr/>
            </p:nvSpPr>
            <p:spPr>
              <a:xfrm>
                <a:off x="580133" y="3759513"/>
                <a:ext cx="749735" cy="129667"/>
              </a:xfrm>
              <a:custGeom>
                <a:avLst/>
                <a:gdLst/>
                <a:ahLst/>
                <a:cxnLst/>
                <a:pathLst>
                  <a:path w="749735" h="129667">
                    <a:moveTo>
                      <a:pt x="0" y="128699"/>
                    </a:moveTo>
                    <a:lnTo>
                      <a:pt x="661404" y="130362"/>
                    </a:lnTo>
                    <a:lnTo>
                      <a:pt x="749735" y="0"/>
                    </a:lnTo>
                    <a:lnTo>
                      <a:pt x="147039" y="0"/>
                    </a:lnTo>
                    <a:lnTo>
                      <a:pt x="0" y="128699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519" name=""/>
              <p:cNvSpPr/>
              <p:nvPr/>
            </p:nvSpPr>
            <p:spPr>
              <a:xfrm>
                <a:off x="632690" y="3919520"/>
                <a:ext cx="573523" cy="566877"/>
              </a:xfrm>
              <a:custGeom>
                <a:avLst/>
                <a:gdLst/>
                <a:ahLst/>
                <a:cxnLst/>
                <a:pathLst>
                  <a:path w="573523" h="566877">
                    <a:moveTo>
                      <a:pt x="148031" y="101406"/>
                    </a:moveTo>
                    <a:lnTo>
                      <a:pt x="91431" y="101406"/>
                    </a:lnTo>
                    <a:lnTo>
                      <a:pt x="179616" y="0"/>
                    </a:lnTo>
                    <a:lnTo>
                      <a:pt x="256008" y="96419"/>
                    </a:lnTo>
                    <a:lnTo>
                      <a:pt x="204552" y="96419"/>
                    </a:lnTo>
                    <a:lnTo>
                      <a:pt x="204552" y="176214"/>
                    </a:lnTo>
                    <a:cubicBezTo>
                      <a:pt x="204552" y="176214"/>
                      <a:pt x="232812" y="152941"/>
                      <a:pt x="262735" y="149616"/>
                    </a:cubicBezTo>
                    <a:cubicBezTo>
                      <a:pt x="292659" y="146291"/>
                      <a:pt x="472196" y="149616"/>
                      <a:pt x="472196" y="149616"/>
                    </a:cubicBezTo>
                    <a:lnTo>
                      <a:pt x="472196" y="86445"/>
                    </a:lnTo>
                    <a:lnTo>
                      <a:pt x="573523" y="176214"/>
                    </a:lnTo>
                    <a:lnTo>
                      <a:pt x="473858" y="252684"/>
                    </a:lnTo>
                    <a:lnTo>
                      <a:pt x="472196" y="199487"/>
                    </a:lnTo>
                    <a:lnTo>
                      <a:pt x="389077" y="199487"/>
                    </a:lnTo>
                    <a:cubicBezTo>
                      <a:pt x="389077" y="199487"/>
                      <a:pt x="422324" y="214448"/>
                      <a:pt x="422324" y="254347"/>
                    </a:cubicBezTo>
                    <a:cubicBezTo>
                      <a:pt x="422324" y="294245"/>
                      <a:pt x="418999" y="468795"/>
                      <a:pt x="422324" y="468795"/>
                    </a:cubicBezTo>
                    <a:cubicBezTo>
                      <a:pt x="425649" y="468795"/>
                      <a:pt x="482169" y="468795"/>
                      <a:pt x="482169" y="468795"/>
                    </a:cubicBezTo>
                    <a:lnTo>
                      <a:pt x="399050" y="566877"/>
                    </a:lnTo>
                    <a:lnTo>
                      <a:pt x="322580" y="468795"/>
                    </a:lnTo>
                    <a:lnTo>
                      <a:pt x="374115" y="468795"/>
                    </a:lnTo>
                    <a:lnTo>
                      <a:pt x="377440" y="387338"/>
                    </a:lnTo>
                    <a:cubicBezTo>
                      <a:pt x="377440" y="387338"/>
                      <a:pt x="340868" y="418924"/>
                      <a:pt x="312606" y="418924"/>
                    </a:cubicBezTo>
                    <a:cubicBezTo>
                      <a:pt x="284346" y="418924"/>
                      <a:pt x="106471" y="418924"/>
                      <a:pt x="106471" y="418924"/>
                    </a:cubicBezTo>
                    <a:lnTo>
                      <a:pt x="106471" y="478770"/>
                    </a:lnTo>
                    <a:lnTo>
                      <a:pt x="0" y="395650"/>
                    </a:lnTo>
                    <a:lnTo>
                      <a:pt x="106471" y="312531"/>
                    </a:lnTo>
                    <a:lnTo>
                      <a:pt x="106471" y="370714"/>
                    </a:lnTo>
                    <a:cubicBezTo>
                      <a:pt x="106471" y="370714"/>
                      <a:pt x="187927" y="370714"/>
                      <a:pt x="187927" y="370714"/>
                    </a:cubicBezTo>
                    <a:cubicBezTo>
                      <a:pt x="187927" y="370714"/>
                      <a:pt x="148031" y="345779"/>
                      <a:pt x="148031" y="315855"/>
                    </a:cubicBezTo>
                    <a:cubicBezTo>
                      <a:pt x="148031" y="285932"/>
                      <a:pt x="148031" y="101406"/>
                      <a:pt x="148031" y="101406"/>
                    </a:cubicBez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0515" name=""/>
              <p:cNvSpPr/>
              <p:nvPr/>
            </p:nvSpPr>
            <p:spPr>
              <a:xfrm>
                <a:off x="622716" y="3922844"/>
                <a:ext cx="573523" cy="566877"/>
              </a:xfrm>
              <a:custGeom>
                <a:avLst/>
                <a:gdLst/>
                <a:ahLst/>
                <a:cxnLst/>
                <a:pathLst>
                  <a:path w="573523" h="566877">
                    <a:moveTo>
                      <a:pt x="148031" y="101406"/>
                    </a:moveTo>
                    <a:lnTo>
                      <a:pt x="91431" y="101406"/>
                    </a:lnTo>
                    <a:lnTo>
                      <a:pt x="179616" y="0"/>
                    </a:lnTo>
                    <a:lnTo>
                      <a:pt x="256008" y="96419"/>
                    </a:lnTo>
                    <a:lnTo>
                      <a:pt x="204552" y="96419"/>
                    </a:lnTo>
                    <a:lnTo>
                      <a:pt x="204552" y="176214"/>
                    </a:lnTo>
                    <a:cubicBezTo>
                      <a:pt x="204552" y="176214"/>
                      <a:pt x="232812" y="152941"/>
                      <a:pt x="262735" y="149616"/>
                    </a:cubicBezTo>
                    <a:cubicBezTo>
                      <a:pt x="292659" y="146291"/>
                      <a:pt x="472196" y="149616"/>
                      <a:pt x="472196" y="149616"/>
                    </a:cubicBezTo>
                    <a:lnTo>
                      <a:pt x="472196" y="86445"/>
                    </a:lnTo>
                    <a:lnTo>
                      <a:pt x="573523" y="176214"/>
                    </a:lnTo>
                    <a:lnTo>
                      <a:pt x="473858" y="252684"/>
                    </a:lnTo>
                    <a:lnTo>
                      <a:pt x="472196" y="199487"/>
                    </a:lnTo>
                    <a:lnTo>
                      <a:pt x="389077" y="199487"/>
                    </a:lnTo>
                    <a:cubicBezTo>
                      <a:pt x="389077" y="199487"/>
                      <a:pt x="422324" y="214448"/>
                      <a:pt x="422324" y="254347"/>
                    </a:cubicBezTo>
                    <a:cubicBezTo>
                      <a:pt x="422324" y="294245"/>
                      <a:pt x="418999" y="468795"/>
                      <a:pt x="422324" y="468795"/>
                    </a:cubicBezTo>
                    <a:cubicBezTo>
                      <a:pt x="425649" y="468795"/>
                      <a:pt x="482169" y="468795"/>
                      <a:pt x="482169" y="468795"/>
                    </a:cubicBezTo>
                    <a:lnTo>
                      <a:pt x="399050" y="566877"/>
                    </a:lnTo>
                    <a:lnTo>
                      <a:pt x="322580" y="468795"/>
                    </a:lnTo>
                    <a:lnTo>
                      <a:pt x="374115" y="468795"/>
                    </a:lnTo>
                    <a:lnTo>
                      <a:pt x="377440" y="387338"/>
                    </a:lnTo>
                    <a:cubicBezTo>
                      <a:pt x="377440" y="387338"/>
                      <a:pt x="340868" y="418924"/>
                      <a:pt x="312606" y="418924"/>
                    </a:cubicBezTo>
                    <a:cubicBezTo>
                      <a:pt x="284346" y="418924"/>
                      <a:pt x="106471" y="418924"/>
                      <a:pt x="106471" y="418924"/>
                    </a:cubicBezTo>
                    <a:lnTo>
                      <a:pt x="106471" y="478770"/>
                    </a:lnTo>
                    <a:lnTo>
                      <a:pt x="0" y="395650"/>
                    </a:lnTo>
                    <a:lnTo>
                      <a:pt x="106471" y="312531"/>
                    </a:lnTo>
                    <a:lnTo>
                      <a:pt x="106471" y="370714"/>
                    </a:lnTo>
                    <a:cubicBezTo>
                      <a:pt x="106471" y="370714"/>
                      <a:pt x="187927" y="370714"/>
                      <a:pt x="187927" y="370714"/>
                    </a:cubicBezTo>
                    <a:cubicBezTo>
                      <a:pt x="187927" y="370714"/>
                      <a:pt x="148031" y="345779"/>
                      <a:pt x="148031" y="315855"/>
                    </a:cubicBezTo>
                    <a:cubicBezTo>
                      <a:pt x="148031" y="285932"/>
                      <a:pt x="148031" y="101406"/>
                      <a:pt x="148031" y="1014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516" name="Ellipse"/>
              <p:cNvSpPr/>
              <p:nvPr/>
            </p:nvSpPr>
            <p:spPr>
              <a:xfrm>
                <a:off x="825528" y="4117345"/>
                <a:ext cx="187850" cy="177876"/>
              </a:xfrm>
              <a:custGeom>
                <a:avLst/>
                <a:gdLst/>
                <a:ahLst/>
                <a:cxnLst/>
                <a:pathLst>
                  <a:path w="187850" h="177876">
                    <a:moveTo>
                      <a:pt x="0" y="88938"/>
                    </a:moveTo>
                    <a:cubicBezTo>
                      <a:pt x="0" y="39819"/>
                      <a:pt x="42130" y="0"/>
                      <a:pt x="94003" y="0"/>
                    </a:cubicBezTo>
                    <a:cubicBezTo>
                      <a:pt x="145876" y="0"/>
                      <a:pt x="187850" y="39819"/>
                      <a:pt x="187850" y="88938"/>
                    </a:cubicBezTo>
                    <a:cubicBezTo>
                      <a:pt x="187850" y="138057"/>
                      <a:pt x="145876" y="177876"/>
                      <a:pt x="94003" y="177876"/>
                    </a:cubicBezTo>
                    <a:cubicBezTo>
                      <a:pt x="42130" y="177876"/>
                      <a:pt x="0" y="138057"/>
                      <a:pt x="0" y="88938"/>
                    </a:cubicBez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0524" name=""/>
              <p:cNvSpPr/>
              <p:nvPr/>
            </p:nvSpPr>
            <p:spPr>
              <a:xfrm>
                <a:off x="827294" y="4160846"/>
                <a:ext cx="141095" cy="137460"/>
              </a:xfrm>
              <a:custGeom>
                <a:avLst/>
                <a:gdLst/>
                <a:ahLst/>
                <a:cxnLst/>
                <a:pathLst>
                  <a:path w="141095" h="137460">
                    <a:moveTo>
                      <a:pt x="16493" y="0"/>
                    </a:moveTo>
                    <a:cubicBezTo>
                      <a:pt x="16493" y="0"/>
                      <a:pt x="-27560" y="55690"/>
                      <a:pt x="28130" y="111380"/>
                    </a:cubicBezTo>
                    <a:cubicBezTo>
                      <a:pt x="83820" y="167072"/>
                      <a:pt x="141095" y="116367"/>
                      <a:pt x="141095" y="116367"/>
                    </a:cubicBezTo>
                    <a:cubicBezTo>
                      <a:pt x="141095" y="116367"/>
                      <a:pt x="76339" y="142967"/>
                      <a:pt x="38104" y="96419"/>
                    </a:cubicBezTo>
                    <a:cubicBezTo>
                      <a:pt x="0" y="49872"/>
                      <a:pt x="16493" y="3324"/>
                      <a:pt x="164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7914" name="Text 7914"/>
              <p:cNvSpPr txBox="1"/>
              <p:nvPr/>
            </p:nvSpPr>
            <p:spPr>
              <a:xfrm>
                <a:off x="564908" y="4571439"/>
                <a:ext cx="778460" cy="13685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TRXI - 24</a:t>
                </a:r>
              </a:p>
            </p:txBody>
          </p:sp>
        </p:grpSp>
        <p:grpSp>
          <p:nvGrpSpPr>
            <p:cNvPr id="12117" name=""/>
            <p:cNvGrpSpPr/>
            <p:nvPr/>
          </p:nvGrpSpPr>
          <p:grpSpPr>
            <a:xfrm>
              <a:off x="2379299" y="5447576"/>
              <a:ext cx="754723" cy="766369"/>
              <a:chOff x="2379299" y="5447576"/>
              <a:chExt cx="754723" cy="766369"/>
            </a:xfrm>
          </p:grpSpPr>
          <p:sp>
            <p:nvSpPr>
              <p:cNvPr id="12119" name=""/>
              <p:cNvSpPr/>
              <p:nvPr/>
            </p:nvSpPr>
            <p:spPr>
              <a:xfrm>
                <a:off x="2380081" y="5577244"/>
                <a:ext cx="665491" cy="636141"/>
              </a:xfrm>
              <a:custGeom>
                <a:avLst/>
                <a:gdLst/>
                <a:ahLst/>
                <a:cxnLst/>
                <a:pathLst>
                  <a:path w="665491" h="636141">
                    <a:moveTo>
                      <a:pt x="0" y="636141"/>
                    </a:moveTo>
                    <a:lnTo>
                      <a:pt x="665491" y="636141"/>
                    </a:lnTo>
                    <a:lnTo>
                      <a:pt x="665491" y="0"/>
                    </a:lnTo>
                    <a:lnTo>
                      <a:pt x="2492" y="0"/>
                    </a:lnTo>
                    <a:lnTo>
                      <a:pt x="0" y="636141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2121" name=""/>
              <p:cNvSpPr/>
              <p:nvPr/>
            </p:nvSpPr>
            <p:spPr>
              <a:xfrm>
                <a:off x="3044006" y="5447498"/>
                <a:ext cx="89353" cy="765951"/>
              </a:xfrm>
              <a:custGeom>
                <a:avLst/>
                <a:gdLst/>
                <a:ahLst/>
                <a:cxnLst/>
                <a:pathLst>
                  <a:path w="89353" h="765951">
                    <a:moveTo>
                      <a:pt x="0" y="131409"/>
                    </a:moveTo>
                    <a:lnTo>
                      <a:pt x="88384" y="0"/>
                    </a:lnTo>
                    <a:lnTo>
                      <a:pt x="89237" y="698410"/>
                    </a:lnTo>
                    <a:lnTo>
                      <a:pt x="530" y="765951"/>
                    </a:lnTo>
                    <a:lnTo>
                      <a:pt x="0" y="131409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2123" name=""/>
              <p:cNvSpPr/>
              <p:nvPr/>
            </p:nvSpPr>
            <p:spPr>
              <a:xfrm>
                <a:off x="2382655" y="5448544"/>
                <a:ext cx="749735" cy="129667"/>
              </a:xfrm>
              <a:custGeom>
                <a:avLst/>
                <a:gdLst/>
                <a:ahLst/>
                <a:cxnLst/>
                <a:pathLst>
                  <a:path w="749735" h="129667">
                    <a:moveTo>
                      <a:pt x="0" y="128699"/>
                    </a:moveTo>
                    <a:lnTo>
                      <a:pt x="661404" y="130362"/>
                    </a:lnTo>
                    <a:lnTo>
                      <a:pt x="749735" y="0"/>
                    </a:lnTo>
                    <a:lnTo>
                      <a:pt x="147039" y="0"/>
                    </a:lnTo>
                    <a:lnTo>
                      <a:pt x="0" y="128699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125" name=""/>
              <p:cNvSpPr/>
              <p:nvPr/>
            </p:nvSpPr>
            <p:spPr>
              <a:xfrm>
                <a:off x="2435213" y="5608551"/>
                <a:ext cx="573523" cy="566877"/>
              </a:xfrm>
              <a:custGeom>
                <a:avLst/>
                <a:gdLst/>
                <a:ahLst/>
                <a:cxnLst/>
                <a:pathLst>
                  <a:path w="573523" h="566877">
                    <a:moveTo>
                      <a:pt x="148031" y="101406"/>
                    </a:moveTo>
                    <a:lnTo>
                      <a:pt x="91431" y="101406"/>
                    </a:lnTo>
                    <a:lnTo>
                      <a:pt x="179616" y="0"/>
                    </a:lnTo>
                    <a:lnTo>
                      <a:pt x="256008" y="96419"/>
                    </a:lnTo>
                    <a:lnTo>
                      <a:pt x="204552" y="96419"/>
                    </a:lnTo>
                    <a:lnTo>
                      <a:pt x="204552" y="176214"/>
                    </a:lnTo>
                    <a:cubicBezTo>
                      <a:pt x="204552" y="176214"/>
                      <a:pt x="232812" y="152941"/>
                      <a:pt x="262735" y="149616"/>
                    </a:cubicBezTo>
                    <a:cubicBezTo>
                      <a:pt x="292659" y="146291"/>
                      <a:pt x="472196" y="149616"/>
                      <a:pt x="472196" y="149616"/>
                    </a:cubicBezTo>
                    <a:lnTo>
                      <a:pt x="472196" y="86445"/>
                    </a:lnTo>
                    <a:lnTo>
                      <a:pt x="573523" y="176214"/>
                    </a:lnTo>
                    <a:lnTo>
                      <a:pt x="473858" y="252684"/>
                    </a:lnTo>
                    <a:lnTo>
                      <a:pt x="472196" y="199487"/>
                    </a:lnTo>
                    <a:lnTo>
                      <a:pt x="389077" y="199487"/>
                    </a:lnTo>
                    <a:cubicBezTo>
                      <a:pt x="389077" y="199487"/>
                      <a:pt x="422324" y="214448"/>
                      <a:pt x="422324" y="254347"/>
                    </a:cubicBezTo>
                    <a:cubicBezTo>
                      <a:pt x="422324" y="294245"/>
                      <a:pt x="418999" y="468795"/>
                      <a:pt x="422324" y="468795"/>
                    </a:cubicBezTo>
                    <a:cubicBezTo>
                      <a:pt x="425649" y="468795"/>
                      <a:pt x="482169" y="468795"/>
                      <a:pt x="482169" y="468795"/>
                    </a:cubicBezTo>
                    <a:lnTo>
                      <a:pt x="399050" y="566877"/>
                    </a:lnTo>
                    <a:lnTo>
                      <a:pt x="322580" y="468795"/>
                    </a:lnTo>
                    <a:lnTo>
                      <a:pt x="374115" y="468795"/>
                    </a:lnTo>
                    <a:lnTo>
                      <a:pt x="377440" y="387338"/>
                    </a:lnTo>
                    <a:cubicBezTo>
                      <a:pt x="377440" y="387338"/>
                      <a:pt x="340868" y="418924"/>
                      <a:pt x="312606" y="418924"/>
                    </a:cubicBezTo>
                    <a:cubicBezTo>
                      <a:pt x="284346" y="418924"/>
                      <a:pt x="106471" y="418924"/>
                      <a:pt x="106471" y="418924"/>
                    </a:cubicBezTo>
                    <a:lnTo>
                      <a:pt x="106471" y="478770"/>
                    </a:lnTo>
                    <a:lnTo>
                      <a:pt x="0" y="395650"/>
                    </a:lnTo>
                    <a:lnTo>
                      <a:pt x="106471" y="312531"/>
                    </a:lnTo>
                    <a:lnTo>
                      <a:pt x="106471" y="370714"/>
                    </a:lnTo>
                    <a:cubicBezTo>
                      <a:pt x="106471" y="370714"/>
                      <a:pt x="187927" y="370714"/>
                      <a:pt x="187927" y="370714"/>
                    </a:cubicBezTo>
                    <a:cubicBezTo>
                      <a:pt x="187927" y="370714"/>
                      <a:pt x="148031" y="345779"/>
                      <a:pt x="148031" y="315855"/>
                    </a:cubicBezTo>
                    <a:cubicBezTo>
                      <a:pt x="148031" y="285932"/>
                      <a:pt x="148031" y="101406"/>
                      <a:pt x="148031" y="101406"/>
                    </a:cubicBez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2127" name=""/>
              <p:cNvSpPr/>
              <p:nvPr/>
            </p:nvSpPr>
            <p:spPr>
              <a:xfrm>
                <a:off x="2425239" y="5611875"/>
                <a:ext cx="573523" cy="566877"/>
              </a:xfrm>
              <a:custGeom>
                <a:avLst/>
                <a:gdLst/>
                <a:ahLst/>
                <a:cxnLst/>
                <a:pathLst>
                  <a:path w="573523" h="566877">
                    <a:moveTo>
                      <a:pt x="148031" y="101406"/>
                    </a:moveTo>
                    <a:lnTo>
                      <a:pt x="91431" y="101406"/>
                    </a:lnTo>
                    <a:lnTo>
                      <a:pt x="179616" y="0"/>
                    </a:lnTo>
                    <a:lnTo>
                      <a:pt x="256008" y="96419"/>
                    </a:lnTo>
                    <a:lnTo>
                      <a:pt x="204552" y="96419"/>
                    </a:lnTo>
                    <a:lnTo>
                      <a:pt x="204552" y="176214"/>
                    </a:lnTo>
                    <a:cubicBezTo>
                      <a:pt x="204552" y="176214"/>
                      <a:pt x="232812" y="152941"/>
                      <a:pt x="262735" y="149616"/>
                    </a:cubicBezTo>
                    <a:cubicBezTo>
                      <a:pt x="292659" y="146291"/>
                      <a:pt x="472196" y="149616"/>
                      <a:pt x="472196" y="149616"/>
                    </a:cubicBezTo>
                    <a:lnTo>
                      <a:pt x="472196" y="86445"/>
                    </a:lnTo>
                    <a:lnTo>
                      <a:pt x="573523" y="176214"/>
                    </a:lnTo>
                    <a:lnTo>
                      <a:pt x="473858" y="252684"/>
                    </a:lnTo>
                    <a:lnTo>
                      <a:pt x="472196" y="199487"/>
                    </a:lnTo>
                    <a:lnTo>
                      <a:pt x="389077" y="199487"/>
                    </a:lnTo>
                    <a:cubicBezTo>
                      <a:pt x="389077" y="199487"/>
                      <a:pt x="422324" y="214448"/>
                      <a:pt x="422324" y="254347"/>
                    </a:cubicBezTo>
                    <a:cubicBezTo>
                      <a:pt x="422324" y="294245"/>
                      <a:pt x="418999" y="468795"/>
                      <a:pt x="422324" y="468795"/>
                    </a:cubicBezTo>
                    <a:cubicBezTo>
                      <a:pt x="425649" y="468795"/>
                      <a:pt x="482169" y="468795"/>
                      <a:pt x="482169" y="468795"/>
                    </a:cubicBezTo>
                    <a:lnTo>
                      <a:pt x="399050" y="566877"/>
                    </a:lnTo>
                    <a:lnTo>
                      <a:pt x="322580" y="468795"/>
                    </a:lnTo>
                    <a:lnTo>
                      <a:pt x="374115" y="468795"/>
                    </a:lnTo>
                    <a:lnTo>
                      <a:pt x="377440" y="387338"/>
                    </a:lnTo>
                    <a:cubicBezTo>
                      <a:pt x="377440" y="387338"/>
                      <a:pt x="340868" y="418924"/>
                      <a:pt x="312606" y="418924"/>
                    </a:cubicBezTo>
                    <a:cubicBezTo>
                      <a:pt x="284346" y="418924"/>
                      <a:pt x="106471" y="418924"/>
                      <a:pt x="106471" y="418924"/>
                    </a:cubicBezTo>
                    <a:lnTo>
                      <a:pt x="106471" y="478770"/>
                    </a:lnTo>
                    <a:lnTo>
                      <a:pt x="0" y="395650"/>
                    </a:lnTo>
                    <a:lnTo>
                      <a:pt x="106471" y="312531"/>
                    </a:lnTo>
                    <a:lnTo>
                      <a:pt x="106471" y="370714"/>
                    </a:lnTo>
                    <a:cubicBezTo>
                      <a:pt x="106471" y="370714"/>
                      <a:pt x="187927" y="370714"/>
                      <a:pt x="187927" y="370714"/>
                    </a:cubicBezTo>
                    <a:cubicBezTo>
                      <a:pt x="187927" y="370714"/>
                      <a:pt x="148031" y="345779"/>
                      <a:pt x="148031" y="315855"/>
                    </a:cubicBezTo>
                    <a:cubicBezTo>
                      <a:pt x="148031" y="285932"/>
                      <a:pt x="148031" y="101406"/>
                      <a:pt x="148031" y="1014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129" name="Ellipse"/>
              <p:cNvSpPr/>
              <p:nvPr/>
            </p:nvSpPr>
            <p:spPr>
              <a:xfrm>
                <a:off x="2628050" y="5806376"/>
                <a:ext cx="187850" cy="177876"/>
              </a:xfrm>
              <a:custGeom>
                <a:avLst/>
                <a:gdLst/>
                <a:ahLst/>
                <a:cxnLst/>
                <a:pathLst>
                  <a:path w="187850" h="177876">
                    <a:moveTo>
                      <a:pt x="0" y="88938"/>
                    </a:moveTo>
                    <a:cubicBezTo>
                      <a:pt x="0" y="39819"/>
                      <a:pt x="42130" y="0"/>
                      <a:pt x="94003" y="0"/>
                    </a:cubicBezTo>
                    <a:cubicBezTo>
                      <a:pt x="145876" y="0"/>
                      <a:pt x="187850" y="39819"/>
                      <a:pt x="187850" y="88938"/>
                    </a:cubicBezTo>
                    <a:cubicBezTo>
                      <a:pt x="187850" y="138057"/>
                      <a:pt x="145876" y="177876"/>
                      <a:pt x="94003" y="177876"/>
                    </a:cubicBezTo>
                    <a:cubicBezTo>
                      <a:pt x="42130" y="177876"/>
                      <a:pt x="0" y="138057"/>
                      <a:pt x="0" y="88938"/>
                    </a:cubicBez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2131" name=""/>
              <p:cNvSpPr/>
              <p:nvPr/>
            </p:nvSpPr>
            <p:spPr>
              <a:xfrm>
                <a:off x="2629816" y="5849877"/>
                <a:ext cx="141095" cy="137460"/>
              </a:xfrm>
              <a:custGeom>
                <a:avLst/>
                <a:gdLst/>
                <a:ahLst/>
                <a:cxnLst/>
                <a:pathLst>
                  <a:path w="141095" h="137460">
                    <a:moveTo>
                      <a:pt x="16493" y="0"/>
                    </a:moveTo>
                    <a:cubicBezTo>
                      <a:pt x="16493" y="0"/>
                      <a:pt x="-27560" y="55690"/>
                      <a:pt x="28130" y="111380"/>
                    </a:cubicBezTo>
                    <a:cubicBezTo>
                      <a:pt x="83820" y="167072"/>
                      <a:pt x="141095" y="116367"/>
                      <a:pt x="141095" y="116367"/>
                    </a:cubicBezTo>
                    <a:cubicBezTo>
                      <a:pt x="141095" y="116367"/>
                      <a:pt x="76339" y="142967"/>
                      <a:pt x="38104" y="96419"/>
                    </a:cubicBezTo>
                    <a:cubicBezTo>
                      <a:pt x="0" y="49872"/>
                      <a:pt x="16493" y="3324"/>
                      <a:pt x="164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7915" name="Text 7915"/>
              <p:cNvSpPr txBox="1"/>
              <p:nvPr/>
            </p:nvSpPr>
            <p:spPr>
              <a:xfrm>
                <a:off x="2102582" y="6334436"/>
                <a:ext cx="1366016" cy="233728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FDDI-HUB-2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3 com link builder</a:t>
                </a:r>
              </a:p>
            </p:txBody>
          </p:sp>
        </p:grpSp>
        <p:grpSp>
          <p:nvGrpSpPr>
            <p:cNvPr id="11121" name=""/>
            <p:cNvGrpSpPr/>
            <p:nvPr/>
          </p:nvGrpSpPr>
          <p:grpSpPr>
            <a:xfrm>
              <a:off x="4851428" y="3758548"/>
              <a:ext cx="752670" cy="766361"/>
              <a:chOff x="4851428" y="3758548"/>
              <a:chExt cx="752670" cy="766361"/>
            </a:xfrm>
          </p:grpSpPr>
          <p:sp>
            <p:nvSpPr>
              <p:cNvPr id="12136" name=""/>
              <p:cNvSpPr/>
              <p:nvPr/>
            </p:nvSpPr>
            <p:spPr>
              <a:xfrm>
                <a:off x="4851242" y="3888558"/>
                <a:ext cx="665484" cy="636141"/>
              </a:xfrm>
              <a:custGeom>
                <a:avLst/>
                <a:gdLst/>
                <a:ahLst/>
                <a:cxnLst/>
                <a:pathLst>
                  <a:path w="665484" h="636141">
                    <a:moveTo>
                      <a:pt x="0" y="636141"/>
                    </a:moveTo>
                    <a:lnTo>
                      <a:pt x="665484" y="636141"/>
                    </a:lnTo>
                    <a:lnTo>
                      <a:pt x="665484" y="0"/>
                    </a:lnTo>
                    <a:lnTo>
                      <a:pt x="2492" y="0"/>
                    </a:lnTo>
                    <a:lnTo>
                      <a:pt x="0" y="636141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2138" name=""/>
              <p:cNvSpPr/>
              <p:nvPr/>
            </p:nvSpPr>
            <p:spPr>
              <a:xfrm>
                <a:off x="5515157" y="3758815"/>
                <a:ext cx="89352" cy="765951"/>
              </a:xfrm>
              <a:custGeom>
                <a:avLst/>
                <a:gdLst/>
                <a:ahLst/>
                <a:cxnLst/>
                <a:pathLst>
                  <a:path w="89352" h="765951">
                    <a:moveTo>
                      <a:pt x="0" y="131409"/>
                    </a:moveTo>
                    <a:lnTo>
                      <a:pt x="88383" y="0"/>
                    </a:lnTo>
                    <a:lnTo>
                      <a:pt x="89236" y="698410"/>
                    </a:lnTo>
                    <a:lnTo>
                      <a:pt x="530" y="765951"/>
                    </a:lnTo>
                    <a:lnTo>
                      <a:pt x="0" y="131409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2140" name=""/>
              <p:cNvSpPr/>
              <p:nvPr/>
            </p:nvSpPr>
            <p:spPr>
              <a:xfrm>
                <a:off x="4853816" y="3759861"/>
                <a:ext cx="749727" cy="129667"/>
              </a:xfrm>
              <a:custGeom>
                <a:avLst/>
                <a:gdLst/>
                <a:ahLst/>
                <a:cxnLst/>
                <a:pathLst>
                  <a:path w="749727" h="129667">
                    <a:moveTo>
                      <a:pt x="0" y="128699"/>
                    </a:moveTo>
                    <a:lnTo>
                      <a:pt x="661398" y="130361"/>
                    </a:lnTo>
                    <a:lnTo>
                      <a:pt x="749727" y="0"/>
                    </a:lnTo>
                    <a:lnTo>
                      <a:pt x="147038" y="0"/>
                    </a:lnTo>
                    <a:lnTo>
                      <a:pt x="0" y="128699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317" name=""/>
              <p:cNvSpPr/>
              <p:nvPr/>
            </p:nvSpPr>
            <p:spPr>
              <a:xfrm>
                <a:off x="4935058" y="3955814"/>
                <a:ext cx="510962" cy="510689"/>
              </a:xfrm>
              <a:custGeom>
                <a:avLst/>
                <a:gdLst/>
                <a:ahLst/>
                <a:cxnLst/>
                <a:pathLst>
                  <a:path w="510962" h="510689">
                    <a:moveTo>
                      <a:pt x="0" y="98781"/>
                    </a:moveTo>
                    <a:lnTo>
                      <a:pt x="73808" y="-603"/>
                    </a:lnTo>
                    <a:lnTo>
                      <a:pt x="73808" y="62476"/>
                    </a:lnTo>
                    <a:lnTo>
                      <a:pt x="188187" y="62476"/>
                    </a:lnTo>
                    <a:lnTo>
                      <a:pt x="258738" y="205274"/>
                    </a:lnTo>
                    <a:lnTo>
                      <a:pt x="328220" y="64896"/>
                    </a:lnTo>
                    <a:lnTo>
                      <a:pt x="431910" y="64896"/>
                    </a:lnTo>
                    <a:cubicBezTo>
                      <a:pt x="431910" y="64896"/>
                      <a:pt x="434047" y="-603"/>
                      <a:pt x="434047" y="-603"/>
                    </a:cubicBezTo>
                    <a:cubicBezTo>
                      <a:pt x="434047" y="-603"/>
                      <a:pt x="508875" y="98781"/>
                      <a:pt x="508875" y="98781"/>
                    </a:cubicBezTo>
                    <a:lnTo>
                      <a:pt x="434047" y="198014"/>
                    </a:lnTo>
                    <a:lnTo>
                      <a:pt x="434047" y="130245"/>
                    </a:lnTo>
                    <a:lnTo>
                      <a:pt x="339979" y="130245"/>
                    </a:lnTo>
                    <a:lnTo>
                      <a:pt x="279048" y="246420"/>
                    </a:lnTo>
                    <a:lnTo>
                      <a:pt x="342117" y="377117"/>
                    </a:lnTo>
                    <a:lnTo>
                      <a:pt x="434047" y="377117"/>
                    </a:lnTo>
                    <a:lnTo>
                      <a:pt x="436185" y="304508"/>
                    </a:lnTo>
                    <a:cubicBezTo>
                      <a:pt x="436185" y="304508"/>
                      <a:pt x="510962" y="406161"/>
                      <a:pt x="510962" y="411003"/>
                    </a:cubicBezTo>
                    <a:cubicBezTo>
                      <a:pt x="510962" y="415843"/>
                      <a:pt x="436185" y="510091"/>
                      <a:pt x="436185" y="510091"/>
                    </a:cubicBezTo>
                    <a:lnTo>
                      <a:pt x="436185" y="449728"/>
                    </a:lnTo>
                    <a:lnTo>
                      <a:pt x="329289" y="449728"/>
                    </a:lnTo>
                    <a:lnTo>
                      <a:pt x="258738" y="304508"/>
                    </a:lnTo>
                    <a:lnTo>
                      <a:pt x="191394" y="444887"/>
                    </a:lnTo>
                    <a:lnTo>
                      <a:pt x="75946" y="444887"/>
                    </a:lnTo>
                    <a:lnTo>
                      <a:pt x="75946" y="505395"/>
                    </a:lnTo>
                    <a:lnTo>
                      <a:pt x="0" y="418263"/>
                    </a:lnTo>
                    <a:lnTo>
                      <a:pt x="75946" y="304508"/>
                    </a:lnTo>
                    <a:lnTo>
                      <a:pt x="75946" y="381959"/>
                    </a:lnTo>
                    <a:lnTo>
                      <a:pt x="176429" y="381959"/>
                    </a:lnTo>
                    <a:lnTo>
                      <a:pt x="238962" y="259733"/>
                    </a:lnTo>
                    <a:lnTo>
                      <a:pt x="176429" y="130245"/>
                    </a:lnTo>
                    <a:lnTo>
                      <a:pt x="75946" y="130245"/>
                    </a:lnTo>
                    <a:lnTo>
                      <a:pt x="75946" y="198014"/>
                    </a:lnTo>
                    <a:lnTo>
                      <a:pt x="0" y="98781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7916" name="Text 7916"/>
              <p:cNvSpPr txBox="1"/>
              <p:nvPr/>
            </p:nvSpPr>
            <p:spPr>
              <a:xfrm>
                <a:off x="4449834" y="4523564"/>
                <a:ext cx="1555857" cy="23259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6:Limestone WS-C20 16M VLAN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1:10.10.9.254/21</a:t>
                </a:r>
              </a:p>
            </p:txBody>
          </p:sp>
        </p:grpSp>
        <p:grpSp>
          <p:nvGrpSpPr>
            <p:cNvPr id="11081" name=""/>
            <p:cNvGrpSpPr/>
            <p:nvPr/>
          </p:nvGrpSpPr>
          <p:grpSpPr>
            <a:xfrm>
              <a:off x="6835341" y="5307406"/>
              <a:ext cx="703524" cy="1046710"/>
              <a:chOff x="6835341" y="5307406"/>
              <a:chExt cx="703524" cy="1046710"/>
            </a:xfrm>
          </p:grpSpPr>
          <p:sp>
            <p:nvSpPr>
              <p:cNvPr id="10648" name=""/>
              <p:cNvSpPr/>
              <p:nvPr/>
            </p:nvSpPr>
            <p:spPr>
              <a:xfrm>
                <a:off x="6831873" y="5395127"/>
                <a:ext cx="620339" cy="955533"/>
              </a:xfrm>
              <a:custGeom>
                <a:avLst/>
                <a:gdLst/>
                <a:ahLst/>
                <a:cxnLst/>
                <a:pathLst>
                  <a:path w="620339" h="955533">
                    <a:moveTo>
                      <a:pt x="0" y="955533"/>
                    </a:moveTo>
                    <a:lnTo>
                      <a:pt x="620339" y="955533"/>
                    </a:lnTo>
                    <a:lnTo>
                      <a:pt x="620339" y="0"/>
                    </a:lnTo>
                    <a:lnTo>
                      <a:pt x="2323" y="0"/>
                    </a:lnTo>
                    <a:lnTo>
                      <a:pt x="0" y="955533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0651" name=""/>
              <p:cNvSpPr/>
              <p:nvPr/>
            </p:nvSpPr>
            <p:spPr>
              <a:xfrm>
                <a:off x="7451135" y="5307787"/>
                <a:ext cx="83641" cy="1038563"/>
              </a:xfrm>
              <a:custGeom>
                <a:avLst/>
                <a:gdLst/>
                <a:ahLst/>
                <a:cxnLst/>
                <a:pathLst>
                  <a:path w="83641" h="1038563">
                    <a:moveTo>
                      <a:pt x="109" y="90437"/>
                    </a:moveTo>
                    <a:lnTo>
                      <a:pt x="83641" y="0"/>
                    </a:lnTo>
                    <a:lnTo>
                      <a:pt x="83641" y="951041"/>
                    </a:lnTo>
                    <a:lnTo>
                      <a:pt x="109" y="1038563"/>
                    </a:lnTo>
                    <a:lnTo>
                      <a:pt x="109" y="90437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672" name=""/>
              <p:cNvSpPr/>
              <p:nvPr/>
            </p:nvSpPr>
            <p:spPr>
              <a:xfrm>
                <a:off x="6832660" y="5309207"/>
                <a:ext cx="701662" cy="90309"/>
              </a:xfrm>
              <a:custGeom>
                <a:avLst/>
                <a:gdLst/>
                <a:ahLst/>
                <a:cxnLst/>
                <a:pathLst>
                  <a:path w="701662" h="90309">
                    <a:moveTo>
                      <a:pt x="0" y="90309"/>
                    </a:moveTo>
                    <a:lnTo>
                      <a:pt x="618129" y="90309"/>
                    </a:lnTo>
                    <a:lnTo>
                      <a:pt x="701662" y="0"/>
                    </a:lnTo>
                    <a:lnTo>
                      <a:pt x="83751" y="0"/>
                    </a:lnTo>
                    <a:lnTo>
                      <a:pt x="0" y="90309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675" name=""/>
              <p:cNvSpPr/>
              <p:nvPr/>
            </p:nvSpPr>
            <p:spPr>
              <a:xfrm>
                <a:off x="6906952" y="5481874"/>
                <a:ext cx="245775" cy="154410"/>
              </a:xfrm>
              <a:custGeom>
                <a:avLst/>
                <a:gdLst/>
                <a:ahLst/>
                <a:cxnLst/>
                <a:pathLst>
                  <a:path w="245775" h="154410">
                    <a:moveTo>
                      <a:pt x="0" y="0"/>
                    </a:moveTo>
                    <a:lnTo>
                      <a:pt x="0" y="154410"/>
                    </a:lnTo>
                    <a:lnTo>
                      <a:pt x="245775" y="154410"/>
                    </a:lnTo>
                    <a:lnTo>
                      <a:pt x="24577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E5F1"/>
              </a:solidFill>
              <a:ln w="8580" cap="flat">
                <a:solidFill>
                  <a:srgbClr val="B2B1A8"/>
                </a:solidFill>
                <a:miter lim="800000"/>
              </a:ln>
            </p:spPr>
          </p:sp>
          <p:sp>
            <p:nvSpPr>
              <p:cNvPr id="10678" name=""/>
              <p:cNvSpPr/>
              <p:nvPr/>
            </p:nvSpPr>
            <p:spPr>
              <a:xfrm>
                <a:off x="6917348" y="5556222"/>
                <a:ext cx="214895" cy="0"/>
              </a:xfrm>
              <a:custGeom>
                <a:avLst/>
                <a:gdLst/>
                <a:ahLst/>
                <a:cxnLst/>
                <a:pathLst>
                  <a:path w="214895" h="0" fill="none">
                    <a:moveTo>
                      <a:pt x="561" y="0"/>
                    </a:moveTo>
                    <a:lnTo>
                      <a:pt x="215455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0680" name=""/>
              <p:cNvSpPr/>
              <p:nvPr/>
            </p:nvSpPr>
            <p:spPr>
              <a:xfrm>
                <a:off x="6840134" y="5822189"/>
                <a:ext cx="617733" cy="0"/>
              </a:xfrm>
              <a:custGeom>
                <a:avLst/>
                <a:gdLst/>
                <a:ahLst/>
                <a:cxnLst/>
                <a:pathLst>
                  <a:path w="617733" h="0" fill="none">
                    <a:moveTo>
                      <a:pt x="0" y="0"/>
                    </a:moveTo>
                    <a:lnTo>
                      <a:pt x="617733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681" name=""/>
              <p:cNvSpPr/>
              <p:nvPr/>
            </p:nvSpPr>
            <p:spPr>
              <a:xfrm>
                <a:off x="6840136" y="6242586"/>
                <a:ext cx="600570" cy="0"/>
              </a:xfrm>
              <a:custGeom>
                <a:avLst/>
                <a:gdLst/>
                <a:ahLst/>
                <a:cxnLst/>
                <a:pathLst>
                  <a:path w="600570" h="0" fill="none">
                    <a:moveTo>
                      <a:pt x="0" y="0"/>
                    </a:moveTo>
                    <a:lnTo>
                      <a:pt x="600570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7917" name="Text 7917"/>
              <p:cNvSpPr txBox="1"/>
              <p:nvPr/>
            </p:nvSpPr>
            <p:spPr>
              <a:xfrm>
                <a:off x="6721729" y="6425321"/>
                <a:ext cx="930749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Fastlife 10.10.8.3</a:t>
                </a:r>
              </a:p>
            </p:txBody>
          </p:sp>
        </p:grpSp>
        <p:grpSp>
          <p:nvGrpSpPr>
            <p:cNvPr id="12157" name=""/>
            <p:cNvGrpSpPr/>
            <p:nvPr/>
          </p:nvGrpSpPr>
          <p:grpSpPr>
            <a:xfrm>
              <a:off x="8116427" y="5307406"/>
              <a:ext cx="703524" cy="1046710"/>
              <a:chOff x="8116427" y="5307406"/>
              <a:chExt cx="703524" cy="1046710"/>
            </a:xfrm>
          </p:grpSpPr>
          <p:sp>
            <p:nvSpPr>
              <p:cNvPr id="12159" name=""/>
              <p:cNvSpPr/>
              <p:nvPr/>
            </p:nvSpPr>
            <p:spPr>
              <a:xfrm>
                <a:off x="8112959" y="5395127"/>
                <a:ext cx="620339" cy="955533"/>
              </a:xfrm>
              <a:custGeom>
                <a:avLst/>
                <a:gdLst/>
                <a:ahLst/>
                <a:cxnLst/>
                <a:pathLst>
                  <a:path w="620339" h="955533">
                    <a:moveTo>
                      <a:pt x="0" y="955533"/>
                    </a:moveTo>
                    <a:lnTo>
                      <a:pt x="620339" y="955533"/>
                    </a:lnTo>
                    <a:lnTo>
                      <a:pt x="620339" y="0"/>
                    </a:lnTo>
                    <a:lnTo>
                      <a:pt x="2323" y="0"/>
                    </a:lnTo>
                    <a:lnTo>
                      <a:pt x="0" y="955533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2161" name=""/>
              <p:cNvSpPr/>
              <p:nvPr/>
            </p:nvSpPr>
            <p:spPr>
              <a:xfrm>
                <a:off x="8732222" y="5307787"/>
                <a:ext cx="83641" cy="1038563"/>
              </a:xfrm>
              <a:custGeom>
                <a:avLst/>
                <a:gdLst/>
                <a:ahLst/>
                <a:cxnLst/>
                <a:pathLst>
                  <a:path w="83641" h="1038563">
                    <a:moveTo>
                      <a:pt x="109" y="90437"/>
                    </a:moveTo>
                    <a:lnTo>
                      <a:pt x="83641" y="0"/>
                    </a:lnTo>
                    <a:lnTo>
                      <a:pt x="83641" y="951041"/>
                    </a:lnTo>
                    <a:lnTo>
                      <a:pt x="109" y="1038563"/>
                    </a:lnTo>
                    <a:lnTo>
                      <a:pt x="109" y="90437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163" name=""/>
              <p:cNvSpPr/>
              <p:nvPr/>
            </p:nvSpPr>
            <p:spPr>
              <a:xfrm>
                <a:off x="8113746" y="5309207"/>
                <a:ext cx="701662" cy="90309"/>
              </a:xfrm>
              <a:custGeom>
                <a:avLst/>
                <a:gdLst/>
                <a:ahLst/>
                <a:cxnLst/>
                <a:pathLst>
                  <a:path w="701662" h="90309">
                    <a:moveTo>
                      <a:pt x="0" y="90309"/>
                    </a:moveTo>
                    <a:lnTo>
                      <a:pt x="618129" y="90309"/>
                    </a:lnTo>
                    <a:lnTo>
                      <a:pt x="701662" y="0"/>
                    </a:lnTo>
                    <a:lnTo>
                      <a:pt x="83751" y="0"/>
                    </a:lnTo>
                    <a:lnTo>
                      <a:pt x="0" y="90309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165" name=""/>
              <p:cNvSpPr/>
              <p:nvPr/>
            </p:nvSpPr>
            <p:spPr>
              <a:xfrm>
                <a:off x="8188038" y="5481874"/>
                <a:ext cx="245775" cy="154410"/>
              </a:xfrm>
              <a:custGeom>
                <a:avLst/>
                <a:gdLst/>
                <a:ahLst/>
                <a:cxnLst/>
                <a:pathLst>
                  <a:path w="245775" h="154410">
                    <a:moveTo>
                      <a:pt x="0" y="0"/>
                    </a:moveTo>
                    <a:lnTo>
                      <a:pt x="0" y="154410"/>
                    </a:lnTo>
                    <a:lnTo>
                      <a:pt x="245775" y="154410"/>
                    </a:lnTo>
                    <a:lnTo>
                      <a:pt x="24577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E5F1"/>
              </a:solidFill>
              <a:ln w="8580" cap="flat">
                <a:solidFill>
                  <a:srgbClr val="B2B1A8"/>
                </a:solidFill>
                <a:miter lim="800000"/>
              </a:ln>
            </p:spPr>
          </p:sp>
          <p:sp>
            <p:nvSpPr>
              <p:cNvPr id="12167" name=""/>
              <p:cNvSpPr/>
              <p:nvPr/>
            </p:nvSpPr>
            <p:spPr>
              <a:xfrm>
                <a:off x="8198434" y="5556222"/>
                <a:ext cx="214895" cy="0"/>
              </a:xfrm>
              <a:custGeom>
                <a:avLst/>
                <a:gdLst/>
                <a:ahLst/>
                <a:cxnLst/>
                <a:pathLst>
                  <a:path w="214895" h="0" fill="none">
                    <a:moveTo>
                      <a:pt x="561" y="0"/>
                    </a:moveTo>
                    <a:lnTo>
                      <a:pt x="215455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2169" name=""/>
              <p:cNvSpPr/>
              <p:nvPr/>
            </p:nvSpPr>
            <p:spPr>
              <a:xfrm>
                <a:off x="8121221" y="5822189"/>
                <a:ext cx="617733" cy="0"/>
              </a:xfrm>
              <a:custGeom>
                <a:avLst/>
                <a:gdLst/>
                <a:ahLst/>
                <a:cxnLst/>
                <a:pathLst>
                  <a:path w="617733" h="0" fill="none">
                    <a:moveTo>
                      <a:pt x="0" y="0"/>
                    </a:moveTo>
                    <a:lnTo>
                      <a:pt x="617733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171" name=""/>
              <p:cNvSpPr/>
              <p:nvPr/>
            </p:nvSpPr>
            <p:spPr>
              <a:xfrm>
                <a:off x="8121223" y="6242586"/>
                <a:ext cx="600570" cy="0"/>
              </a:xfrm>
              <a:custGeom>
                <a:avLst/>
                <a:gdLst/>
                <a:ahLst/>
                <a:cxnLst/>
                <a:pathLst>
                  <a:path w="600570" h="0" fill="none">
                    <a:moveTo>
                      <a:pt x="0" y="0"/>
                    </a:moveTo>
                    <a:lnTo>
                      <a:pt x="600570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7918" name="Text 7918"/>
              <p:cNvSpPr txBox="1"/>
              <p:nvPr/>
            </p:nvSpPr>
            <p:spPr>
              <a:xfrm>
                <a:off x="8002816" y="6425321"/>
                <a:ext cx="930749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Fugu 10.10.8.4</a:t>
                </a:r>
              </a:p>
            </p:txBody>
          </p:sp>
        </p:grpSp>
        <p:sp>
          <p:nvSpPr>
            <p:cNvPr id="12174" name="ConnectLine"/>
            <p:cNvSpPr/>
            <p:nvPr/>
          </p:nvSpPr>
          <p:spPr>
            <a:xfrm>
              <a:off x="1847533" y="1111084"/>
              <a:ext cx="893395" cy="2647460"/>
            </a:xfrm>
            <a:custGeom>
              <a:avLst/>
              <a:gdLst>
                <a:gd name="rtl" fmla="*/ -915133 w 893395"/>
                <a:gd name="rtt" fmla="*/ -152983 h 2647460"/>
                <a:gd name="rtr" fmla="*/ -1430 w 893395"/>
                <a:gd name="rtb" fmla="*/ 141003 h 2647460"/>
              </a:gdLst>
              <a:ahLst/>
              <a:cxnLst/>
              <a:rect l="rtl" t="rtt" r="rtr" b="rtb"/>
              <a:pathLst>
                <a:path w="893395" h="2647460" fill="none">
                  <a:moveTo>
                    <a:pt x="0" y="0"/>
                  </a:moveTo>
                  <a:lnTo>
                    <a:pt x="-893395" y="0"/>
                  </a:lnTo>
                  <a:lnTo>
                    <a:pt x="-893395" y="2647468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25739" cap="flat">
              <a:solidFill>
                <a:srgbClr val="00B05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168.16.0.20/27 to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0</a:t>
              </a:r>
            </a:p>
          </p:txBody>
        </p:sp>
        <p:sp>
          <p:nvSpPr>
            <p:cNvPr id="12211" name="ConnectLine"/>
            <p:cNvSpPr/>
            <p:nvPr/>
          </p:nvSpPr>
          <p:spPr>
            <a:xfrm>
              <a:off x="1847534" y="1826897"/>
              <a:ext cx="799307" cy="1936860"/>
            </a:xfrm>
            <a:custGeom>
              <a:avLst/>
              <a:gdLst>
                <a:gd name="rtl" fmla="*/ -906554 w 799307"/>
                <a:gd name="rtt" fmla="*/ -137247 h 1936860"/>
                <a:gd name="rtr" fmla="*/ -10005 w 799307"/>
                <a:gd name="rtb" fmla="*/ 135822 h 1936860"/>
              </a:gdLst>
              <a:ahLst/>
              <a:cxnLst/>
              <a:rect l="rtl" t="rtt" r="rtr" b="rtb"/>
              <a:pathLst>
                <a:path w="799307" h="1936860" fill="none">
                  <a:moveTo>
                    <a:pt x="0" y="0"/>
                  </a:moveTo>
                  <a:lnTo>
                    <a:pt x="-799307" y="0"/>
                  </a:lnTo>
                  <a:lnTo>
                    <a:pt x="-799307" y="193686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25739" cap="flat">
              <a:solidFill>
                <a:srgbClr val="00B05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168.16.0.21/27 to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0</a:t>
              </a:r>
            </a:p>
          </p:txBody>
        </p:sp>
        <p:sp>
          <p:nvSpPr>
            <p:cNvPr id="12215" name="ConnectLine"/>
            <p:cNvSpPr/>
            <p:nvPr/>
          </p:nvSpPr>
          <p:spPr>
            <a:xfrm>
              <a:off x="1847537" y="2534034"/>
              <a:ext cx="711368" cy="1225432"/>
            </a:xfrm>
            <a:custGeom>
              <a:avLst/>
              <a:gdLst>
                <a:gd name="rtl" fmla="*/ -820758 w 711368"/>
                <a:gd name="rtt" fmla="*/ -75768 h 1225432"/>
                <a:gd name="rtr" fmla="*/ 24309 w 711368"/>
                <a:gd name="rtb" fmla="*/ 110083 h 1225432"/>
              </a:gdLst>
              <a:ahLst/>
              <a:cxnLst/>
              <a:rect l="rtl" t="rtt" r="rtr" b="rtb"/>
              <a:pathLst>
                <a:path w="711368" h="1225432" fill="none">
                  <a:moveTo>
                    <a:pt x="0" y="0"/>
                  </a:moveTo>
                  <a:lnTo>
                    <a:pt x="-711368" y="0"/>
                  </a:lnTo>
                  <a:lnTo>
                    <a:pt x="-711368" y="122543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25739" cap="flat">
              <a:solidFill>
                <a:srgbClr val="00B05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168.16.0.22/27 to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0</a:t>
              </a:r>
            </a:p>
          </p:txBody>
        </p:sp>
        <p:sp>
          <p:nvSpPr>
            <p:cNvPr id="12219" name="ConnectLine"/>
            <p:cNvSpPr/>
            <p:nvPr/>
          </p:nvSpPr>
          <p:spPr>
            <a:xfrm>
              <a:off x="1847538" y="3198749"/>
              <a:ext cx="631872" cy="557053"/>
            </a:xfrm>
            <a:custGeom>
              <a:avLst/>
              <a:gdLst>
                <a:gd name="rtl" fmla="*/ -795019 w 631872"/>
                <a:gd name="rtt" fmla="*/ -144405 h 557053"/>
                <a:gd name="rtr" fmla="*/ 24314 w 631872"/>
                <a:gd name="rtb" fmla="*/ 121013 h 557053"/>
              </a:gdLst>
              <a:ahLst/>
              <a:cxnLst/>
              <a:rect l="rtl" t="rtt" r="rtr" b="rtb"/>
              <a:pathLst>
                <a:path w="631872" h="557053" fill="none">
                  <a:moveTo>
                    <a:pt x="0" y="0"/>
                  </a:moveTo>
                  <a:lnTo>
                    <a:pt x="-631872" y="0"/>
                  </a:lnTo>
                  <a:lnTo>
                    <a:pt x="-631872" y="55705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25739" cap="flat">
              <a:solidFill>
                <a:srgbClr val="00B05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168.16.0.23/27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to 0</a:t>
              </a:r>
            </a:p>
          </p:txBody>
        </p:sp>
        <p:sp>
          <p:nvSpPr>
            <p:cNvPr id="10018" name=""/>
            <p:cNvSpPr/>
            <p:nvPr/>
          </p:nvSpPr>
          <p:spPr>
            <a:xfrm rot="-3783846">
              <a:off x="1154926" y="4119619"/>
              <a:ext cx="1490216" cy="0"/>
            </a:xfrm>
            <a:custGeom>
              <a:avLst/>
              <a:gdLst/>
              <a:ahLst/>
              <a:cxnLst/>
              <a:pathLst>
                <a:path w="1490216" h="0" fill="none">
                  <a:moveTo>
                    <a:pt x="0" y="0"/>
                  </a:moveTo>
                  <a:lnTo>
                    <a:pt x="496684" y="-247004"/>
                  </a:lnTo>
                  <a:lnTo>
                    <a:pt x="1490216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B97034"/>
              </a:solidFill>
              <a:miter lim="800000"/>
            </a:ln>
          </p:spPr>
        </p:sp>
        <p:cxnSp>
          <p:nvCxnSpPr>
            <p:cNvPr id="12225" name="Line"/>
            <p:cNvCxnSpPr/>
            <p:nvPr/>
          </p:nvCxnSpPr>
          <p:spPr>
            <a:xfrm rot="-9662760">
              <a:off x="1539087" y="5690509"/>
              <a:ext cx="863618" cy="0"/>
            </a:xfrm>
            <a:prstGeom prst="line">
              <a:avLst/>
            </a:prstGeom>
            <a:ln w="34318" cap="flat">
              <a:solidFill>
                <a:srgbClr val="B97034"/>
              </a:solidFill>
              <a:miter lim="800000"/>
            </a:ln>
          </p:spPr>
        </p:cxnSp>
        <p:sp>
          <p:nvSpPr>
            <p:cNvPr id="12237" name="ConnectLine"/>
            <p:cNvSpPr/>
            <p:nvPr/>
          </p:nvSpPr>
          <p:spPr>
            <a:xfrm>
              <a:off x="4862510" y="2790628"/>
              <a:ext cx="365249" cy="967928"/>
            </a:xfrm>
            <a:custGeom>
              <a:avLst/>
              <a:gdLst/>
              <a:ahLst/>
              <a:cxnLst/>
              <a:pathLst>
                <a:path w="365249" h="967928" fill="none">
                  <a:moveTo>
                    <a:pt x="0" y="0"/>
                  </a:moveTo>
                  <a:lnTo>
                    <a:pt x="0" y="503401"/>
                  </a:lnTo>
                  <a:lnTo>
                    <a:pt x="365250" y="503401"/>
                  </a:lnTo>
                  <a:lnTo>
                    <a:pt x="365250" y="967928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C00000"/>
              </a:solidFill>
              <a:miter lim="800000"/>
            </a:ln>
          </p:spPr>
        </p:sp>
        <p:sp>
          <p:nvSpPr>
            <p:cNvPr id="12241" name="ConnectLine"/>
            <p:cNvSpPr/>
            <p:nvPr/>
          </p:nvSpPr>
          <p:spPr>
            <a:xfrm>
              <a:off x="4851425" y="4141730"/>
              <a:ext cx="1111819" cy="382863"/>
            </a:xfrm>
            <a:custGeom>
              <a:avLst/>
              <a:gdLst/>
              <a:ahLst/>
              <a:cxnLst/>
              <a:pathLst>
                <a:path w="1111819" h="382863" fill="none">
                  <a:moveTo>
                    <a:pt x="0" y="0"/>
                  </a:moveTo>
                  <a:lnTo>
                    <a:pt x="-847537" y="0"/>
                  </a:lnTo>
                  <a:lnTo>
                    <a:pt x="-847537" y="-382863"/>
                  </a:lnTo>
                  <a:lnTo>
                    <a:pt x="-1111819" y="-38286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C00000"/>
              </a:solidFill>
              <a:miter lim="800000"/>
            </a:ln>
          </p:spPr>
        </p:sp>
        <p:sp>
          <p:nvSpPr>
            <p:cNvPr id="12245" name="ConnectLine"/>
            <p:cNvSpPr/>
            <p:nvPr/>
          </p:nvSpPr>
          <p:spPr>
            <a:xfrm>
              <a:off x="4862514" y="2277440"/>
              <a:ext cx="2234924" cy="450543"/>
            </a:xfrm>
            <a:custGeom>
              <a:avLst/>
              <a:gdLst/>
              <a:ahLst/>
              <a:cxnLst/>
              <a:pathLst>
                <a:path w="2234924" h="450543" fill="none">
                  <a:moveTo>
                    <a:pt x="0" y="0"/>
                  </a:moveTo>
                  <a:lnTo>
                    <a:pt x="0" y="-450542"/>
                  </a:lnTo>
                  <a:lnTo>
                    <a:pt x="-2234924" y="-450542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388194"/>
              </a:solidFill>
              <a:miter lim="800000"/>
            </a:ln>
          </p:spPr>
        </p:sp>
        <p:sp>
          <p:nvSpPr>
            <p:cNvPr id="12253" name="ConnectLine"/>
            <p:cNvSpPr/>
            <p:nvPr/>
          </p:nvSpPr>
          <p:spPr>
            <a:xfrm>
              <a:off x="4472482" y="2534028"/>
              <a:ext cx="1844908" cy="664719"/>
            </a:xfrm>
            <a:custGeom>
              <a:avLst/>
              <a:gdLst/>
              <a:ahLst/>
              <a:cxnLst/>
              <a:pathLst>
                <a:path w="1844908" h="664719" fill="none">
                  <a:moveTo>
                    <a:pt x="0" y="0"/>
                  </a:moveTo>
                  <a:lnTo>
                    <a:pt x="-1583939" y="0"/>
                  </a:lnTo>
                  <a:lnTo>
                    <a:pt x="-1583939" y="664719"/>
                  </a:lnTo>
                  <a:lnTo>
                    <a:pt x="-1844908" y="66471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388194"/>
              </a:solidFill>
              <a:miter lim="800000"/>
            </a:ln>
          </p:spPr>
        </p:sp>
        <p:cxnSp>
          <p:nvCxnSpPr>
            <p:cNvPr id="12261" name="Line"/>
            <p:cNvCxnSpPr/>
            <p:nvPr/>
          </p:nvCxnSpPr>
          <p:spPr>
            <a:xfrm>
              <a:off x="2627586" y="1111084"/>
              <a:ext cx="552664" cy="0"/>
            </a:xfrm>
            <a:prstGeom prst="line">
              <a:avLst/>
            </a:prstGeom>
            <a:ln w="34318" cap="flat">
              <a:solidFill>
                <a:srgbClr val="388194"/>
              </a:solidFill>
              <a:miter lim="800000"/>
            </a:ln>
          </p:spPr>
        </p:cxnSp>
        <p:sp>
          <p:nvSpPr>
            <p:cNvPr id="12269" name="ConnectLine"/>
            <p:cNvSpPr/>
            <p:nvPr/>
          </p:nvSpPr>
          <p:spPr>
            <a:xfrm>
              <a:off x="3349580" y="3502275"/>
              <a:ext cx="1289188" cy="748760"/>
            </a:xfrm>
            <a:custGeom>
              <a:avLst/>
              <a:gdLst/>
              <a:ahLst/>
              <a:cxnLst/>
              <a:pathLst>
                <a:path w="1289188" h="748760" fill="none">
                  <a:moveTo>
                    <a:pt x="0" y="0"/>
                  </a:moveTo>
                  <a:lnTo>
                    <a:pt x="0" y="-2334"/>
                  </a:lnTo>
                  <a:lnTo>
                    <a:pt x="1289188" y="-2334"/>
                  </a:lnTo>
                  <a:lnTo>
                    <a:pt x="1289188" y="-74876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388194"/>
              </a:solidFill>
              <a:miter lim="800000"/>
            </a:ln>
          </p:spPr>
        </p:sp>
        <p:sp>
          <p:nvSpPr>
            <p:cNvPr id="12273" name="ConnectLine"/>
            <p:cNvSpPr/>
            <p:nvPr/>
          </p:nvSpPr>
          <p:spPr>
            <a:xfrm>
              <a:off x="5252531" y="2534028"/>
              <a:ext cx="1471269" cy="1351105"/>
            </a:xfrm>
            <a:custGeom>
              <a:avLst/>
              <a:gdLst/>
              <a:ahLst/>
              <a:cxnLst/>
              <a:pathLst>
                <a:path w="1471269" h="1351105" fill="none">
                  <a:moveTo>
                    <a:pt x="0" y="0"/>
                  </a:moveTo>
                  <a:lnTo>
                    <a:pt x="1471269" y="0"/>
                  </a:lnTo>
                  <a:lnTo>
                    <a:pt x="1471269" y="135111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388194"/>
              </a:solidFill>
              <a:miter lim="800000"/>
            </a:ln>
          </p:spPr>
        </p:sp>
        <p:sp>
          <p:nvSpPr>
            <p:cNvPr id="12277" name="ConnectLine"/>
            <p:cNvSpPr/>
            <p:nvPr/>
          </p:nvSpPr>
          <p:spPr>
            <a:xfrm>
              <a:off x="5256502" y="2676294"/>
              <a:ext cx="1325736" cy="1218295"/>
            </a:xfrm>
            <a:custGeom>
              <a:avLst/>
              <a:gdLst/>
              <a:ahLst/>
              <a:cxnLst/>
              <a:pathLst>
                <a:path w="1325736" h="1218295" fill="none">
                  <a:moveTo>
                    <a:pt x="0" y="0"/>
                  </a:moveTo>
                  <a:lnTo>
                    <a:pt x="1325736" y="0"/>
                  </a:lnTo>
                  <a:lnTo>
                    <a:pt x="1325736" y="121829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388194"/>
              </a:solidFill>
              <a:miter lim="800000"/>
            </a:ln>
          </p:spPr>
        </p:sp>
        <p:sp>
          <p:nvSpPr>
            <p:cNvPr id="12281" name="ConnectLine"/>
            <p:cNvSpPr/>
            <p:nvPr/>
          </p:nvSpPr>
          <p:spPr>
            <a:xfrm>
              <a:off x="5604095" y="4141728"/>
              <a:ext cx="729685" cy="0"/>
            </a:xfrm>
            <a:custGeom>
              <a:avLst/>
              <a:gdLst/>
              <a:ahLst/>
              <a:cxnLst/>
              <a:pathLst>
                <a:path w="729685" h="0" fill="none">
                  <a:moveTo>
                    <a:pt x="0" y="0"/>
                  </a:moveTo>
                  <a:lnTo>
                    <a:pt x="729686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C00000"/>
              </a:solidFill>
              <a:miter lim="800000"/>
            </a:ln>
          </p:spPr>
        </p:sp>
        <p:sp>
          <p:nvSpPr>
            <p:cNvPr id="11440" name=""/>
            <p:cNvSpPr/>
            <p:nvPr/>
          </p:nvSpPr>
          <p:spPr>
            <a:xfrm rot="-9685620">
              <a:off x="5538511" y="4828357"/>
              <a:ext cx="3008034" cy="0"/>
            </a:xfrm>
            <a:custGeom>
              <a:avLst/>
              <a:gdLst/>
              <a:ahLst/>
              <a:cxnLst/>
              <a:pathLst>
                <a:path w="3008034" h="0" fill="none">
                  <a:moveTo>
                    <a:pt x="0" y="0"/>
                  </a:moveTo>
                  <a:lnTo>
                    <a:pt x="113948" y="329831"/>
                  </a:lnTo>
                  <a:lnTo>
                    <a:pt x="2334180" y="-416197"/>
                  </a:lnTo>
                  <a:lnTo>
                    <a:pt x="3008034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C00000"/>
              </a:solidFill>
              <a:miter lim="800000"/>
            </a:ln>
          </p:spPr>
        </p:sp>
        <p:sp>
          <p:nvSpPr>
            <p:cNvPr id="12287" name=""/>
            <p:cNvSpPr/>
            <p:nvPr/>
          </p:nvSpPr>
          <p:spPr>
            <a:xfrm rot="-8648940">
              <a:off x="5349886" y="5009937"/>
              <a:ext cx="1640673" cy="0"/>
            </a:xfrm>
            <a:custGeom>
              <a:avLst/>
              <a:gdLst/>
              <a:ahLst/>
              <a:cxnLst/>
              <a:pathLst>
                <a:path w="1640673" h="0" fill="none">
                  <a:moveTo>
                    <a:pt x="0" y="0"/>
                  </a:moveTo>
                  <a:lnTo>
                    <a:pt x="431152" y="-311544"/>
                  </a:lnTo>
                  <a:lnTo>
                    <a:pt x="1640673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C00000"/>
              </a:solidFill>
              <a:miter lim="800000"/>
            </a:ln>
          </p:spPr>
        </p:sp>
        <p:sp>
          <p:nvSpPr>
            <p:cNvPr id="12288" name="ConnectLine"/>
            <p:cNvSpPr/>
            <p:nvPr/>
          </p:nvSpPr>
          <p:spPr>
            <a:xfrm>
              <a:off x="4677149" y="5278605"/>
              <a:ext cx="1188245" cy="295562"/>
            </a:xfrm>
            <a:custGeom>
              <a:avLst/>
              <a:gdLst/>
              <a:ahLst/>
              <a:cxnLst/>
              <a:pathLst>
                <a:path w="1188245" h="295562" fill="none">
                  <a:moveTo>
                    <a:pt x="0" y="0"/>
                  </a:moveTo>
                  <a:lnTo>
                    <a:pt x="1188245" y="0"/>
                  </a:lnTo>
                  <a:lnTo>
                    <a:pt x="1188245" y="295562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C00000"/>
              </a:solidFill>
              <a:miter lim="800000"/>
            </a:ln>
          </p:spPr>
        </p:sp>
        <p:sp>
          <p:nvSpPr>
            <p:cNvPr id="12292" name="ConnectLine"/>
            <p:cNvSpPr/>
            <p:nvPr/>
          </p:nvSpPr>
          <p:spPr>
            <a:xfrm>
              <a:off x="5227763" y="4524910"/>
              <a:ext cx="940637" cy="497105"/>
            </a:xfrm>
            <a:custGeom>
              <a:avLst/>
              <a:gdLst/>
              <a:ahLst/>
              <a:cxnLst/>
              <a:pathLst>
                <a:path w="940637" h="497105" fill="none">
                  <a:moveTo>
                    <a:pt x="0" y="0"/>
                  </a:moveTo>
                  <a:lnTo>
                    <a:pt x="0" y="244801"/>
                  </a:lnTo>
                  <a:lnTo>
                    <a:pt x="-940637" y="244801"/>
                  </a:lnTo>
                  <a:lnTo>
                    <a:pt x="-940637" y="49710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C00000"/>
              </a:solidFill>
              <a:miter lim="800000"/>
            </a:ln>
          </p:spPr>
        </p:sp>
        <p:sp>
          <p:nvSpPr>
            <p:cNvPr id="12296" name="ConnectLine"/>
            <p:cNvSpPr/>
            <p:nvPr/>
          </p:nvSpPr>
          <p:spPr>
            <a:xfrm>
              <a:off x="2237557" y="3455345"/>
              <a:ext cx="2624280" cy="928287"/>
            </a:xfrm>
            <a:custGeom>
              <a:avLst/>
              <a:gdLst/>
              <a:ahLst/>
              <a:cxnLst/>
              <a:pathLst>
                <a:path w="2624280" h="928287" fill="none">
                  <a:moveTo>
                    <a:pt x="0" y="0"/>
                  </a:moveTo>
                  <a:lnTo>
                    <a:pt x="0" y="928279"/>
                  </a:lnTo>
                  <a:lnTo>
                    <a:pt x="2624280" y="92827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C00000"/>
              </a:solidFill>
              <a:miter lim="800000"/>
            </a:ln>
          </p:spPr>
        </p:sp>
        <p:cxnSp>
          <p:nvCxnSpPr>
            <p:cNvPr id="12300" name="Line"/>
            <p:cNvCxnSpPr/>
            <p:nvPr/>
          </p:nvCxnSpPr>
          <p:spPr>
            <a:xfrm rot="-2">
              <a:off x="7113828" y="4141728"/>
              <a:ext cx="370142" cy="0"/>
            </a:xfrm>
            <a:prstGeom prst="line">
              <a:avLst/>
            </a:prstGeom>
            <a:ln w="34318" cap="flat">
              <a:solidFill>
                <a:srgbClr val="388194"/>
              </a:solidFill>
              <a:miter lim="800000"/>
            </a:ln>
          </p:spPr>
        </p:cxnSp>
        <p:grpSp>
          <p:nvGrpSpPr>
            <p:cNvPr id="11383" name=""/>
            <p:cNvGrpSpPr/>
            <p:nvPr/>
          </p:nvGrpSpPr>
          <p:grpSpPr>
            <a:xfrm>
              <a:off x="3180249" y="747793"/>
              <a:ext cx="1149660" cy="726581"/>
              <a:chOff x="3180249" y="747793"/>
              <a:chExt cx="1149660" cy="726581"/>
            </a:xfrm>
          </p:grpSpPr>
          <p:sp>
            <p:nvSpPr>
              <p:cNvPr id="13271" name=""/>
              <p:cNvSpPr/>
              <p:nvPr/>
            </p:nvSpPr>
            <p:spPr>
              <a:xfrm>
                <a:off x="3218098" y="778375"/>
                <a:ext cx="1113560" cy="697057"/>
              </a:xfrm>
              <a:custGeom>
                <a:avLst/>
                <a:gdLst/>
                <a:ahLst/>
                <a:cxnLst/>
                <a:pathLst>
                  <a:path w="1113560" h="697057">
                    <a:moveTo>
                      <a:pt x="307613" y="104435"/>
                    </a:moveTo>
                    <a:cubicBezTo>
                      <a:pt x="307613" y="104435"/>
                      <a:pt x="403081" y="-32828"/>
                      <a:pt x="636729" y="6941"/>
                    </a:cubicBezTo>
                    <a:cubicBezTo>
                      <a:pt x="803267" y="46710"/>
                      <a:pt x="813208" y="118793"/>
                      <a:pt x="813208" y="118793"/>
                    </a:cubicBezTo>
                    <a:cubicBezTo>
                      <a:pt x="813208" y="118793"/>
                      <a:pt x="914174" y="60524"/>
                      <a:pt x="1016766" y="151375"/>
                    </a:cubicBezTo>
                    <a:cubicBezTo>
                      <a:pt x="1078904" y="232865"/>
                      <a:pt x="1029458" y="282842"/>
                      <a:pt x="1029458" y="282844"/>
                    </a:cubicBezTo>
                    <a:cubicBezTo>
                      <a:pt x="1029458" y="282842"/>
                      <a:pt x="1102365" y="310187"/>
                      <a:pt x="1113560" y="389724"/>
                    </a:cubicBezTo>
                    <a:cubicBezTo>
                      <a:pt x="1113560" y="489151"/>
                      <a:pt x="1082901" y="505307"/>
                      <a:pt x="1003360" y="530159"/>
                    </a:cubicBezTo>
                    <a:cubicBezTo>
                      <a:pt x="1004598" y="556260"/>
                      <a:pt x="1004598" y="586088"/>
                      <a:pt x="939976" y="640770"/>
                    </a:cubicBezTo>
                    <a:cubicBezTo>
                      <a:pt x="875353" y="692968"/>
                      <a:pt x="691413" y="625856"/>
                      <a:pt x="698870" y="608458"/>
                    </a:cubicBezTo>
                    <a:cubicBezTo>
                      <a:pt x="711298" y="576145"/>
                      <a:pt x="778407" y="610943"/>
                      <a:pt x="626787" y="690482"/>
                    </a:cubicBezTo>
                    <a:cubicBezTo>
                      <a:pt x="462736" y="722800"/>
                      <a:pt x="352964" y="621290"/>
                      <a:pt x="323542" y="603486"/>
                    </a:cubicBezTo>
                    <a:cubicBezTo>
                      <a:pt x="300766" y="581521"/>
                      <a:pt x="318569" y="673081"/>
                      <a:pt x="171918" y="620884"/>
                    </a:cubicBezTo>
                    <a:cubicBezTo>
                      <a:pt x="74873" y="575461"/>
                      <a:pt x="104807" y="510415"/>
                      <a:pt x="104807" y="510415"/>
                    </a:cubicBezTo>
                    <a:cubicBezTo>
                      <a:pt x="104807" y="510415"/>
                      <a:pt x="5792" y="421280"/>
                      <a:pt x="0" y="330070"/>
                    </a:cubicBezTo>
                    <a:cubicBezTo>
                      <a:pt x="40591" y="229888"/>
                      <a:pt x="104821" y="260458"/>
                      <a:pt x="104820" y="260459"/>
                    </a:cubicBezTo>
                    <a:cubicBezTo>
                      <a:pt x="104821" y="260458"/>
                      <a:pt x="35888" y="141343"/>
                      <a:pt x="138479" y="101595"/>
                    </a:cubicBezTo>
                    <a:cubicBezTo>
                      <a:pt x="241069" y="61850"/>
                      <a:pt x="307613" y="104435"/>
                      <a:pt x="307613" y="104435"/>
                    </a:cubicBezTo>
                    <a:close/>
                  </a:path>
                </a:pathLst>
              </a:custGeom>
              <a:solidFill>
                <a:srgbClr val="B7DDE8"/>
              </a:solidFill>
              <a:ln w="8580" cap="flat">
                <a:noFill/>
                <a:miter lim="800000"/>
              </a:ln>
            </p:spPr>
          </p:sp>
          <p:sp>
            <p:nvSpPr>
              <p:cNvPr id="13235" name=""/>
              <p:cNvSpPr/>
              <p:nvPr/>
            </p:nvSpPr>
            <p:spPr>
              <a:xfrm>
                <a:off x="3183780" y="745318"/>
                <a:ext cx="1113560" cy="697057"/>
              </a:xfrm>
              <a:custGeom>
                <a:avLst/>
                <a:gdLst/>
                <a:ahLst/>
                <a:cxnLst/>
                <a:pathLst>
                  <a:path w="1113560" h="697057">
                    <a:moveTo>
                      <a:pt x="307613" y="104435"/>
                    </a:moveTo>
                    <a:cubicBezTo>
                      <a:pt x="307613" y="104435"/>
                      <a:pt x="403081" y="-32828"/>
                      <a:pt x="636729" y="6941"/>
                    </a:cubicBezTo>
                    <a:cubicBezTo>
                      <a:pt x="803267" y="46710"/>
                      <a:pt x="813208" y="118793"/>
                      <a:pt x="813208" y="118793"/>
                    </a:cubicBezTo>
                    <a:cubicBezTo>
                      <a:pt x="813208" y="118793"/>
                      <a:pt x="906984" y="53334"/>
                      <a:pt x="1009569" y="144184"/>
                    </a:cubicBezTo>
                    <a:cubicBezTo>
                      <a:pt x="1071714" y="225675"/>
                      <a:pt x="1061773" y="277871"/>
                      <a:pt x="1061773" y="277873"/>
                    </a:cubicBezTo>
                    <a:cubicBezTo>
                      <a:pt x="1061773" y="277871"/>
                      <a:pt x="1102365" y="310187"/>
                      <a:pt x="1113560" y="389724"/>
                    </a:cubicBezTo>
                    <a:cubicBezTo>
                      <a:pt x="1113560" y="489151"/>
                      <a:pt x="1082901" y="505307"/>
                      <a:pt x="1003360" y="530159"/>
                    </a:cubicBezTo>
                    <a:cubicBezTo>
                      <a:pt x="1004598" y="556260"/>
                      <a:pt x="1004598" y="586088"/>
                      <a:pt x="939976" y="640770"/>
                    </a:cubicBezTo>
                    <a:cubicBezTo>
                      <a:pt x="875353" y="692968"/>
                      <a:pt x="691413" y="625856"/>
                      <a:pt x="698870" y="608458"/>
                    </a:cubicBezTo>
                    <a:cubicBezTo>
                      <a:pt x="711298" y="576145"/>
                      <a:pt x="778407" y="610943"/>
                      <a:pt x="626787" y="690482"/>
                    </a:cubicBezTo>
                    <a:cubicBezTo>
                      <a:pt x="462736" y="722800"/>
                      <a:pt x="352964" y="621290"/>
                      <a:pt x="323542" y="603486"/>
                    </a:cubicBezTo>
                    <a:cubicBezTo>
                      <a:pt x="300766" y="581521"/>
                      <a:pt x="318569" y="673081"/>
                      <a:pt x="171918" y="620884"/>
                    </a:cubicBezTo>
                    <a:cubicBezTo>
                      <a:pt x="74873" y="575461"/>
                      <a:pt x="104807" y="510415"/>
                      <a:pt x="104807" y="510415"/>
                    </a:cubicBezTo>
                    <a:cubicBezTo>
                      <a:pt x="104807" y="510415"/>
                      <a:pt x="5792" y="421280"/>
                      <a:pt x="0" y="330070"/>
                    </a:cubicBezTo>
                    <a:cubicBezTo>
                      <a:pt x="40591" y="229888"/>
                      <a:pt x="104821" y="260458"/>
                      <a:pt x="104820" y="260459"/>
                    </a:cubicBezTo>
                    <a:cubicBezTo>
                      <a:pt x="104821" y="260458"/>
                      <a:pt x="35888" y="141343"/>
                      <a:pt x="138479" y="101595"/>
                    </a:cubicBezTo>
                    <a:cubicBezTo>
                      <a:pt x="241069" y="61850"/>
                      <a:pt x="307613" y="104435"/>
                      <a:pt x="307613" y="1044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5D5FB"/>
                  </a:gs>
                  <a:gs pos="50000">
                    <a:srgbClr val="B7DDE8"/>
                  </a:gs>
                  <a:gs pos="100000">
                    <a:srgbClr val="B5D5FB"/>
                  </a:gs>
                </a:gsLst>
                <a:lin ang="0" scaled="0"/>
              </a:gradFill>
              <a:ln w="4290" cap="flat">
                <a:noFill/>
                <a:miter lim="800000"/>
              </a:ln>
            </p:spPr>
          </p:sp>
          <p:sp>
            <p:nvSpPr>
              <p:cNvPr id="13233" name=""/>
              <p:cNvSpPr/>
              <p:nvPr/>
            </p:nvSpPr>
            <p:spPr>
              <a:xfrm>
                <a:off x="3234674" y="774714"/>
                <a:ext cx="1030286" cy="655422"/>
              </a:xfrm>
              <a:custGeom>
                <a:avLst/>
                <a:gdLst/>
                <a:ahLst/>
                <a:cxnLst/>
                <a:pathLst>
                  <a:path w="1030286" h="655422">
                    <a:moveTo>
                      <a:pt x="273535" y="103932"/>
                    </a:moveTo>
                    <a:cubicBezTo>
                      <a:pt x="273535" y="103932"/>
                      <a:pt x="318276" y="-35261"/>
                      <a:pt x="519610" y="9480"/>
                    </a:cubicBezTo>
                    <a:cubicBezTo>
                      <a:pt x="720944" y="54221"/>
                      <a:pt x="698573" y="138731"/>
                      <a:pt x="698573" y="138731"/>
                    </a:cubicBezTo>
                    <a:cubicBezTo>
                      <a:pt x="698573" y="138731"/>
                      <a:pt x="798000" y="59192"/>
                      <a:pt x="889968" y="138731"/>
                    </a:cubicBezTo>
                    <a:cubicBezTo>
                      <a:pt x="981935" y="218270"/>
                      <a:pt x="924768" y="275438"/>
                      <a:pt x="924768" y="275438"/>
                    </a:cubicBezTo>
                    <a:cubicBezTo>
                      <a:pt x="924768" y="275438"/>
                      <a:pt x="1019213" y="235670"/>
                      <a:pt x="1029162" y="332608"/>
                    </a:cubicBezTo>
                    <a:cubicBezTo>
                      <a:pt x="1039102" y="429547"/>
                      <a:pt x="989391" y="489201"/>
                      <a:pt x="937194" y="489201"/>
                    </a:cubicBezTo>
                    <a:cubicBezTo>
                      <a:pt x="959561" y="521513"/>
                      <a:pt x="942164" y="591111"/>
                      <a:pt x="870078" y="618449"/>
                    </a:cubicBezTo>
                    <a:cubicBezTo>
                      <a:pt x="812911" y="638336"/>
                      <a:pt x="696089" y="601053"/>
                      <a:pt x="688631" y="568738"/>
                    </a:cubicBezTo>
                    <a:cubicBezTo>
                      <a:pt x="681174" y="536427"/>
                      <a:pt x="674961" y="666925"/>
                      <a:pt x="529552" y="655422"/>
                    </a:cubicBezTo>
                    <a:cubicBezTo>
                      <a:pt x="384144" y="644550"/>
                      <a:pt x="315790" y="588625"/>
                      <a:pt x="300876" y="548854"/>
                    </a:cubicBezTo>
                    <a:cubicBezTo>
                      <a:pt x="285963" y="509084"/>
                      <a:pt x="280991" y="645793"/>
                      <a:pt x="141797" y="578682"/>
                    </a:cubicBezTo>
                    <a:cubicBezTo>
                      <a:pt x="54801" y="538912"/>
                      <a:pt x="82142" y="459372"/>
                      <a:pt x="82142" y="459372"/>
                    </a:cubicBezTo>
                    <a:cubicBezTo>
                      <a:pt x="82142" y="459372"/>
                      <a:pt x="0" y="469316"/>
                      <a:pt x="0" y="332608"/>
                    </a:cubicBezTo>
                    <a:cubicBezTo>
                      <a:pt x="0" y="195900"/>
                      <a:pt x="102027" y="250581"/>
                      <a:pt x="102027" y="250581"/>
                    </a:cubicBezTo>
                    <a:cubicBezTo>
                      <a:pt x="102027" y="250581"/>
                      <a:pt x="29945" y="136247"/>
                      <a:pt x="121912" y="101448"/>
                    </a:cubicBezTo>
                    <a:cubicBezTo>
                      <a:pt x="213880" y="66649"/>
                      <a:pt x="273535" y="103932"/>
                      <a:pt x="273535" y="1039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7DDE8"/>
                  </a:gs>
                  <a:gs pos="100000">
                    <a:srgbClr val="FFFFFF"/>
                  </a:gs>
                </a:gsLst>
                <a:lin ang="10800000" scaled="0"/>
              </a:gradFill>
              <a:ln w="4290" cap="flat">
                <a:noFill/>
                <a:miter lim="800000"/>
              </a:ln>
            </p:spPr>
          </p:sp>
          <p:sp>
            <p:nvSpPr>
              <p:cNvPr id="11369" name=""/>
              <p:cNvSpPr/>
              <p:nvPr/>
            </p:nvSpPr>
            <p:spPr>
              <a:xfrm>
                <a:off x="3340555" y="828173"/>
                <a:ext cx="801777" cy="548507"/>
              </a:xfrm>
              <a:custGeom>
                <a:avLst/>
                <a:gdLst/>
                <a:ahLst/>
                <a:cxnLst/>
                <a:pathLst>
                  <a:path w="801777" h="548507">
                    <a:moveTo>
                      <a:pt x="212867" y="86978"/>
                    </a:moveTo>
                    <a:cubicBezTo>
                      <a:pt x="212867" y="86978"/>
                      <a:pt x="247685" y="-29509"/>
                      <a:pt x="404365" y="7933"/>
                    </a:cubicBezTo>
                    <a:cubicBezTo>
                      <a:pt x="561044" y="45376"/>
                      <a:pt x="543636" y="116101"/>
                      <a:pt x="543636" y="116101"/>
                    </a:cubicBezTo>
                    <a:cubicBezTo>
                      <a:pt x="543636" y="116101"/>
                      <a:pt x="621008" y="49536"/>
                      <a:pt x="692578" y="116101"/>
                    </a:cubicBezTo>
                    <a:cubicBezTo>
                      <a:pt x="764150" y="182665"/>
                      <a:pt x="719659" y="230507"/>
                      <a:pt x="719659" y="230507"/>
                    </a:cubicBezTo>
                    <a:cubicBezTo>
                      <a:pt x="719659" y="230507"/>
                      <a:pt x="793159" y="197226"/>
                      <a:pt x="800903" y="278352"/>
                    </a:cubicBezTo>
                    <a:cubicBezTo>
                      <a:pt x="808640" y="359478"/>
                      <a:pt x="769948" y="409401"/>
                      <a:pt x="729330" y="409401"/>
                    </a:cubicBezTo>
                    <a:cubicBezTo>
                      <a:pt x="746739" y="436441"/>
                      <a:pt x="733199" y="494686"/>
                      <a:pt x="677104" y="517565"/>
                    </a:cubicBezTo>
                    <a:cubicBezTo>
                      <a:pt x="632614" y="534209"/>
                      <a:pt x="541701" y="503007"/>
                      <a:pt x="535898" y="475963"/>
                    </a:cubicBezTo>
                    <a:cubicBezTo>
                      <a:pt x="530095" y="448923"/>
                      <a:pt x="525260" y="558133"/>
                      <a:pt x="412102" y="548507"/>
                    </a:cubicBezTo>
                    <a:cubicBezTo>
                      <a:pt x="298944" y="539408"/>
                      <a:pt x="245750" y="492606"/>
                      <a:pt x="234145" y="459323"/>
                    </a:cubicBezTo>
                    <a:cubicBezTo>
                      <a:pt x="222539" y="426041"/>
                      <a:pt x="218669" y="540449"/>
                      <a:pt x="110347" y="484286"/>
                    </a:cubicBezTo>
                    <a:cubicBezTo>
                      <a:pt x="42646" y="451003"/>
                      <a:pt x="63924" y="384438"/>
                      <a:pt x="63924" y="384438"/>
                    </a:cubicBezTo>
                    <a:cubicBezTo>
                      <a:pt x="63924" y="384438"/>
                      <a:pt x="0" y="392759"/>
                      <a:pt x="0" y="278352"/>
                    </a:cubicBezTo>
                    <a:cubicBezTo>
                      <a:pt x="0" y="163944"/>
                      <a:pt x="79399" y="209705"/>
                      <a:pt x="79399" y="209705"/>
                    </a:cubicBezTo>
                    <a:cubicBezTo>
                      <a:pt x="79399" y="209705"/>
                      <a:pt x="23303" y="114021"/>
                      <a:pt x="94873" y="84899"/>
                    </a:cubicBezTo>
                    <a:cubicBezTo>
                      <a:pt x="166443" y="55777"/>
                      <a:pt x="212867" y="86978"/>
                      <a:pt x="212867" y="869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7DDE8"/>
                  </a:gs>
                  <a:gs pos="50000">
                    <a:srgbClr val="FFFFFF"/>
                  </a:gs>
                  <a:gs pos="100000">
                    <a:srgbClr val="B7DDE8"/>
                  </a:gs>
                </a:gsLst>
                <a:lin ang="0" scaled="0"/>
              </a:gradFill>
              <a:ln w="4290" cap="flat">
                <a:noFill/>
                <a:miter lim="800000"/>
              </a:ln>
            </p:spPr>
          </p:sp>
          <p:sp>
            <p:nvSpPr>
              <p:cNvPr id="11372" name=""/>
              <p:cNvSpPr/>
              <p:nvPr/>
            </p:nvSpPr>
            <p:spPr>
              <a:xfrm>
                <a:off x="3478261" y="964418"/>
                <a:ext cx="576072" cy="307814"/>
              </a:xfrm>
              <a:custGeom>
                <a:avLst/>
                <a:gdLst/>
                <a:ahLst/>
                <a:cxnLst/>
                <a:pathLst>
                  <a:path w="576072" h="307814">
                    <a:moveTo>
                      <a:pt x="152944" y="48811"/>
                    </a:moveTo>
                    <a:cubicBezTo>
                      <a:pt x="152944" y="48811"/>
                      <a:pt x="177960" y="-16560"/>
                      <a:pt x="290534" y="4452"/>
                    </a:cubicBezTo>
                    <a:cubicBezTo>
                      <a:pt x="403108" y="25464"/>
                      <a:pt x="390600" y="65154"/>
                      <a:pt x="390600" y="65154"/>
                    </a:cubicBezTo>
                    <a:cubicBezTo>
                      <a:pt x="390600" y="65154"/>
                      <a:pt x="446191" y="27799"/>
                      <a:pt x="497614" y="65154"/>
                    </a:cubicBezTo>
                    <a:cubicBezTo>
                      <a:pt x="549037" y="102509"/>
                      <a:pt x="517071" y="129357"/>
                      <a:pt x="517071" y="129357"/>
                    </a:cubicBezTo>
                    <a:cubicBezTo>
                      <a:pt x="517071" y="129357"/>
                      <a:pt x="569884" y="110680"/>
                      <a:pt x="575443" y="156207"/>
                    </a:cubicBezTo>
                    <a:cubicBezTo>
                      <a:pt x="581003" y="201733"/>
                      <a:pt x="553206" y="229749"/>
                      <a:pt x="524020" y="229749"/>
                    </a:cubicBezTo>
                    <a:cubicBezTo>
                      <a:pt x="536528" y="244924"/>
                      <a:pt x="526799" y="277610"/>
                      <a:pt x="486496" y="290449"/>
                    </a:cubicBezTo>
                    <a:cubicBezTo>
                      <a:pt x="454530" y="299789"/>
                      <a:pt x="389210" y="282279"/>
                      <a:pt x="385040" y="267103"/>
                    </a:cubicBezTo>
                    <a:cubicBezTo>
                      <a:pt x="380871" y="251929"/>
                      <a:pt x="377396" y="313216"/>
                      <a:pt x="296093" y="307814"/>
                    </a:cubicBezTo>
                    <a:cubicBezTo>
                      <a:pt x="214790" y="302707"/>
                      <a:pt x="176570" y="276442"/>
                      <a:pt x="168231" y="257765"/>
                    </a:cubicBezTo>
                    <a:cubicBezTo>
                      <a:pt x="159893" y="239087"/>
                      <a:pt x="157113" y="303291"/>
                      <a:pt x="79284" y="271773"/>
                    </a:cubicBezTo>
                    <a:cubicBezTo>
                      <a:pt x="30641" y="253095"/>
                      <a:pt x="45929" y="215740"/>
                      <a:pt x="45929" y="215740"/>
                    </a:cubicBezTo>
                    <a:cubicBezTo>
                      <a:pt x="45929" y="215740"/>
                      <a:pt x="0" y="220410"/>
                      <a:pt x="0" y="156207"/>
                    </a:cubicBezTo>
                    <a:cubicBezTo>
                      <a:pt x="0" y="92003"/>
                      <a:pt x="57047" y="117683"/>
                      <a:pt x="57047" y="117683"/>
                    </a:cubicBezTo>
                    <a:cubicBezTo>
                      <a:pt x="57047" y="117683"/>
                      <a:pt x="16743" y="63987"/>
                      <a:pt x="68166" y="47644"/>
                    </a:cubicBezTo>
                    <a:cubicBezTo>
                      <a:pt x="119588" y="31301"/>
                      <a:pt x="152944" y="48811"/>
                      <a:pt x="152944" y="4881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7DDE8"/>
                  </a:gs>
                  <a:gs pos="50000">
                    <a:srgbClr val="FFFFFF"/>
                  </a:gs>
                  <a:gs pos="100000">
                    <a:srgbClr val="B7DDE8"/>
                  </a:gs>
                </a:gsLst>
                <a:lin ang="0" scaled="0"/>
              </a:gradFill>
              <a:ln w="4290" cap="flat">
                <a:noFill/>
                <a:miter lim="800000"/>
              </a:ln>
            </p:spPr>
          </p:sp>
          <p:sp>
            <p:nvSpPr>
              <p:cNvPr id="11375" name=""/>
              <p:cNvSpPr/>
              <p:nvPr/>
            </p:nvSpPr>
            <p:spPr>
              <a:xfrm>
                <a:off x="3563843" y="1007019"/>
                <a:ext cx="404910" cy="222611"/>
              </a:xfrm>
              <a:custGeom>
                <a:avLst/>
                <a:gdLst/>
                <a:ahLst/>
                <a:cxnLst/>
                <a:pathLst>
                  <a:path w="404910" h="222611">
                    <a:moveTo>
                      <a:pt x="107501" y="35300"/>
                    </a:moveTo>
                    <a:cubicBezTo>
                      <a:pt x="107501" y="35300"/>
                      <a:pt x="125085" y="-11976"/>
                      <a:pt x="204210" y="3220"/>
                    </a:cubicBezTo>
                    <a:cubicBezTo>
                      <a:pt x="283336" y="18416"/>
                      <a:pt x="274545" y="47119"/>
                      <a:pt x="274545" y="47119"/>
                    </a:cubicBezTo>
                    <a:cubicBezTo>
                      <a:pt x="274545" y="47119"/>
                      <a:pt x="313619" y="20104"/>
                      <a:pt x="349763" y="47119"/>
                    </a:cubicBezTo>
                    <a:cubicBezTo>
                      <a:pt x="385907" y="74135"/>
                      <a:pt x="363439" y="93551"/>
                      <a:pt x="363439" y="93551"/>
                    </a:cubicBezTo>
                    <a:cubicBezTo>
                      <a:pt x="363439" y="93551"/>
                      <a:pt x="400560" y="80044"/>
                      <a:pt x="404467" y="112969"/>
                    </a:cubicBezTo>
                    <a:cubicBezTo>
                      <a:pt x="408375" y="145893"/>
                      <a:pt x="388837" y="166154"/>
                      <a:pt x="368323" y="166154"/>
                    </a:cubicBezTo>
                    <a:cubicBezTo>
                      <a:pt x="377115" y="177129"/>
                      <a:pt x="370277" y="200768"/>
                      <a:pt x="341948" y="210053"/>
                    </a:cubicBezTo>
                    <a:cubicBezTo>
                      <a:pt x="319480" y="216807"/>
                      <a:pt x="273568" y="204144"/>
                      <a:pt x="270637" y="193168"/>
                    </a:cubicBezTo>
                    <a:cubicBezTo>
                      <a:pt x="267706" y="182195"/>
                      <a:pt x="265264" y="226518"/>
                      <a:pt x="208118" y="222611"/>
                    </a:cubicBezTo>
                    <a:cubicBezTo>
                      <a:pt x="150971" y="218918"/>
                      <a:pt x="124107" y="199923"/>
                      <a:pt x="118247" y="186416"/>
                    </a:cubicBezTo>
                    <a:cubicBezTo>
                      <a:pt x="112386" y="172908"/>
                      <a:pt x="110431" y="219341"/>
                      <a:pt x="55727" y="196547"/>
                    </a:cubicBezTo>
                    <a:cubicBezTo>
                      <a:pt x="21537" y="183039"/>
                      <a:pt x="32283" y="156023"/>
                      <a:pt x="32283" y="156023"/>
                    </a:cubicBezTo>
                    <a:cubicBezTo>
                      <a:pt x="32283" y="156023"/>
                      <a:pt x="0" y="159401"/>
                      <a:pt x="0" y="112969"/>
                    </a:cubicBezTo>
                    <a:cubicBezTo>
                      <a:pt x="0" y="66536"/>
                      <a:pt x="40097" y="85109"/>
                      <a:pt x="40097" y="85109"/>
                    </a:cubicBezTo>
                    <a:cubicBezTo>
                      <a:pt x="40097" y="85109"/>
                      <a:pt x="11768" y="46275"/>
                      <a:pt x="47913" y="34456"/>
                    </a:cubicBezTo>
                    <a:cubicBezTo>
                      <a:pt x="84057" y="22637"/>
                      <a:pt x="107501" y="35300"/>
                      <a:pt x="107501" y="353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7DDE8"/>
                  </a:gs>
                  <a:gs pos="100000">
                    <a:srgbClr val="FFFFFF"/>
                  </a:gs>
                </a:gsLst>
                <a:lin ang="10800000" scaled="0"/>
              </a:gradFill>
              <a:ln w="4290" cap="flat">
                <a:noFill/>
                <a:miter lim="800000"/>
              </a:ln>
            </p:spPr>
          </p:sp>
          <p:sp>
            <p:nvSpPr>
              <p:cNvPr id="7919" name="Text 7919"/>
              <p:cNvSpPr txBox="1"/>
              <p:nvPr/>
            </p:nvSpPr>
            <p:spPr>
              <a:xfrm>
                <a:off x="3169310" y="1046177"/>
                <a:ext cx="1171540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WWW</a:t>
                </a:r>
              </a:p>
            </p:txBody>
          </p:sp>
        </p:grpSp>
        <p:grpSp>
          <p:nvGrpSpPr>
            <p:cNvPr id="10341" name=""/>
            <p:cNvGrpSpPr/>
            <p:nvPr/>
          </p:nvGrpSpPr>
          <p:grpSpPr>
            <a:xfrm>
              <a:off x="7483947" y="3648403"/>
              <a:ext cx="1516436" cy="986647"/>
              <a:chOff x="7483947" y="3648403"/>
              <a:chExt cx="1516436" cy="986647"/>
            </a:xfrm>
          </p:grpSpPr>
          <p:sp>
            <p:nvSpPr>
              <p:cNvPr id="10221" name=""/>
              <p:cNvSpPr/>
              <p:nvPr/>
            </p:nvSpPr>
            <p:spPr>
              <a:xfrm>
                <a:off x="7484989" y="3883583"/>
                <a:ext cx="1516002" cy="747715"/>
              </a:xfrm>
              <a:custGeom>
                <a:avLst/>
                <a:gdLst/>
                <a:ahLst/>
                <a:cxnLst/>
                <a:pathLst>
                  <a:path w="1516002" h="747715">
                    <a:moveTo>
                      <a:pt x="123742" y="374897"/>
                    </a:moveTo>
                    <a:cubicBezTo>
                      <a:pt x="123742" y="374897"/>
                      <a:pt x="19276" y="402579"/>
                      <a:pt x="2546" y="452179"/>
                    </a:cubicBezTo>
                    <a:cubicBezTo>
                      <a:pt x="-14184" y="501780"/>
                      <a:pt x="67896" y="558877"/>
                      <a:pt x="67896" y="558877"/>
                    </a:cubicBezTo>
                    <a:cubicBezTo>
                      <a:pt x="67896" y="558877"/>
                      <a:pt x="207184" y="596942"/>
                      <a:pt x="214646" y="622318"/>
                    </a:cubicBezTo>
                    <a:cubicBezTo>
                      <a:pt x="222108" y="647695"/>
                      <a:pt x="249468" y="692103"/>
                      <a:pt x="306675" y="711136"/>
                    </a:cubicBezTo>
                    <a:cubicBezTo>
                      <a:pt x="363883" y="730168"/>
                      <a:pt x="421090" y="750788"/>
                      <a:pt x="495709" y="747715"/>
                    </a:cubicBezTo>
                    <a:cubicBezTo>
                      <a:pt x="570327" y="744443"/>
                      <a:pt x="580277" y="722239"/>
                      <a:pt x="647434" y="722239"/>
                    </a:cubicBezTo>
                    <a:cubicBezTo>
                      <a:pt x="714590" y="722239"/>
                      <a:pt x="644946" y="746028"/>
                      <a:pt x="784236" y="715894"/>
                    </a:cubicBezTo>
                    <a:cubicBezTo>
                      <a:pt x="923522" y="685759"/>
                      <a:pt x="858853" y="717480"/>
                      <a:pt x="935963" y="673071"/>
                    </a:cubicBezTo>
                    <a:cubicBezTo>
                      <a:pt x="1013065" y="628663"/>
                      <a:pt x="935963" y="539845"/>
                      <a:pt x="903625" y="539845"/>
                    </a:cubicBezTo>
                    <a:cubicBezTo>
                      <a:pt x="871287" y="539845"/>
                      <a:pt x="888698" y="447855"/>
                      <a:pt x="888698" y="447855"/>
                    </a:cubicBezTo>
                    <a:lnTo>
                      <a:pt x="1040425" y="416135"/>
                    </a:lnTo>
                    <a:cubicBezTo>
                      <a:pt x="1040425" y="416135"/>
                      <a:pt x="1029352" y="435885"/>
                      <a:pt x="1070954" y="452179"/>
                    </a:cubicBezTo>
                    <a:cubicBezTo>
                      <a:pt x="1112556" y="468474"/>
                      <a:pt x="1217026" y="533500"/>
                      <a:pt x="1319003" y="487506"/>
                    </a:cubicBezTo>
                    <a:cubicBezTo>
                      <a:pt x="1420980" y="441511"/>
                      <a:pt x="1420980" y="387586"/>
                      <a:pt x="1420980" y="387586"/>
                    </a:cubicBezTo>
                    <a:cubicBezTo>
                      <a:pt x="1420980" y="387586"/>
                      <a:pt x="1425958" y="363795"/>
                      <a:pt x="1398598" y="308284"/>
                    </a:cubicBezTo>
                    <a:cubicBezTo>
                      <a:pt x="1371230" y="252773"/>
                      <a:pt x="1413516" y="265462"/>
                      <a:pt x="1413516" y="265462"/>
                    </a:cubicBezTo>
                    <a:cubicBezTo>
                      <a:pt x="1413516" y="265462"/>
                      <a:pt x="1443362" y="241671"/>
                      <a:pt x="1425958" y="211537"/>
                    </a:cubicBezTo>
                    <a:cubicBezTo>
                      <a:pt x="1408546" y="181402"/>
                      <a:pt x="1503060" y="192504"/>
                      <a:pt x="1510523" y="148095"/>
                    </a:cubicBezTo>
                    <a:cubicBezTo>
                      <a:pt x="1517986" y="103686"/>
                      <a:pt x="1535390" y="94170"/>
                      <a:pt x="1403568" y="59278"/>
                    </a:cubicBezTo>
                    <a:cubicBezTo>
                      <a:pt x="1271746" y="24385"/>
                      <a:pt x="1147380" y="-12093"/>
                      <a:pt x="1060322" y="3767"/>
                    </a:cubicBezTo>
                    <a:cubicBezTo>
                      <a:pt x="973271" y="19627"/>
                      <a:pt x="123742" y="374897"/>
                      <a:pt x="123742" y="3748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71BF44"/>
                  </a:gs>
                  <a:gs pos="50000">
                    <a:srgbClr val="A7D383"/>
                  </a:gs>
                  <a:gs pos="100000">
                    <a:srgbClr val="71BF44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192" name=""/>
              <p:cNvSpPr/>
              <p:nvPr/>
            </p:nvSpPr>
            <p:spPr>
              <a:xfrm>
                <a:off x="8288143" y="4457169"/>
                <a:ext cx="154229" cy="43479"/>
              </a:xfrm>
              <a:custGeom>
                <a:avLst/>
                <a:gdLst/>
                <a:ahLst/>
                <a:cxnLst/>
                <a:pathLst>
                  <a:path w="154229" h="43479">
                    <a:moveTo>
                      <a:pt x="141563" y="3266"/>
                    </a:moveTo>
                    <a:cubicBezTo>
                      <a:pt x="141563" y="3266"/>
                      <a:pt x="161490" y="21229"/>
                      <a:pt x="151527" y="30211"/>
                    </a:cubicBezTo>
                    <a:cubicBezTo>
                      <a:pt x="141563" y="39193"/>
                      <a:pt x="121636" y="33477"/>
                      <a:pt x="121636" y="33477"/>
                    </a:cubicBezTo>
                    <a:cubicBezTo>
                      <a:pt x="121636" y="33477"/>
                      <a:pt x="154848" y="47358"/>
                      <a:pt x="73478" y="42459"/>
                    </a:cubicBezTo>
                    <a:cubicBezTo>
                      <a:pt x="-7892" y="37560"/>
                      <a:pt x="31963" y="40009"/>
                      <a:pt x="31963" y="40009"/>
                    </a:cubicBezTo>
                    <a:cubicBezTo>
                      <a:pt x="31963" y="40009"/>
                      <a:pt x="17017" y="42459"/>
                      <a:pt x="3732" y="28578"/>
                    </a:cubicBezTo>
                    <a:cubicBezTo>
                      <a:pt x="-9553" y="14697"/>
                      <a:pt x="17017" y="11431"/>
                      <a:pt x="17017" y="11431"/>
                    </a:cubicBezTo>
                    <a:cubicBezTo>
                      <a:pt x="17017" y="11431"/>
                      <a:pt x="31963" y="0"/>
                      <a:pt x="76800" y="0"/>
                    </a:cubicBezTo>
                    <a:cubicBezTo>
                      <a:pt x="121636" y="0"/>
                      <a:pt x="141563" y="3266"/>
                      <a:pt x="141563" y="3266"/>
                    </a:cubicBezTo>
                    <a:close/>
                  </a:path>
                </a:pathLst>
              </a:custGeom>
              <a:solidFill>
                <a:srgbClr val="00793B"/>
              </a:solidFill>
              <a:ln w="8580" cap="flat">
                <a:solidFill>
                  <a:srgbClr val="006600"/>
                </a:solidFill>
                <a:miter lim="800000"/>
              </a:ln>
            </p:spPr>
          </p:sp>
          <p:sp>
            <p:nvSpPr>
              <p:cNvPr id="10195" name=""/>
              <p:cNvSpPr/>
              <p:nvPr/>
            </p:nvSpPr>
            <p:spPr>
              <a:xfrm>
                <a:off x="8303089" y="4443888"/>
                <a:ext cx="124338" cy="50113"/>
              </a:xfrm>
              <a:custGeom>
                <a:avLst/>
                <a:gdLst/>
                <a:ahLst/>
                <a:cxnLst/>
                <a:pathLst>
                  <a:path w="124338" h="50113">
                    <a:moveTo>
                      <a:pt x="10375" y="6736"/>
                    </a:moveTo>
                    <a:cubicBezTo>
                      <a:pt x="10375" y="6736"/>
                      <a:pt x="31963" y="3470"/>
                      <a:pt x="43587" y="6736"/>
                    </a:cubicBezTo>
                    <a:cubicBezTo>
                      <a:pt x="55211" y="10002"/>
                      <a:pt x="66835" y="6736"/>
                      <a:pt x="66835" y="6736"/>
                    </a:cubicBezTo>
                    <a:cubicBezTo>
                      <a:pt x="66835" y="6736"/>
                      <a:pt x="63514" y="-1429"/>
                      <a:pt x="80120" y="204"/>
                    </a:cubicBezTo>
                    <a:cubicBezTo>
                      <a:pt x="96726" y="1837"/>
                      <a:pt x="113332" y="5103"/>
                      <a:pt x="113332" y="5103"/>
                    </a:cubicBezTo>
                    <a:cubicBezTo>
                      <a:pt x="113332" y="5103"/>
                      <a:pt x="89253" y="8777"/>
                      <a:pt x="97556" y="8777"/>
                    </a:cubicBezTo>
                    <a:cubicBezTo>
                      <a:pt x="105860" y="8777"/>
                      <a:pt x="123296" y="11635"/>
                      <a:pt x="123296" y="16534"/>
                    </a:cubicBezTo>
                    <a:cubicBezTo>
                      <a:pt x="123296" y="21433"/>
                      <a:pt x="128278" y="40213"/>
                      <a:pt x="116653" y="40213"/>
                    </a:cubicBezTo>
                    <a:cubicBezTo>
                      <a:pt x="105029" y="40213"/>
                      <a:pt x="93405" y="37763"/>
                      <a:pt x="93405" y="37763"/>
                    </a:cubicBezTo>
                    <a:cubicBezTo>
                      <a:pt x="93405" y="37763"/>
                      <a:pt x="114993" y="49603"/>
                      <a:pt x="97556" y="49603"/>
                    </a:cubicBezTo>
                    <a:cubicBezTo>
                      <a:pt x="80120" y="49603"/>
                      <a:pt x="73478" y="44295"/>
                      <a:pt x="73478" y="44295"/>
                    </a:cubicBezTo>
                    <a:cubicBezTo>
                      <a:pt x="73478" y="44295"/>
                      <a:pt x="74308" y="51236"/>
                      <a:pt x="50229" y="49603"/>
                    </a:cubicBezTo>
                    <a:cubicBezTo>
                      <a:pt x="26150" y="47969"/>
                      <a:pt x="53550" y="37763"/>
                      <a:pt x="53550" y="37763"/>
                    </a:cubicBezTo>
                    <a:cubicBezTo>
                      <a:pt x="53550" y="37763"/>
                      <a:pt x="43587" y="42254"/>
                      <a:pt x="29472" y="42254"/>
                    </a:cubicBezTo>
                    <a:cubicBezTo>
                      <a:pt x="15357" y="42254"/>
                      <a:pt x="13696" y="34497"/>
                      <a:pt x="13696" y="29598"/>
                    </a:cubicBezTo>
                    <a:cubicBezTo>
                      <a:pt x="13696" y="24699"/>
                      <a:pt x="-2910" y="23066"/>
                      <a:pt x="411" y="16534"/>
                    </a:cubicBezTo>
                    <a:cubicBezTo>
                      <a:pt x="3732" y="10002"/>
                      <a:pt x="10375" y="6736"/>
                      <a:pt x="10375" y="6736"/>
                    </a:cubicBezTo>
                    <a:close/>
                  </a:path>
                </a:pathLst>
              </a:custGeom>
              <a:solidFill>
                <a:srgbClr val="00AA4F"/>
              </a:solidFill>
              <a:ln w="8580" cap="flat">
                <a:noFill/>
                <a:miter lim="800000"/>
              </a:ln>
            </p:spPr>
          </p:sp>
          <p:sp>
            <p:nvSpPr>
              <p:cNvPr id="10217" name=""/>
              <p:cNvSpPr/>
              <p:nvPr/>
            </p:nvSpPr>
            <p:spPr>
              <a:xfrm>
                <a:off x="7597707" y="3661089"/>
                <a:ext cx="1193907" cy="642341"/>
              </a:xfrm>
              <a:custGeom>
                <a:avLst/>
                <a:gdLst/>
                <a:ahLst/>
                <a:cxnLst/>
                <a:pathLst>
                  <a:path w="1193907" h="642341">
                    <a:moveTo>
                      <a:pt x="0" y="367959"/>
                    </a:moveTo>
                    <a:cubicBezTo>
                      <a:pt x="0" y="367959"/>
                      <a:pt x="503796" y="645514"/>
                      <a:pt x="503796" y="642341"/>
                    </a:cubicBezTo>
                    <a:cubicBezTo>
                      <a:pt x="503796" y="639170"/>
                      <a:pt x="1193907" y="272797"/>
                      <a:pt x="1193907" y="272797"/>
                    </a:cubicBezTo>
                    <a:lnTo>
                      <a:pt x="690344" y="0"/>
                    </a:lnTo>
                    <a:lnTo>
                      <a:pt x="0" y="367959"/>
                    </a:lnTo>
                    <a:close/>
                  </a:path>
                </a:pathLst>
              </a:custGeom>
              <a:gradFill>
                <a:gsLst>
                  <a:gs pos="0">
                    <a:srgbClr val="A6B4BD"/>
                  </a:gs>
                  <a:gs pos="100000">
                    <a:srgbClr val="70828C"/>
                  </a:gs>
                </a:gsLst>
                <a:lin ang="10800000" scaled="0"/>
              </a:gradFill>
              <a:ln w="8580" cap="flat">
                <a:solidFill>
                  <a:srgbClr val="A5B6CB"/>
                </a:solidFill>
                <a:miter lim="800000"/>
              </a:ln>
            </p:spPr>
          </p:sp>
          <p:sp>
            <p:nvSpPr>
              <p:cNvPr id="10218" name=""/>
              <p:cNvSpPr/>
              <p:nvPr/>
            </p:nvSpPr>
            <p:spPr>
              <a:xfrm>
                <a:off x="7597707" y="3933889"/>
                <a:ext cx="1193907" cy="390163"/>
              </a:xfrm>
              <a:custGeom>
                <a:avLst/>
                <a:gdLst/>
                <a:ahLst/>
                <a:cxnLst/>
                <a:pathLst>
                  <a:path w="1193907" h="390163">
                    <a:moveTo>
                      <a:pt x="0" y="95162"/>
                    </a:moveTo>
                    <a:lnTo>
                      <a:pt x="503796" y="369545"/>
                    </a:lnTo>
                    <a:lnTo>
                      <a:pt x="1193907" y="0"/>
                    </a:lnTo>
                    <a:lnTo>
                      <a:pt x="1193907" y="25376"/>
                    </a:lnTo>
                    <a:lnTo>
                      <a:pt x="503796" y="390163"/>
                    </a:lnTo>
                    <a:lnTo>
                      <a:pt x="0" y="122124"/>
                    </a:lnTo>
                    <a:lnTo>
                      <a:pt x="0" y="95162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95B3D7"/>
                </a:solidFill>
                <a:miter lim="800000"/>
              </a:ln>
            </p:spPr>
          </p:sp>
          <p:sp>
            <p:nvSpPr>
              <p:cNvPr id="10219" name=""/>
              <p:cNvSpPr/>
              <p:nvPr/>
            </p:nvSpPr>
            <p:spPr>
              <a:xfrm>
                <a:off x="8105110" y="3959267"/>
                <a:ext cx="686494" cy="596347"/>
              </a:xfrm>
              <a:custGeom>
                <a:avLst/>
                <a:gdLst/>
                <a:ahLst/>
                <a:cxnLst/>
                <a:pathLst>
                  <a:path w="686494" h="596347">
                    <a:moveTo>
                      <a:pt x="686494" y="0"/>
                    </a:moveTo>
                    <a:lnTo>
                      <a:pt x="686494" y="234732"/>
                    </a:lnTo>
                    <a:lnTo>
                      <a:pt x="-1126" y="596347"/>
                    </a:lnTo>
                    <a:lnTo>
                      <a:pt x="-1126" y="364786"/>
                    </a:lnTo>
                    <a:lnTo>
                      <a:pt x="686494" y="0"/>
                    </a:lnTo>
                    <a:close/>
                  </a:path>
                </a:pathLst>
              </a:custGeom>
              <a:gradFill>
                <a:gsLst>
                  <a:gs pos="0">
                    <a:srgbClr val="A6B4BD"/>
                  </a:gs>
                  <a:gs pos="100000">
                    <a:srgbClr val="70828C"/>
                  </a:gs>
                </a:gsLst>
                <a:lin ang="10800000" scaled="0"/>
              </a:gradFill>
              <a:ln w="8580" cap="flat">
                <a:solidFill>
                  <a:srgbClr val="A5B6CB"/>
                </a:solidFill>
                <a:miter lim="800000"/>
              </a:ln>
            </p:spPr>
          </p:sp>
          <p:sp>
            <p:nvSpPr>
              <p:cNvPr id="10220" name=""/>
              <p:cNvSpPr/>
              <p:nvPr/>
            </p:nvSpPr>
            <p:spPr>
              <a:xfrm>
                <a:off x="7597706" y="4056012"/>
                <a:ext cx="507408" cy="499600"/>
              </a:xfrm>
              <a:custGeom>
                <a:avLst/>
                <a:gdLst/>
                <a:ahLst/>
                <a:cxnLst/>
                <a:pathLst>
                  <a:path w="507408" h="499600">
                    <a:moveTo>
                      <a:pt x="0" y="0"/>
                    </a:moveTo>
                    <a:lnTo>
                      <a:pt x="506282" y="268039"/>
                    </a:lnTo>
                    <a:lnTo>
                      <a:pt x="506282" y="499600"/>
                    </a:lnTo>
                    <a:cubicBezTo>
                      <a:pt x="506282" y="499600"/>
                      <a:pt x="0" y="233147"/>
                      <a:pt x="0" y="229974"/>
                    </a:cubicBezTo>
                    <a:cubicBezTo>
                      <a:pt x="0" y="226802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6B4BD"/>
                  </a:gs>
                  <a:gs pos="100000">
                    <a:srgbClr val="70828C"/>
                  </a:gs>
                </a:gsLst>
                <a:lin ang="10800000" scaled="0"/>
              </a:gradFill>
              <a:ln w="8580" cap="flat">
                <a:solidFill>
                  <a:srgbClr val="A5B6CB"/>
                </a:solidFill>
                <a:miter lim="800000"/>
              </a:ln>
            </p:spPr>
          </p:sp>
          <p:sp>
            <p:nvSpPr>
              <p:cNvPr id="10214" name=""/>
              <p:cNvSpPr/>
              <p:nvPr/>
            </p:nvSpPr>
            <p:spPr>
              <a:xfrm>
                <a:off x="7669836" y="3648400"/>
                <a:ext cx="955122" cy="517045"/>
              </a:xfrm>
              <a:custGeom>
                <a:avLst/>
                <a:gdLst/>
                <a:ahLst/>
                <a:cxnLst/>
                <a:pathLst>
                  <a:path w="955122" h="517045">
                    <a:moveTo>
                      <a:pt x="-1126" y="299759"/>
                    </a:moveTo>
                    <a:cubicBezTo>
                      <a:pt x="6336" y="299759"/>
                      <a:pt x="399328" y="517045"/>
                      <a:pt x="399328" y="517045"/>
                    </a:cubicBezTo>
                    <a:lnTo>
                      <a:pt x="953990" y="217286"/>
                    </a:lnTo>
                    <a:lnTo>
                      <a:pt x="546077" y="0"/>
                    </a:lnTo>
                    <a:lnTo>
                      <a:pt x="-1126" y="299759"/>
                    </a:lnTo>
                    <a:close/>
                  </a:path>
                </a:pathLst>
              </a:custGeom>
              <a:gradFill>
                <a:gsLst>
                  <a:gs pos="0">
                    <a:srgbClr val="A6B4BD"/>
                  </a:gs>
                  <a:gs pos="100000">
                    <a:srgbClr val="70828C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215" name=""/>
              <p:cNvSpPr/>
              <p:nvPr/>
            </p:nvSpPr>
            <p:spPr>
              <a:xfrm>
                <a:off x="7669836" y="3865690"/>
                <a:ext cx="955122" cy="320377"/>
              </a:xfrm>
              <a:custGeom>
                <a:avLst/>
                <a:gdLst/>
                <a:ahLst/>
                <a:cxnLst/>
                <a:pathLst>
                  <a:path w="955122" h="320377">
                    <a:moveTo>
                      <a:pt x="953990" y="0"/>
                    </a:moveTo>
                    <a:lnTo>
                      <a:pt x="953990" y="23790"/>
                    </a:lnTo>
                    <a:lnTo>
                      <a:pt x="401815" y="320377"/>
                    </a:lnTo>
                    <a:lnTo>
                      <a:pt x="1361" y="101506"/>
                    </a:lnTo>
                    <a:lnTo>
                      <a:pt x="-1126" y="82474"/>
                    </a:lnTo>
                    <a:lnTo>
                      <a:pt x="399328" y="299758"/>
                    </a:lnTo>
                    <a:lnTo>
                      <a:pt x="95399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0216" name=""/>
              <p:cNvSpPr/>
              <p:nvPr/>
            </p:nvSpPr>
            <p:spPr>
              <a:xfrm>
                <a:off x="7672323" y="3889479"/>
                <a:ext cx="952630" cy="328308"/>
              </a:xfrm>
              <a:custGeom>
                <a:avLst/>
                <a:gdLst/>
                <a:ahLst/>
                <a:cxnLst/>
                <a:pathLst>
                  <a:path w="952630" h="328308">
                    <a:moveTo>
                      <a:pt x="951505" y="0"/>
                    </a:moveTo>
                    <a:lnTo>
                      <a:pt x="951505" y="33306"/>
                    </a:lnTo>
                    <a:lnTo>
                      <a:pt x="401814" y="328308"/>
                    </a:lnTo>
                    <a:lnTo>
                      <a:pt x="-1126" y="114194"/>
                    </a:lnTo>
                    <a:lnTo>
                      <a:pt x="-1126" y="77715"/>
                    </a:lnTo>
                    <a:lnTo>
                      <a:pt x="399327" y="296587"/>
                    </a:lnTo>
                    <a:lnTo>
                      <a:pt x="951505" y="0"/>
                    </a:lnTo>
                    <a:close/>
                  </a:path>
                </a:pathLst>
              </a:custGeom>
              <a:gradFill>
                <a:gsLst>
                  <a:gs pos="0">
                    <a:srgbClr val="B2B1A8"/>
                  </a:gs>
                  <a:gs pos="100000">
                    <a:srgbClr val="70828C"/>
                  </a:gs>
                </a:gsLst>
                <a:lin ang="10800000" scaled="0"/>
              </a:gradFill>
              <a:ln w="8580" cap="flat">
                <a:solidFill>
                  <a:srgbClr val="A5B6CB"/>
                </a:solidFill>
                <a:miter lim="800000"/>
              </a:ln>
            </p:spPr>
          </p:sp>
          <p:sp>
            <p:nvSpPr>
              <p:cNvPr id="10224" name=""/>
              <p:cNvSpPr/>
              <p:nvPr/>
            </p:nvSpPr>
            <p:spPr>
              <a:xfrm>
                <a:off x="8333938" y="4114699"/>
                <a:ext cx="226343" cy="321963"/>
              </a:xfrm>
              <a:custGeom>
                <a:avLst/>
                <a:gdLst/>
                <a:ahLst/>
                <a:cxnLst/>
                <a:pathLst>
                  <a:path w="226343" h="321963">
                    <a:moveTo>
                      <a:pt x="-1126" y="321963"/>
                    </a:moveTo>
                    <a:lnTo>
                      <a:pt x="-1126" y="118952"/>
                    </a:lnTo>
                    <a:lnTo>
                      <a:pt x="225218" y="0"/>
                    </a:lnTo>
                    <a:lnTo>
                      <a:pt x="225218" y="199840"/>
                    </a:lnTo>
                    <a:lnTo>
                      <a:pt x="-1126" y="321963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25" name=""/>
              <p:cNvSpPr/>
              <p:nvPr/>
            </p:nvSpPr>
            <p:spPr>
              <a:xfrm>
                <a:off x="8348865" y="4138481"/>
                <a:ext cx="198984" cy="288657"/>
              </a:xfrm>
              <a:custGeom>
                <a:avLst/>
                <a:gdLst/>
                <a:ahLst/>
                <a:cxnLst/>
                <a:pathLst>
                  <a:path w="198984" h="288657">
                    <a:moveTo>
                      <a:pt x="0" y="105471"/>
                    </a:moveTo>
                    <a:lnTo>
                      <a:pt x="197858" y="0"/>
                    </a:lnTo>
                    <a:lnTo>
                      <a:pt x="197858" y="182393"/>
                    </a:lnTo>
                    <a:lnTo>
                      <a:pt x="0" y="288657"/>
                    </a:lnTo>
                    <a:lnTo>
                      <a:pt x="0" y="105471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149ECF"/>
                  </a:gs>
                </a:gsLst>
                <a:lin ang="162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109" name=""/>
              <p:cNvSpPr/>
              <p:nvPr/>
            </p:nvSpPr>
            <p:spPr>
              <a:xfrm>
                <a:off x="7632888" y="4122298"/>
                <a:ext cx="44065" cy="73058"/>
              </a:xfrm>
              <a:custGeom>
                <a:avLst/>
                <a:gdLst/>
                <a:ahLst/>
                <a:cxnLst/>
                <a:pathLst>
                  <a:path w="44065" h="73058">
                    <a:moveTo>
                      <a:pt x="0" y="0"/>
                    </a:moveTo>
                    <a:lnTo>
                      <a:pt x="0" y="51660"/>
                    </a:lnTo>
                    <a:lnTo>
                      <a:pt x="44065" y="73058"/>
                    </a:lnTo>
                    <a:lnTo>
                      <a:pt x="44065" y="2218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27" name=""/>
              <p:cNvSpPr/>
              <p:nvPr/>
            </p:nvSpPr>
            <p:spPr>
              <a:xfrm>
                <a:off x="7731578" y="4179411"/>
                <a:ext cx="44065" cy="73058"/>
              </a:xfrm>
              <a:custGeom>
                <a:avLst/>
                <a:gdLst/>
                <a:ahLst/>
                <a:cxnLst/>
                <a:pathLst>
                  <a:path w="44065" h="73058">
                    <a:moveTo>
                      <a:pt x="0" y="0"/>
                    </a:moveTo>
                    <a:lnTo>
                      <a:pt x="0" y="51660"/>
                    </a:lnTo>
                    <a:lnTo>
                      <a:pt x="44065" y="73058"/>
                    </a:lnTo>
                    <a:lnTo>
                      <a:pt x="44065" y="2218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30" name=""/>
              <p:cNvSpPr/>
              <p:nvPr/>
            </p:nvSpPr>
            <p:spPr>
              <a:xfrm>
                <a:off x="7862002" y="4249454"/>
                <a:ext cx="45202" cy="73058"/>
              </a:xfrm>
              <a:custGeom>
                <a:avLst/>
                <a:gdLst/>
                <a:ahLst/>
                <a:cxnLst/>
                <a:pathLst>
                  <a:path w="45202" h="73058">
                    <a:moveTo>
                      <a:pt x="0" y="0"/>
                    </a:moveTo>
                    <a:lnTo>
                      <a:pt x="0" y="51660"/>
                    </a:lnTo>
                    <a:lnTo>
                      <a:pt x="45202" y="73058"/>
                    </a:lnTo>
                    <a:lnTo>
                      <a:pt x="45202" y="2218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33" name=""/>
              <p:cNvSpPr/>
              <p:nvPr/>
            </p:nvSpPr>
            <p:spPr>
              <a:xfrm>
                <a:off x="7986109" y="4307917"/>
                <a:ext cx="44065" cy="73058"/>
              </a:xfrm>
              <a:custGeom>
                <a:avLst/>
                <a:gdLst/>
                <a:ahLst/>
                <a:cxnLst/>
                <a:pathLst>
                  <a:path w="44065" h="73058">
                    <a:moveTo>
                      <a:pt x="0" y="0"/>
                    </a:moveTo>
                    <a:lnTo>
                      <a:pt x="0" y="51660"/>
                    </a:lnTo>
                    <a:lnTo>
                      <a:pt x="44065" y="73058"/>
                    </a:lnTo>
                    <a:lnTo>
                      <a:pt x="44065" y="2218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36" name=""/>
              <p:cNvSpPr/>
              <p:nvPr/>
            </p:nvSpPr>
            <p:spPr>
              <a:xfrm>
                <a:off x="7628383" y="4215651"/>
                <a:ext cx="44065" cy="73058"/>
              </a:xfrm>
              <a:custGeom>
                <a:avLst/>
                <a:gdLst/>
                <a:ahLst/>
                <a:cxnLst/>
                <a:pathLst>
                  <a:path w="44065" h="73058">
                    <a:moveTo>
                      <a:pt x="0" y="0"/>
                    </a:moveTo>
                    <a:lnTo>
                      <a:pt x="0" y="51660"/>
                    </a:lnTo>
                    <a:lnTo>
                      <a:pt x="44065" y="73058"/>
                    </a:lnTo>
                    <a:lnTo>
                      <a:pt x="44065" y="2218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39" name=""/>
              <p:cNvSpPr/>
              <p:nvPr/>
            </p:nvSpPr>
            <p:spPr>
              <a:xfrm>
                <a:off x="7727074" y="4272758"/>
                <a:ext cx="44065" cy="73058"/>
              </a:xfrm>
              <a:custGeom>
                <a:avLst/>
                <a:gdLst/>
                <a:ahLst/>
                <a:cxnLst/>
                <a:pathLst>
                  <a:path w="44065" h="73058">
                    <a:moveTo>
                      <a:pt x="0" y="0"/>
                    </a:moveTo>
                    <a:lnTo>
                      <a:pt x="0" y="51660"/>
                    </a:lnTo>
                    <a:lnTo>
                      <a:pt x="44065" y="73058"/>
                    </a:lnTo>
                    <a:lnTo>
                      <a:pt x="44065" y="2218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42" name=""/>
              <p:cNvSpPr/>
              <p:nvPr/>
            </p:nvSpPr>
            <p:spPr>
              <a:xfrm>
                <a:off x="7857498" y="4342809"/>
                <a:ext cx="45202" cy="73058"/>
              </a:xfrm>
              <a:custGeom>
                <a:avLst/>
                <a:gdLst/>
                <a:ahLst/>
                <a:cxnLst/>
                <a:pathLst>
                  <a:path w="45202" h="73058">
                    <a:moveTo>
                      <a:pt x="0" y="0"/>
                    </a:moveTo>
                    <a:lnTo>
                      <a:pt x="0" y="51660"/>
                    </a:lnTo>
                    <a:lnTo>
                      <a:pt x="45202" y="73058"/>
                    </a:lnTo>
                    <a:lnTo>
                      <a:pt x="45202" y="2218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45" name=""/>
              <p:cNvSpPr/>
              <p:nvPr/>
            </p:nvSpPr>
            <p:spPr>
              <a:xfrm>
                <a:off x="7981604" y="4401263"/>
                <a:ext cx="44065" cy="73058"/>
              </a:xfrm>
              <a:custGeom>
                <a:avLst/>
                <a:gdLst/>
                <a:ahLst/>
                <a:cxnLst/>
                <a:pathLst>
                  <a:path w="44065" h="73058">
                    <a:moveTo>
                      <a:pt x="0" y="0"/>
                    </a:moveTo>
                    <a:lnTo>
                      <a:pt x="0" y="51660"/>
                    </a:lnTo>
                    <a:lnTo>
                      <a:pt x="44065" y="73058"/>
                    </a:lnTo>
                    <a:lnTo>
                      <a:pt x="44065" y="2218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48" name=""/>
              <p:cNvSpPr/>
              <p:nvPr/>
            </p:nvSpPr>
            <p:spPr>
              <a:xfrm>
                <a:off x="8144906" y="4313514"/>
                <a:ext cx="44771" cy="74543"/>
              </a:xfrm>
              <a:custGeom>
                <a:avLst/>
                <a:gdLst/>
                <a:ahLst/>
                <a:cxnLst/>
                <a:pathLst>
                  <a:path w="44771" h="74543">
                    <a:moveTo>
                      <a:pt x="0" y="22205"/>
                    </a:moveTo>
                    <a:lnTo>
                      <a:pt x="0" y="73864"/>
                    </a:lnTo>
                    <a:lnTo>
                      <a:pt x="44065" y="49443"/>
                    </a:lnTo>
                    <a:lnTo>
                      <a:pt x="44065" y="276"/>
                    </a:lnTo>
                    <a:lnTo>
                      <a:pt x="0" y="22205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51" name=""/>
              <p:cNvSpPr/>
              <p:nvPr/>
            </p:nvSpPr>
            <p:spPr>
              <a:xfrm>
                <a:off x="8230552" y="4278364"/>
                <a:ext cx="44771" cy="74543"/>
              </a:xfrm>
              <a:custGeom>
                <a:avLst/>
                <a:gdLst/>
                <a:ahLst/>
                <a:cxnLst/>
                <a:pathLst>
                  <a:path w="44771" h="74543">
                    <a:moveTo>
                      <a:pt x="0" y="22205"/>
                    </a:moveTo>
                    <a:lnTo>
                      <a:pt x="0" y="73864"/>
                    </a:lnTo>
                    <a:lnTo>
                      <a:pt x="44065" y="49443"/>
                    </a:lnTo>
                    <a:lnTo>
                      <a:pt x="44065" y="276"/>
                    </a:lnTo>
                    <a:lnTo>
                      <a:pt x="0" y="22205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54" name=""/>
              <p:cNvSpPr/>
              <p:nvPr/>
            </p:nvSpPr>
            <p:spPr>
              <a:xfrm>
                <a:off x="8149883" y="4406866"/>
                <a:ext cx="44771" cy="74543"/>
              </a:xfrm>
              <a:custGeom>
                <a:avLst/>
                <a:gdLst/>
                <a:ahLst/>
                <a:cxnLst/>
                <a:pathLst>
                  <a:path w="44771" h="74543">
                    <a:moveTo>
                      <a:pt x="0" y="22205"/>
                    </a:moveTo>
                    <a:lnTo>
                      <a:pt x="0" y="73864"/>
                    </a:lnTo>
                    <a:lnTo>
                      <a:pt x="44065" y="49443"/>
                    </a:lnTo>
                    <a:lnTo>
                      <a:pt x="44065" y="276"/>
                    </a:lnTo>
                    <a:lnTo>
                      <a:pt x="0" y="22205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57" name=""/>
              <p:cNvSpPr/>
              <p:nvPr/>
            </p:nvSpPr>
            <p:spPr>
              <a:xfrm>
                <a:off x="8238022" y="4363825"/>
                <a:ext cx="44771" cy="74543"/>
              </a:xfrm>
              <a:custGeom>
                <a:avLst/>
                <a:gdLst/>
                <a:ahLst/>
                <a:cxnLst/>
                <a:pathLst>
                  <a:path w="44771" h="74543">
                    <a:moveTo>
                      <a:pt x="0" y="22205"/>
                    </a:moveTo>
                    <a:lnTo>
                      <a:pt x="0" y="73864"/>
                    </a:lnTo>
                    <a:lnTo>
                      <a:pt x="44065" y="49443"/>
                    </a:lnTo>
                    <a:lnTo>
                      <a:pt x="44065" y="276"/>
                    </a:lnTo>
                    <a:lnTo>
                      <a:pt x="0" y="22205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60" name=""/>
              <p:cNvSpPr/>
              <p:nvPr/>
            </p:nvSpPr>
            <p:spPr>
              <a:xfrm>
                <a:off x="8618084" y="4070576"/>
                <a:ext cx="44771" cy="74543"/>
              </a:xfrm>
              <a:custGeom>
                <a:avLst/>
                <a:gdLst/>
                <a:ahLst/>
                <a:cxnLst/>
                <a:pathLst>
                  <a:path w="44771" h="74543">
                    <a:moveTo>
                      <a:pt x="0" y="22205"/>
                    </a:moveTo>
                    <a:lnTo>
                      <a:pt x="0" y="73864"/>
                    </a:lnTo>
                    <a:lnTo>
                      <a:pt x="44065" y="49443"/>
                    </a:lnTo>
                    <a:lnTo>
                      <a:pt x="44065" y="276"/>
                    </a:lnTo>
                    <a:lnTo>
                      <a:pt x="0" y="22205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63" name=""/>
              <p:cNvSpPr/>
              <p:nvPr/>
            </p:nvSpPr>
            <p:spPr>
              <a:xfrm>
                <a:off x="8703727" y="4035425"/>
                <a:ext cx="44771" cy="74543"/>
              </a:xfrm>
              <a:custGeom>
                <a:avLst/>
                <a:gdLst/>
                <a:ahLst/>
                <a:cxnLst/>
                <a:pathLst>
                  <a:path w="44771" h="74543">
                    <a:moveTo>
                      <a:pt x="0" y="22205"/>
                    </a:moveTo>
                    <a:lnTo>
                      <a:pt x="0" y="73864"/>
                    </a:lnTo>
                    <a:lnTo>
                      <a:pt x="44065" y="49443"/>
                    </a:lnTo>
                    <a:lnTo>
                      <a:pt x="44065" y="276"/>
                    </a:lnTo>
                    <a:lnTo>
                      <a:pt x="0" y="22205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66" name=""/>
              <p:cNvSpPr/>
              <p:nvPr/>
            </p:nvSpPr>
            <p:spPr>
              <a:xfrm>
                <a:off x="8623062" y="4163929"/>
                <a:ext cx="44771" cy="74543"/>
              </a:xfrm>
              <a:custGeom>
                <a:avLst/>
                <a:gdLst/>
                <a:ahLst/>
                <a:cxnLst/>
                <a:pathLst>
                  <a:path w="44771" h="74543">
                    <a:moveTo>
                      <a:pt x="0" y="22205"/>
                    </a:moveTo>
                    <a:lnTo>
                      <a:pt x="0" y="73864"/>
                    </a:lnTo>
                    <a:lnTo>
                      <a:pt x="44065" y="49443"/>
                    </a:lnTo>
                    <a:lnTo>
                      <a:pt x="44065" y="276"/>
                    </a:lnTo>
                    <a:lnTo>
                      <a:pt x="0" y="22205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69" name=""/>
              <p:cNvSpPr/>
              <p:nvPr/>
            </p:nvSpPr>
            <p:spPr>
              <a:xfrm>
                <a:off x="8711191" y="4120886"/>
                <a:ext cx="44771" cy="74543"/>
              </a:xfrm>
              <a:custGeom>
                <a:avLst/>
                <a:gdLst/>
                <a:ahLst/>
                <a:cxnLst/>
                <a:pathLst>
                  <a:path w="44771" h="74543">
                    <a:moveTo>
                      <a:pt x="0" y="22205"/>
                    </a:moveTo>
                    <a:lnTo>
                      <a:pt x="0" y="73864"/>
                    </a:lnTo>
                    <a:lnTo>
                      <a:pt x="44065" y="49443"/>
                    </a:lnTo>
                    <a:lnTo>
                      <a:pt x="44065" y="276"/>
                    </a:lnTo>
                    <a:lnTo>
                      <a:pt x="0" y="22205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59C8EF"/>
                  </a:gs>
                </a:gsLst>
                <a:lin ang="5400000" scaled="0"/>
              </a:gradFill>
              <a:ln w="8580" cap="flat">
                <a:solidFill>
                  <a:srgbClr val="4BACC6"/>
                </a:solidFill>
                <a:miter lim="800000"/>
              </a:ln>
            </p:spPr>
          </p:sp>
          <p:sp>
            <p:nvSpPr>
              <p:cNvPr id="10281" name=""/>
              <p:cNvSpPr/>
              <p:nvPr/>
            </p:nvSpPr>
            <p:spPr>
              <a:xfrm>
                <a:off x="8261445" y="4550200"/>
                <a:ext cx="114678" cy="33172"/>
              </a:xfrm>
              <a:custGeom>
                <a:avLst/>
                <a:gdLst/>
                <a:ahLst/>
                <a:cxnLst/>
                <a:pathLst>
                  <a:path w="114678" h="33172">
                    <a:moveTo>
                      <a:pt x="105260" y="2492"/>
                    </a:moveTo>
                    <a:cubicBezTo>
                      <a:pt x="105260" y="2492"/>
                      <a:pt x="120077" y="16197"/>
                      <a:pt x="112668" y="23049"/>
                    </a:cubicBezTo>
                    <a:cubicBezTo>
                      <a:pt x="105260" y="29902"/>
                      <a:pt x="90443" y="25541"/>
                      <a:pt x="90443" y="25541"/>
                    </a:cubicBezTo>
                    <a:cubicBezTo>
                      <a:pt x="90443" y="25541"/>
                      <a:pt x="115138" y="36131"/>
                      <a:pt x="54635" y="32394"/>
                    </a:cubicBezTo>
                    <a:cubicBezTo>
                      <a:pt x="-5868" y="28656"/>
                      <a:pt x="23766" y="30525"/>
                      <a:pt x="23766" y="30525"/>
                    </a:cubicBezTo>
                    <a:cubicBezTo>
                      <a:pt x="23766" y="30525"/>
                      <a:pt x="12653" y="32394"/>
                      <a:pt x="2775" y="21803"/>
                    </a:cubicBezTo>
                    <a:cubicBezTo>
                      <a:pt x="-7103" y="11213"/>
                      <a:pt x="12653" y="8721"/>
                      <a:pt x="12653" y="8721"/>
                    </a:cubicBezTo>
                    <a:cubicBezTo>
                      <a:pt x="12653" y="8721"/>
                      <a:pt x="23766" y="0"/>
                      <a:pt x="57104" y="0"/>
                    </a:cubicBezTo>
                    <a:cubicBezTo>
                      <a:pt x="90443" y="0"/>
                      <a:pt x="105260" y="2492"/>
                      <a:pt x="105260" y="2492"/>
                    </a:cubicBezTo>
                    <a:close/>
                  </a:path>
                </a:pathLst>
              </a:custGeom>
              <a:solidFill>
                <a:srgbClr val="00793B"/>
              </a:solidFill>
              <a:ln w="8580" cap="flat">
                <a:solidFill>
                  <a:srgbClr val="006600"/>
                </a:solidFill>
                <a:miter lim="800000"/>
              </a:ln>
            </p:spPr>
          </p:sp>
          <p:sp>
            <p:nvSpPr>
              <p:cNvPr id="10284" name=""/>
              <p:cNvSpPr/>
              <p:nvPr/>
            </p:nvSpPr>
            <p:spPr>
              <a:xfrm>
                <a:off x="8272558" y="4540063"/>
                <a:ext cx="92452" cy="38234"/>
              </a:xfrm>
              <a:custGeom>
                <a:avLst/>
                <a:gdLst/>
                <a:ahLst/>
                <a:cxnLst/>
                <a:pathLst>
                  <a:path w="92452" h="38234">
                    <a:moveTo>
                      <a:pt x="7714" y="5139"/>
                    </a:moveTo>
                    <a:cubicBezTo>
                      <a:pt x="7714" y="5139"/>
                      <a:pt x="23766" y="2647"/>
                      <a:pt x="32409" y="5139"/>
                    </a:cubicBezTo>
                    <a:cubicBezTo>
                      <a:pt x="41052" y="7631"/>
                      <a:pt x="49695" y="5139"/>
                      <a:pt x="49695" y="5139"/>
                    </a:cubicBezTo>
                    <a:cubicBezTo>
                      <a:pt x="49695" y="5139"/>
                      <a:pt x="47226" y="-1090"/>
                      <a:pt x="59574" y="155"/>
                    </a:cubicBezTo>
                    <a:cubicBezTo>
                      <a:pt x="71921" y="1401"/>
                      <a:pt x="84268" y="3893"/>
                      <a:pt x="84268" y="3893"/>
                    </a:cubicBezTo>
                    <a:cubicBezTo>
                      <a:pt x="84268" y="3893"/>
                      <a:pt x="66364" y="6696"/>
                      <a:pt x="72538" y="6696"/>
                    </a:cubicBezTo>
                    <a:cubicBezTo>
                      <a:pt x="78712" y="6696"/>
                      <a:pt x="91677" y="8877"/>
                      <a:pt x="91677" y="12614"/>
                    </a:cubicBezTo>
                    <a:cubicBezTo>
                      <a:pt x="91677" y="16352"/>
                      <a:pt x="95382" y="30680"/>
                      <a:pt x="86738" y="30680"/>
                    </a:cubicBezTo>
                    <a:cubicBezTo>
                      <a:pt x="78095" y="30680"/>
                      <a:pt x="69451" y="28811"/>
                      <a:pt x="69451" y="28811"/>
                    </a:cubicBezTo>
                    <a:cubicBezTo>
                      <a:pt x="69451" y="28811"/>
                      <a:pt x="85503" y="37844"/>
                      <a:pt x="72538" y="37844"/>
                    </a:cubicBezTo>
                    <a:cubicBezTo>
                      <a:pt x="59574" y="37844"/>
                      <a:pt x="54634" y="33795"/>
                      <a:pt x="54634" y="33795"/>
                    </a:cubicBezTo>
                    <a:cubicBezTo>
                      <a:pt x="54634" y="33795"/>
                      <a:pt x="55252" y="39090"/>
                      <a:pt x="37348" y="37844"/>
                    </a:cubicBezTo>
                    <a:cubicBezTo>
                      <a:pt x="19444" y="36598"/>
                      <a:pt x="39818" y="28811"/>
                      <a:pt x="39818" y="28811"/>
                    </a:cubicBezTo>
                    <a:cubicBezTo>
                      <a:pt x="39818" y="28811"/>
                      <a:pt x="32409" y="32238"/>
                      <a:pt x="21914" y="32238"/>
                    </a:cubicBezTo>
                    <a:cubicBezTo>
                      <a:pt x="11418" y="32238"/>
                      <a:pt x="10184" y="26319"/>
                      <a:pt x="10184" y="22582"/>
                    </a:cubicBezTo>
                    <a:cubicBezTo>
                      <a:pt x="10184" y="18844"/>
                      <a:pt x="-2164" y="17598"/>
                      <a:pt x="306" y="12614"/>
                    </a:cubicBezTo>
                    <a:cubicBezTo>
                      <a:pt x="2775" y="7631"/>
                      <a:pt x="7714" y="5139"/>
                      <a:pt x="7714" y="5139"/>
                    </a:cubicBezTo>
                    <a:close/>
                  </a:path>
                </a:pathLst>
              </a:custGeom>
              <a:solidFill>
                <a:srgbClr val="00AA4F"/>
              </a:solidFill>
              <a:ln w="8580" cap="flat">
                <a:noFill/>
                <a:miter lim="800000"/>
              </a:ln>
            </p:spPr>
          </p:sp>
          <p:sp>
            <p:nvSpPr>
              <p:cNvPr id="10287" name=""/>
              <p:cNvSpPr/>
              <p:nvPr/>
            </p:nvSpPr>
            <p:spPr>
              <a:xfrm>
                <a:off x="7539117" y="4335713"/>
                <a:ext cx="154229" cy="43479"/>
              </a:xfrm>
              <a:custGeom>
                <a:avLst/>
                <a:gdLst/>
                <a:ahLst/>
                <a:cxnLst/>
                <a:pathLst>
                  <a:path w="154229" h="43479">
                    <a:moveTo>
                      <a:pt x="141563" y="3266"/>
                    </a:moveTo>
                    <a:cubicBezTo>
                      <a:pt x="141563" y="3266"/>
                      <a:pt x="161490" y="21229"/>
                      <a:pt x="151527" y="30211"/>
                    </a:cubicBezTo>
                    <a:cubicBezTo>
                      <a:pt x="141563" y="39193"/>
                      <a:pt x="121636" y="33477"/>
                      <a:pt x="121636" y="33477"/>
                    </a:cubicBezTo>
                    <a:cubicBezTo>
                      <a:pt x="121636" y="33477"/>
                      <a:pt x="154848" y="47358"/>
                      <a:pt x="73478" y="42459"/>
                    </a:cubicBezTo>
                    <a:cubicBezTo>
                      <a:pt x="-7892" y="37560"/>
                      <a:pt x="31963" y="40009"/>
                      <a:pt x="31963" y="40009"/>
                    </a:cubicBezTo>
                    <a:cubicBezTo>
                      <a:pt x="31963" y="40009"/>
                      <a:pt x="17017" y="42459"/>
                      <a:pt x="3732" y="28578"/>
                    </a:cubicBezTo>
                    <a:cubicBezTo>
                      <a:pt x="-9553" y="14697"/>
                      <a:pt x="17017" y="11431"/>
                      <a:pt x="17017" y="11431"/>
                    </a:cubicBezTo>
                    <a:cubicBezTo>
                      <a:pt x="17017" y="11431"/>
                      <a:pt x="31963" y="0"/>
                      <a:pt x="76800" y="0"/>
                    </a:cubicBezTo>
                    <a:cubicBezTo>
                      <a:pt x="121636" y="0"/>
                      <a:pt x="141563" y="3266"/>
                      <a:pt x="141563" y="3266"/>
                    </a:cubicBezTo>
                    <a:close/>
                  </a:path>
                </a:pathLst>
              </a:custGeom>
              <a:solidFill>
                <a:srgbClr val="00793B"/>
              </a:solidFill>
              <a:ln w="8580" cap="flat">
                <a:solidFill>
                  <a:srgbClr val="006600"/>
                </a:solidFill>
                <a:miter lim="800000"/>
              </a:ln>
            </p:spPr>
          </p:sp>
          <p:sp>
            <p:nvSpPr>
              <p:cNvPr id="10290" name=""/>
              <p:cNvSpPr/>
              <p:nvPr/>
            </p:nvSpPr>
            <p:spPr>
              <a:xfrm>
                <a:off x="7554064" y="4322435"/>
                <a:ext cx="124338" cy="50113"/>
              </a:xfrm>
              <a:custGeom>
                <a:avLst/>
                <a:gdLst/>
                <a:ahLst/>
                <a:cxnLst/>
                <a:pathLst>
                  <a:path w="124338" h="50113">
                    <a:moveTo>
                      <a:pt x="10375" y="6736"/>
                    </a:moveTo>
                    <a:cubicBezTo>
                      <a:pt x="10375" y="6736"/>
                      <a:pt x="31963" y="3470"/>
                      <a:pt x="43587" y="6736"/>
                    </a:cubicBezTo>
                    <a:cubicBezTo>
                      <a:pt x="55211" y="10002"/>
                      <a:pt x="66835" y="6736"/>
                      <a:pt x="66835" y="6736"/>
                    </a:cubicBezTo>
                    <a:cubicBezTo>
                      <a:pt x="66835" y="6736"/>
                      <a:pt x="63514" y="-1429"/>
                      <a:pt x="80120" y="204"/>
                    </a:cubicBezTo>
                    <a:cubicBezTo>
                      <a:pt x="96726" y="1837"/>
                      <a:pt x="113332" y="5103"/>
                      <a:pt x="113332" y="5103"/>
                    </a:cubicBezTo>
                    <a:cubicBezTo>
                      <a:pt x="113332" y="5103"/>
                      <a:pt x="89253" y="8777"/>
                      <a:pt x="97556" y="8777"/>
                    </a:cubicBezTo>
                    <a:cubicBezTo>
                      <a:pt x="105860" y="8777"/>
                      <a:pt x="123296" y="11635"/>
                      <a:pt x="123296" y="16534"/>
                    </a:cubicBezTo>
                    <a:cubicBezTo>
                      <a:pt x="123296" y="21433"/>
                      <a:pt x="128278" y="40213"/>
                      <a:pt x="116653" y="40213"/>
                    </a:cubicBezTo>
                    <a:cubicBezTo>
                      <a:pt x="105029" y="40213"/>
                      <a:pt x="93405" y="37763"/>
                      <a:pt x="93405" y="37763"/>
                    </a:cubicBezTo>
                    <a:cubicBezTo>
                      <a:pt x="93405" y="37763"/>
                      <a:pt x="114993" y="49603"/>
                      <a:pt x="97556" y="49603"/>
                    </a:cubicBezTo>
                    <a:cubicBezTo>
                      <a:pt x="80120" y="49603"/>
                      <a:pt x="73478" y="44295"/>
                      <a:pt x="73478" y="44295"/>
                    </a:cubicBezTo>
                    <a:cubicBezTo>
                      <a:pt x="73478" y="44295"/>
                      <a:pt x="74308" y="51236"/>
                      <a:pt x="50229" y="49603"/>
                    </a:cubicBezTo>
                    <a:cubicBezTo>
                      <a:pt x="26150" y="47969"/>
                      <a:pt x="53550" y="37763"/>
                      <a:pt x="53550" y="37763"/>
                    </a:cubicBezTo>
                    <a:cubicBezTo>
                      <a:pt x="53550" y="37763"/>
                      <a:pt x="43587" y="42254"/>
                      <a:pt x="29472" y="42254"/>
                    </a:cubicBezTo>
                    <a:cubicBezTo>
                      <a:pt x="15357" y="42254"/>
                      <a:pt x="13696" y="34497"/>
                      <a:pt x="13696" y="29598"/>
                    </a:cubicBezTo>
                    <a:cubicBezTo>
                      <a:pt x="13696" y="24699"/>
                      <a:pt x="-2910" y="23066"/>
                      <a:pt x="411" y="16534"/>
                    </a:cubicBezTo>
                    <a:cubicBezTo>
                      <a:pt x="3732" y="10002"/>
                      <a:pt x="10375" y="6736"/>
                      <a:pt x="10375" y="6736"/>
                    </a:cubicBezTo>
                    <a:close/>
                  </a:path>
                </a:pathLst>
              </a:custGeom>
              <a:solidFill>
                <a:srgbClr val="00AA4F"/>
              </a:solidFill>
              <a:ln w="8580" cap="flat">
                <a:noFill/>
                <a:miter lim="800000"/>
              </a:ln>
            </p:spPr>
          </p:sp>
          <p:sp>
            <p:nvSpPr>
              <p:cNvPr id="10293" name=""/>
              <p:cNvSpPr/>
              <p:nvPr/>
            </p:nvSpPr>
            <p:spPr>
              <a:xfrm>
                <a:off x="8568348" y="4300554"/>
                <a:ext cx="154229" cy="43479"/>
              </a:xfrm>
              <a:custGeom>
                <a:avLst/>
                <a:gdLst/>
                <a:ahLst/>
                <a:cxnLst/>
                <a:pathLst>
                  <a:path w="154229" h="43479">
                    <a:moveTo>
                      <a:pt x="141563" y="3266"/>
                    </a:moveTo>
                    <a:cubicBezTo>
                      <a:pt x="141563" y="3266"/>
                      <a:pt x="161490" y="21229"/>
                      <a:pt x="151527" y="30211"/>
                    </a:cubicBezTo>
                    <a:cubicBezTo>
                      <a:pt x="141563" y="39193"/>
                      <a:pt x="121636" y="33477"/>
                      <a:pt x="121636" y="33477"/>
                    </a:cubicBezTo>
                    <a:cubicBezTo>
                      <a:pt x="121636" y="33477"/>
                      <a:pt x="154848" y="47358"/>
                      <a:pt x="73478" y="42459"/>
                    </a:cubicBezTo>
                    <a:cubicBezTo>
                      <a:pt x="-7892" y="37560"/>
                      <a:pt x="31963" y="40009"/>
                      <a:pt x="31963" y="40009"/>
                    </a:cubicBezTo>
                    <a:cubicBezTo>
                      <a:pt x="31963" y="40009"/>
                      <a:pt x="17017" y="42459"/>
                      <a:pt x="3732" y="28578"/>
                    </a:cubicBezTo>
                    <a:cubicBezTo>
                      <a:pt x="-9553" y="14697"/>
                      <a:pt x="17017" y="11431"/>
                      <a:pt x="17017" y="11431"/>
                    </a:cubicBezTo>
                    <a:cubicBezTo>
                      <a:pt x="17017" y="11431"/>
                      <a:pt x="31963" y="0"/>
                      <a:pt x="76800" y="0"/>
                    </a:cubicBezTo>
                    <a:cubicBezTo>
                      <a:pt x="121636" y="0"/>
                      <a:pt x="141563" y="3266"/>
                      <a:pt x="141563" y="3266"/>
                    </a:cubicBezTo>
                    <a:close/>
                  </a:path>
                </a:pathLst>
              </a:custGeom>
              <a:solidFill>
                <a:srgbClr val="00793B"/>
              </a:solidFill>
              <a:ln w="8580" cap="flat">
                <a:solidFill>
                  <a:srgbClr val="006600"/>
                </a:solidFill>
                <a:miter lim="800000"/>
              </a:ln>
            </p:spPr>
          </p:sp>
          <p:sp>
            <p:nvSpPr>
              <p:cNvPr id="10296" name=""/>
              <p:cNvSpPr/>
              <p:nvPr/>
            </p:nvSpPr>
            <p:spPr>
              <a:xfrm>
                <a:off x="8583294" y="4287275"/>
                <a:ext cx="124338" cy="50113"/>
              </a:xfrm>
              <a:custGeom>
                <a:avLst/>
                <a:gdLst/>
                <a:ahLst/>
                <a:cxnLst/>
                <a:pathLst>
                  <a:path w="124338" h="50113">
                    <a:moveTo>
                      <a:pt x="10375" y="6736"/>
                    </a:moveTo>
                    <a:cubicBezTo>
                      <a:pt x="10375" y="6736"/>
                      <a:pt x="31963" y="3470"/>
                      <a:pt x="43587" y="6736"/>
                    </a:cubicBezTo>
                    <a:cubicBezTo>
                      <a:pt x="55211" y="10002"/>
                      <a:pt x="66835" y="6736"/>
                      <a:pt x="66835" y="6736"/>
                    </a:cubicBezTo>
                    <a:cubicBezTo>
                      <a:pt x="66835" y="6736"/>
                      <a:pt x="63514" y="-1429"/>
                      <a:pt x="80120" y="204"/>
                    </a:cubicBezTo>
                    <a:cubicBezTo>
                      <a:pt x="96726" y="1837"/>
                      <a:pt x="113332" y="5103"/>
                      <a:pt x="113332" y="5103"/>
                    </a:cubicBezTo>
                    <a:cubicBezTo>
                      <a:pt x="113332" y="5103"/>
                      <a:pt x="89253" y="8777"/>
                      <a:pt x="97556" y="8777"/>
                    </a:cubicBezTo>
                    <a:cubicBezTo>
                      <a:pt x="105860" y="8777"/>
                      <a:pt x="123296" y="11635"/>
                      <a:pt x="123296" y="16534"/>
                    </a:cubicBezTo>
                    <a:cubicBezTo>
                      <a:pt x="123296" y="21433"/>
                      <a:pt x="128278" y="40213"/>
                      <a:pt x="116653" y="40213"/>
                    </a:cubicBezTo>
                    <a:cubicBezTo>
                      <a:pt x="105029" y="40213"/>
                      <a:pt x="93405" y="37763"/>
                      <a:pt x="93405" y="37763"/>
                    </a:cubicBezTo>
                    <a:cubicBezTo>
                      <a:pt x="93405" y="37763"/>
                      <a:pt x="114993" y="49603"/>
                      <a:pt x="97556" y="49603"/>
                    </a:cubicBezTo>
                    <a:cubicBezTo>
                      <a:pt x="80120" y="49603"/>
                      <a:pt x="73478" y="44295"/>
                      <a:pt x="73478" y="44295"/>
                    </a:cubicBezTo>
                    <a:cubicBezTo>
                      <a:pt x="73478" y="44295"/>
                      <a:pt x="74308" y="51236"/>
                      <a:pt x="50229" y="49603"/>
                    </a:cubicBezTo>
                    <a:cubicBezTo>
                      <a:pt x="26150" y="47969"/>
                      <a:pt x="53550" y="37763"/>
                      <a:pt x="53550" y="37763"/>
                    </a:cubicBezTo>
                    <a:cubicBezTo>
                      <a:pt x="53550" y="37763"/>
                      <a:pt x="43587" y="42254"/>
                      <a:pt x="29472" y="42254"/>
                    </a:cubicBezTo>
                    <a:cubicBezTo>
                      <a:pt x="15357" y="42254"/>
                      <a:pt x="13696" y="34497"/>
                      <a:pt x="13696" y="29598"/>
                    </a:cubicBezTo>
                    <a:cubicBezTo>
                      <a:pt x="13696" y="24699"/>
                      <a:pt x="-2910" y="23066"/>
                      <a:pt x="411" y="16534"/>
                    </a:cubicBezTo>
                    <a:cubicBezTo>
                      <a:pt x="3732" y="10002"/>
                      <a:pt x="10375" y="6736"/>
                      <a:pt x="10375" y="6736"/>
                    </a:cubicBezTo>
                    <a:close/>
                  </a:path>
                </a:pathLst>
              </a:custGeom>
              <a:solidFill>
                <a:srgbClr val="00AA4F"/>
              </a:solidFill>
              <a:ln w="8580" cap="flat">
                <a:noFill/>
                <a:miter lim="800000"/>
              </a:ln>
            </p:spPr>
          </p:sp>
          <p:sp>
            <p:nvSpPr>
              <p:cNvPr id="10299" name=""/>
              <p:cNvSpPr/>
              <p:nvPr/>
            </p:nvSpPr>
            <p:spPr>
              <a:xfrm>
                <a:off x="8762064" y="4200858"/>
                <a:ext cx="154229" cy="43479"/>
              </a:xfrm>
              <a:custGeom>
                <a:avLst/>
                <a:gdLst/>
                <a:ahLst/>
                <a:cxnLst/>
                <a:pathLst>
                  <a:path w="154229" h="43479">
                    <a:moveTo>
                      <a:pt x="141563" y="3266"/>
                    </a:moveTo>
                    <a:cubicBezTo>
                      <a:pt x="141563" y="3266"/>
                      <a:pt x="161490" y="21229"/>
                      <a:pt x="151527" y="30211"/>
                    </a:cubicBezTo>
                    <a:cubicBezTo>
                      <a:pt x="141563" y="39193"/>
                      <a:pt x="121636" y="33477"/>
                      <a:pt x="121636" y="33477"/>
                    </a:cubicBezTo>
                    <a:cubicBezTo>
                      <a:pt x="121636" y="33477"/>
                      <a:pt x="154848" y="47358"/>
                      <a:pt x="73478" y="42459"/>
                    </a:cubicBezTo>
                    <a:cubicBezTo>
                      <a:pt x="-7892" y="37560"/>
                      <a:pt x="31963" y="40009"/>
                      <a:pt x="31963" y="40009"/>
                    </a:cubicBezTo>
                    <a:cubicBezTo>
                      <a:pt x="31963" y="40009"/>
                      <a:pt x="17017" y="42459"/>
                      <a:pt x="3732" y="28578"/>
                    </a:cubicBezTo>
                    <a:cubicBezTo>
                      <a:pt x="-9553" y="14697"/>
                      <a:pt x="17017" y="11431"/>
                      <a:pt x="17017" y="11431"/>
                    </a:cubicBezTo>
                    <a:cubicBezTo>
                      <a:pt x="17017" y="11431"/>
                      <a:pt x="31963" y="0"/>
                      <a:pt x="76800" y="0"/>
                    </a:cubicBezTo>
                    <a:cubicBezTo>
                      <a:pt x="121636" y="0"/>
                      <a:pt x="141563" y="3266"/>
                      <a:pt x="141563" y="3266"/>
                    </a:cubicBezTo>
                    <a:close/>
                  </a:path>
                </a:pathLst>
              </a:custGeom>
              <a:solidFill>
                <a:srgbClr val="00793B"/>
              </a:solidFill>
              <a:ln w="8580" cap="flat">
                <a:solidFill>
                  <a:srgbClr val="006600"/>
                </a:solidFill>
                <a:miter lim="800000"/>
              </a:ln>
            </p:spPr>
          </p:sp>
          <p:sp>
            <p:nvSpPr>
              <p:cNvPr id="10302" name=""/>
              <p:cNvSpPr/>
              <p:nvPr/>
            </p:nvSpPr>
            <p:spPr>
              <a:xfrm>
                <a:off x="8777010" y="4187581"/>
                <a:ext cx="124338" cy="50113"/>
              </a:xfrm>
              <a:custGeom>
                <a:avLst/>
                <a:gdLst/>
                <a:ahLst/>
                <a:cxnLst/>
                <a:pathLst>
                  <a:path w="124338" h="50113">
                    <a:moveTo>
                      <a:pt x="10375" y="6736"/>
                    </a:moveTo>
                    <a:cubicBezTo>
                      <a:pt x="10375" y="6736"/>
                      <a:pt x="31963" y="3470"/>
                      <a:pt x="43587" y="6736"/>
                    </a:cubicBezTo>
                    <a:cubicBezTo>
                      <a:pt x="55211" y="10002"/>
                      <a:pt x="66835" y="6736"/>
                      <a:pt x="66835" y="6736"/>
                    </a:cubicBezTo>
                    <a:cubicBezTo>
                      <a:pt x="66835" y="6736"/>
                      <a:pt x="63514" y="-1429"/>
                      <a:pt x="80120" y="204"/>
                    </a:cubicBezTo>
                    <a:cubicBezTo>
                      <a:pt x="96726" y="1837"/>
                      <a:pt x="113332" y="5103"/>
                      <a:pt x="113332" y="5103"/>
                    </a:cubicBezTo>
                    <a:cubicBezTo>
                      <a:pt x="113332" y="5103"/>
                      <a:pt x="89253" y="8777"/>
                      <a:pt x="97556" y="8777"/>
                    </a:cubicBezTo>
                    <a:cubicBezTo>
                      <a:pt x="105860" y="8777"/>
                      <a:pt x="123296" y="11635"/>
                      <a:pt x="123296" y="16534"/>
                    </a:cubicBezTo>
                    <a:cubicBezTo>
                      <a:pt x="123296" y="21433"/>
                      <a:pt x="128278" y="40213"/>
                      <a:pt x="116653" y="40213"/>
                    </a:cubicBezTo>
                    <a:cubicBezTo>
                      <a:pt x="105029" y="40213"/>
                      <a:pt x="93405" y="37763"/>
                      <a:pt x="93405" y="37763"/>
                    </a:cubicBezTo>
                    <a:cubicBezTo>
                      <a:pt x="93405" y="37763"/>
                      <a:pt x="114993" y="49603"/>
                      <a:pt x="97556" y="49603"/>
                    </a:cubicBezTo>
                    <a:cubicBezTo>
                      <a:pt x="80120" y="49603"/>
                      <a:pt x="73478" y="44295"/>
                      <a:pt x="73478" y="44295"/>
                    </a:cubicBezTo>
                    <a:cubicBezTo>
                      <a:pt x="73478" y="44295"/>
                      <a:pt x="74308" y="51236"/>
                      <a:pt x="50229" y="49603"/>
                    </a:cubicBezTo>
                    <a:cubicBezTo>
                      <a:pt x="26150" y="47969"/>
                      <a:pt x="53550" y="37763"/>
                      <a:pt x="53550" y="37763"/>
                    </a:cubicBezTo>
                    <a:cubicBezTo>
                      <a:pt x="53550" y="37763"/>
                      <a:pt x="43587" y="42254"/>
                      <a:pt x="29472" y="42254"/>
                    </a:cubicBezTo>
                    <a:cubicBezTo>
                      <a:pt x="15357" y="42254"/>
                      <a:pt x="13696" y="34497"/>
                      <a:pt x="13696" y="29598"/>
                    </a:cubicBezTo>
                    <a:cubicBezTo>
                      <a:pt x="13696" y="24699"/>
                      <a:pt x="-2910" y="23066"/>
                      <a:pt x="411" y="16534"/>
                    </a:cubicBezTo>
                    <a:cubicBezTo>
                      <a:pt x="3732" y="10002"/>
                      <a:pt x="10375" y="6736"/>
                      <a:pt x="10375" y="6736"/>
                    </a:cubicBezTo>
                    <a:close/>
                  </a:path>
                </a:pathLst>
              </a:custGeom>
              <a:solidFill>
                <a:srgbClr val="00AA4F"/>
              </a:solidFill>
              <a:ln w="8580" cap="flat">
                <a:noFill/>
                <a:miter lim="800000"/>
              </a:ln>
            </p:spPr>
          </p:sp>
          <p:sp>
            <p:nvSpPr>
              <p:cNvPr id="10304" name=""/>
              <p:cNvSpPr/>
              <p:nvPr/>
            </p:nvSpPr>
            <p:spPr>
              <a:xfrm>
                <a:off x="8117554" y="4138485"/>
                <a:ext cx="42284" cy="58683"/>
              </a:xfrm>
              <a:custGeom>
                <a:avLst/>
                <a:gdLst/>
                <a:ahLst/>
                <a:cxnLst/>
                <a:pathLst>
                  <a:path w="42284" h="58683">
                    <a:moveTo>
                      <a:pt x="-1126" y="22204"/>
                    </a:moveTo>
                    <a:lnTo>
                      <a:pt x="-1126" y="58683"/>
                    </a:lnTo>
                    <a:lnTo>
                      <a:pt x="41158" y="36479"/>
                    </a:lnTo>
                    <a:lnTo>
                      <a:pt x="41158" y="0"/>
                    </a:lnTo>
                    <a:lnTo>
                      <a:pt x="-1126" y="22204"/>
                    </a:lnTo>
                    <a:close/>
                  </a:path>
                </a:pathLst>
              </a:custGeom>
              <a:solidFill>
                <a:srgbClr val="668098"/>
              </a:solidFill>
              <a:ln w="8580" cap="flat">
                <a:noFill/>
                <a:miter lim="800000"/>
              </a:ln>
            </p:spPr>
          </p:sp>
          <p:sp>
            <p:nvSpPr>
              <p:cNvPr id="10311" name=""/>
              <p:cNvSpPr/>
              <p:nvPr/>
            </p:nvSpPr>
            <p:spPr>
              <a:xfrm>
                <a:off x="8199463" y="4096454"/>
                <a:ext cx="42284" cy="58683"/>
              </a:xfrm>
              <a:custGeom>
                <a:avLst/>
                <a:gdLst/>
                <a:ahLst/>
                <a:cxnLst/>
                <a:pathLst>
                  <a:path w="42284" h="58683">
                    <a:moveTo>
                      <a:pt x="-1126" y="22204"/>
                    </a:moveTo>
                    <a:lnTo>
                      <a:pt x="-1126" y="58683"/>
                    </a:lnTo>
                    <a:lnTo>
                      <a:pt x="41158" y="36479"/>
                    </a:lnTo>
                    <a:lnTo>
                      <a:pt x="41158" y="0"/>
                    </a:lnTo>
                    <a:lnTo>
                      <a:pt x="-1126" y="22204"/>
                    </a:lnTo>
                    <a:close/>
                  </a:path>
                </a:pathLst>
              </a:custGeom>
              <a:solidFill>
                <a:srgbClr val="668098"/>
              </a:solidFill>
              <a:ln w="8580" cap="flat">
                <a:noFill/>
                <a:miter lim="800000"/>
              </a:ln>
            </p:spPr>
          </p:sp>
          <p:sp>
            <p:nvSpPr>
              <p:cNvPr id="10315" name=""/>
              <p:cNvSpPr/>
              <p:nvPr/>
            </p:nvSpPr>
            <p:spPr>
              <a:xfrm>
                <a:off x="8267790" y="4057623"/>
                <a:ext cx="42284" cy="58683"/>
              </a:xfrm>
              <a:custGeom>
                <a:avLst/>
                <a:gdLst/>
                <a:ahLst/>
                <a:cxnLst/>
                <a:pathLst>
                  <a:path w="42284" h="58683">
                    <a:moveTo>
                      <a:pt x="-1126" y="22204"/>
                    </a:moveTo>
                    <a:lnTo>
                      <a:pt x="-1126" y="58683"/>
                    </a:lnTo>
                    <a:lnTo>
                      <a:pt x="41158" y="36479"/>
                    </a:lnTo>
                    <a:lnTo>
                      <a:pt x="41158" y="0"/>
                    </a:lnTo>
                    <a:lnTo>
                      <a:pt x="-1126" y="22204"/>
                    </a:lnTo>
                    <a:close/>
                  </a:path>
                </a:pathLst>
              </a:custGeom>
              <a:solidFill>
                <a:srgbClr val="668098"/>
              </a:solidFill>
              <a:ln w="8580" cap="flat">
                <a:noFill/>
                <a:miter lim="800000"/>
              </a:ln>
            </p:spPr>
          </p:sp>
          <p:sp>
            <p:nvSpPr>
              <p:cNvPr id="10318" name=""/>
              <p:cNvSpPr/>
              <p:nvPr/>
            </p:nvSpPr>
            <p:spPr>
              <a:xfrm>
                <a:off x="8344116" y="4016363"/>
                <a:ext cx="42284" cy="58683"/>
              </a:xfrm>
              <a:custGeom>
                <a:avLst/>
                <a:gdLst/>
                <a:ahLst/>
                <a:cxnLst/>
                <a:pathLst>
                  <a:path w="42284" h="58683">
                    <a:moveTo>
                      <a:pt x="-1126" y="22204"/>
                    </a:moveTo>
                    <a:lnTo>
                      <a:pt x="-1126" y="58683"/>
                    </a:lnTo>
                    <a:lnTo>
                      <a:pt x="41158" y="36479"/>
                    </a:lnTo>
                    <a:lnTo>
                      <a:pt x="41158" y="0"/>
                    </a:lnTo>
                    <a:lnTo>
                      <a:pt x="-1126" y="22204"/>
                    </a:lnTo>
                    <a:close/>
                  </a:path>
                </a:pathLst>
              </a:custGeom>
              <a:solidFill>
                <a:srgbClr val="668098"/>
              </a:solidFill>
              <a:ln w="8580" cap="flat">
                <a:noFill/>
                <a:miter lim="800000"/>
              </a:ln>
            </p:spPr>
          </p:sp>
          <p:sp>
            <p:nvSpPr>
              <p:cNvPr id="10321" name=""/>
              <p:cNvSpPr/>
              <p:nvPr/>
            </p:nvSpPr>
            <p:spPr>
              <a:xfrm>
                <a:off x="8413542" y="3977781"/>
                <a:ext cx="42284" cy="58683"/>
              </a:xfrm>
              <a:custGeom>
                <a:avLst/>
                <a:gdLst/>
                <a:ahLst/>
                <a:cxnLst/>
                <a:pathLst>
                  <a:path w="42284" h="58683">
                    <a:moveTo>
                      <a:pt x="-1126" y="22204"/>
                    </a:moveTo>
                    <a:lnTo>
                      <a:pt x="-1126" y="58683"/>
                    </a:lnTo>
                    <a:lnTo>
                      <a:pt x="41158" y="36479"/>
                    </a:lnTo>
                    <a:lnTo>
                      <a:pt x="41158" y="0"/>
                    </a:lnTo>
                    <a:lnTo>
                      <a:pt x="-1126" y="22204"/>
                    </a:lnTo>
                    <a:close/>
                  </a:path>
                </a:pathLst>
              </a:custGeom>
              <a:solidFill>
                <a:srgbClr val="668098"/>
              </a:solidFill>
              <a:ln w="8580" cap="flat">
                <a:noFill/>
                <a:miter lim="800000"/>
              </a:ln>
            </p:spPr>
          </p:sp>
          <p:sp>
            <p:nvSpPr>
              <p:cNvPr id="10324" name=""/>
              <p:cNvSpPr/>
              <p:nvPr/>
            </p:nvSpPr>
            <p:spPr>
              <a:xfrm>
                <a:off x="8485514" y="3941816"/>
                <a:ext cx="42284" cy="58683"/>
              </a:xfrm>
              <a:custGeom>
                <a:avLst/>
                <a:gdLst/>
                <a:ahLst/>
                <a:cxnLst/>
                <a:pathLst>
                  <a:path w="42284" h="58683">
                    <a:moveTo>
                      <a:pt x="-1126" y="22204"/>
                    </a:moveTo>
                    <a:lnTo>
                      <a:pt x="-1126" y="58683"/>
                    </a:lnTo>
                    <a:lnTo>
                      <a:pt x="41158" y="36479"/>
                    </a:lnTo>
                    <a:lnTo>
                      <a:pt x="41158" y="0"/>
                    </a:lnTo>
                    <a:lnTo>
                      <a:pt x="-1126" y="22204"/>
                    </a:lnTo>
                    <a:close/>
                  </a:path>
                </a:pathLst>
              </a:custGeom>
              <a:solidFill>
                <a:srgbClr val="668098"/>
              </a:solidFill>
              <a:ln w="8580" cap="flat">
                <a:noFill/>
                <a:miter lim="800000"/>
              </a:ln>
            </p:spPr>
          </p:sp>
          <p:sp>
            <p:nvSpPr>
              <p:cNvPr id="10330" name=""/>
              <p:cNvSpPr/>
              <p:nvPr/>
            </p:nvSpPr>
            <p:spPr>
              <a:xfrm>
                <a:off x="8559857" y="3900823"/>
                <a:ext cx="42284" cy="58683"/>
              </a:xfrm>
              <a:custGeom>
                <a:avLst/>
                <a:gdLst/>
                <a:ahLst/>
                <a:cxnLst/>
                <a:pathLst>
                  <a:path w="42284" h="58683">
                    <a:moveTo>
                      <a:pt x="-1126" y="22204"/>
                    </a:moveTo>
                    <a:lnTo>
                      <a:pt x="-1126" y="58683"/>
                    </a:lnTo>
                    <a:lnTo>
                      <a:pt x="41158" y="36479"/>
                    </a:lnTo>
                    <a:lnTo>
                      <a:pt x="41158" y="0"/>
                    </a:lnTo>
                    <a:lnTo>
                      <a:pt x="-1126" y="22204"/>
                    </a:lnTo>
                    <a:close/>
                  </a:path>
                </a:pathLst>
              </a:custGeom>
              <a:solidFill>
                <a:srgbClr val="668098"/>
              </a:solidFill>
              <a:ln w="8580" cap="flat">
                <a:noFill/>
                <a:miter lim="800000"/>
              </a:ln>
            </p:spPr>
          </p:sp>
        </p:grpSp>
        <p:sp>
          <p:nvSpPr>
            <p:cNvPr id="12384" name="Rectangle"/>
            <p:cNvSpPr/>
            <p:nvPr/>
          </p:nvSpPr>
          <p:spPr>
            <a:xfrm>
              <a:off x="5651164" y="3817379"/>
              <a:ext cx="737842" cy="163012"/>
            </a:xfrm>
            <a:custGeom>
              <a:avLst/>
              <a:gdLst/>
              <a:ahLst/>
              <a:cxnLst/>
              <a:rect l="l" t="t" r="r" b="b"/>
              <a:pathLst>
                <a:path w="737842" h="163012">
                  <a:moveTo>
                    <a:pt x="0" y="0"/>
                  </a:moveTo>
                  <a:lnTo>
                    <a:pt x="737842" y="0"/>
                  </a:lnTo>
                  <a:lnTo>
                    <a:pt x="737842" y="163012"/>
                  </a:lnTo>
                  <a:lnTo>
                    <a:pt x="0" y="16301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Vlan1:10.10.8.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10/21</a:t>
              </a:r>
            </a:p>
          </p:txBody>
        </p:sp>
        <p:sp>
          <p:nvSpPr>
            <p:cNvPr id="12386" name="Rectangle"/>
            <p:cNvSpPr/>
            <p:nvPr/>
          </p:nvSpPr>
          <p:spPr>
            <a:xfrm>
              <a:off x="6826561" y="3654369"/>
              <a:ext cx="360342" cy="137273"/>
            </a:xfrm>
            <a:custGeom>
              <a:avLst/>
              <a:gdLst/>
              <a:ahLst/>
              <a:cxnLst/>
              <a:rect l="l" t="t" r="r" b="b"/>
              <a:pathLst>
                <a:path w="360342" h="137273">
                  <a:moveTo>
                    <a:pt x="0" y="0"/>
                  </a:moveTo>
                  <a:lnTo>
                    <a:pt x="360342" y="0"/>
                  </a:lnTo>
                  <a:lnTo>
                    <a:pt x="360342" y="137273"/>
                  </a:lnTo>
                  <a:lnTo>
                    <a:pt x="0" y="13727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S1</a:t>
              </a:r>
            </a:p>
          </p:txBody>
        </p:sp>
        <p:sp>
          <p:nvSpPr>
            <p:cNvPr id="12388" name="Rectangle"/>
            <p:cNvSpPr/>
            <p:nvPr/>
          </p:nvSpPr>
          <p:spPr>
            <a:xfrm>
              <a:off x="6363260" y="3688687"/>
              <a:ext cx="218975" cy="205910"/>
            </a:xfrm>
            <a:custGeom>
              <a:avLst/>
              <a:gdLst/>
              <a:ahLst/>
              <a:cxnLst/>
              <a:rect l="l" t="t" r="r" b="b"/>
              <a:pathLst>
                <a:path w="218975" h="205910">
                  <a:moveTo>
                    <a:pt x="0" y="0"/>
                  </a:moveTo>
                  <a:lnTo>
                    <a:pt x="218975" y="0"/>
                  </a:lnTo>
                  <a:lnTo>
                    <a:pt x="218975" y="205910"/>
                  </a:lnTo>
                  <a:lnTo>
                    <a:pt x="0" y="2059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S0</a:t>
              </a:r>
            </a:p>
          </p:txBody>
        </p:sp>
        <p:sp>
          <p:nvSpPr>
            <p:cNvPr id="12390" name="Rectangle"/>
            <p:cNvSpPr/>
            <p:nvPr/>
          </p:nvSpPr>
          <p:spPr>
            <a:xfrm rot="5400000">
              <a:off x="6078089" y="3091506"/>
              <a:ext cx="789321" cy="214489"/>
            </a:xfrm>
            <a:custGeom>
              <a:avLst/>
              <a:gdLst/>
              <a:ahLst/>
              <a:cxnLst/>
              <a:rect l="l" t="t" r="r" b="b"/>
              <a:pathLst>
                <a:path w="789321" h="214489">
                  <a:moveTo>
                    <a:pt x="0" y="0"/>
                  </a:moveTo>
                  <a:lnTo>
                    <a:pt x="789321" y="0"/>
                  </a:lnTo>
                  <a:lnTo>
                    <a:pt x="789321" y="214489"/>
                  </a:lnTo>
                  <a:lnTo>
                    <a:pt x="0" y="21448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10.1.1.9/30</a:t>
              </a:r>
            </a:p>
          </p:txBody>
        </p:sp>
        <p:sp>
          <p:nvSpPr>
            <p:cNvPr id="12392" name="Rectangle"/>
            <p:cNvSpPr/>
            <p:nvPr/>
          </p:nvSpPr>
          <p:spPr>
            <a:xfrm>
              <a:off x="7135421" y="3491356"/>
              <a:ext cx="1046710" cy="197330"/>
            </a:xfrm>
            <a:custGeom>
              <a:avLst/>
              <a:gdLst/>
              <a:ahLst/>
              <a:cxnLst/>
              <a:rect l="l" t="t" r="r" b="b"/>
              <a:pathLst>
                <a:path w="1046710" h="197330">
                  <a:moveTo>
                    <a:pt x="0" y="0"/>
                  </a:moveTo>
                  <a:lnTo>
                    <a:pt x="1046710" y="0"/>
                  </a:lnTo>
                  <a:lnTo>
                    <a:pt x="1046710" y="197330"/>
                  </a:lnTo>
                  <a:lnTo>
                    <a:pt x="0" y="19733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Motorola Modem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Surfer 56K</a:t>
              </a:r>
            </a:p>
          </p:txBody>
        </p:sp>
        <p:sp>
          <p:nvSpPr>
            <p:cNvPr id="12397" name="Rectangle"/>
            <p:cNvSpPr/>
            <p:nvPr/>
          </p:nvSpPr>
          <p:spPr>
            <a:xfrm>
              <a:off x="5316554" y="2384594"/>
              <a:ext cx="265967" cy="111535"/>
            </a:xfrm>
            <a:custGeom>
              <a:avLst/>
              <a:gdLst/>
              <a:ahLst/>
              <a:cxnLst/>
              <a:rect l="l" t="t" r="r" b="b"/>
              <a:pathLst>
                <a:path w="265967" h="111535">
                  <a:moveTo>
                    <a:pt x="0" y="0"/>
                  </a:moveTo>
                  <a:lnTo>
                    <a:pt x="265967" y="0"/>
                  </a:lnTo>
                  <a:lnTo>
                    <a:pt x="265967" y="111535"/>
                  </a:lnTo>
                  <a:lnTo>
                    <a:pt x="0" y="11153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S0</a:t>
              </a:r>
            </a:p>
          </p:txBody>
        </p:sp>
        <p:sp>
          <p:nvSpPr>
            <p:cNvPr id="12399" name="Rectangle"/>
            <p:cNvSpPr/>
            <p:nvPr/>
          </p:nvSpPr>
          <p:spPr>
            <a:xfrm>
              <a:off x="4510077" y="2049990"/>
              <a:ext cx="352430" cy="227448"/>
            </a:xfrm>
            <a:custGeom>
              <a:avLst/>
              <a:gdLst/>
              <a:ahLst/>
              <a:cxnLst/>
              <a:rect l="l" t="t" r="r" b="b"/>
              <a:pathLst>
                <a:path w="352430" h="227448">
                  <a:moveTo>
                    <a:pt x="0" y="0"/>
                  </a:moveTo>
                  <a:lnTo>
                    <a:pt x="352430" y="0"/>
                  </a:lnTo>
                  <a:lnTo>
                    <a:pt x="352430" y="227448"/>
                  </a:lnTo>
                  <a:lnTo>
                    <a:pt x="0" y="22744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S2</a:t>
              </a:r>
            </a:p>
          </p:txBody>
        </p:sp>
        <p:sp>
          <p:nvSpPr>
            <p:cNvPr id="12401" name="Rectangle"/>
            <p:cNvSpPr/>
            <p:nvPr/>
          </p:nvSpPr>
          <p:spPr>
            <a:xfrm>
              <a:off x="4372804" y="2933687"/>
              <a:ext cx="240228" cy="188751"/>
            </a:xfrm>
            <a:custGeom>
              <a:avLst/>
              <a:gdLst/>
              <a:ahLst/>
              <a:cxnLst/>
              <a:rect l="l" t="t" r="r" b="b"/>
              <a:pathLst>
                <a:path w="240228" h="188751">
                  <a:moveTo>
                    <a:pt x="0" y="0"/>
                  </a:moveTo>
                  <a:lnTo>
                    <a:pt x="240228" y="0"/>
                  </a:lnTo>
                  <a:lnTo>
                    <a:pt x="240228" y="188751"/>
                  </a:lnTo>
                  <a:lnTo>
                    <a:pt x="0" y="18875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S7</a:t>
              </a:r>
            </a:p>
          </p:txBody>
        </p:sp>
        <p:sp>
          <p:nvSpPr>
            <p:cNvPr id="12403" name="Rectangle"/>
            <p:cNvSpPr/>
            <p:nvPr/>
          </p:nvSpPr>
          <p:spPr>
            <a:xfrm>
              <a:off x="4973373" y="2993739"/>
              <a:ext cx="274546" cy="137273"/>
            </a:xfrm>
            <a:custGeom>
              <a:avLst/>
              <a:gdLst/>
              <a:ahLst/>
              <a:cxnLst/>
              <a:rect l="l" t="t" r="r" b="b"/>
              <a:pathLst>
                <a:path w="274546" h="137273">
                  <a:moveTo>
                    <a:pt x="0" y="0"/>
                  </a:moveTo>
                  <a:lnTo>
                    <a:pt x="274546" y="0"/>
                  </a:lnTo>
                  <a:lnTo>
                    <a:pt x="274546" y="137273"/>
                  </a:lnTo>
                  <a:lnTo>
                    <a:pt x="0" y="13727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S3</a:t>
              </a:r>
            </a:p>
          </p:txBody>
        </p:sp>
        <p:sp>
          <p:nvSpPr>
            <p:cNvPr id="12405" name="Rectangle"/>
            <p:cNvSpPr/>
            <p:nvPr/>
          </p:nvSpPr>
          <p:spPr>
            <a:xfrm>
              <a:off x="5256500" y="2676295"/>
              <a:ext cx="403236" cy="214489"/>
            </a:xfrm>
            <a:custGeom>
              <a:avLst/>
              <a:gdLst/>
              <a:ahLst/>
              <a:cxnLst/>
              <a:rect l="l" t="t" r="r" b="b"/>
              <a:pathLst>
                <a:path w="403236" h="214489">
                  <a:moveTo>
                    <a:pt x="0" y="0"/>
                  </a:moveTo>
                  <a:lnTo>
                    <a:pt x="403236" y="0"/>
                  </a:lnTo>
                  <a:lnTo>
                    <a:pt x="403236" y="214489"/>
                  </a:lnTo>
                  <a:lnTo>
                    <a:pt x="0" y="21448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S6</a:t>
              </a:r>
            </a:p>
          </p:txBody>
        </p:sp>
        <p:sp>
          <p:nvSpPr>
            <p:cNvPr id="12407" name="Rectangle"/>
            <p:cNvSpPr/>
            <p:nvPr/>
          </p:nvSpPr>
          <p:spPr>
            <a:xfrm>
              <a:off x="5586817" y="2689164"/>
              <a:ext cx="866537" cy="188751"/>
            </a:xfrm>
            <a:custGeom>
              <a:avLst/>
              <a:gdLst/>
              <a:ahLst/>
              <a:cxnLst/>
              <a:rect l="l" t="t" r="r" b="b"/>
              <a:pathLst>
                <a:path w="866537" h="188751">
                  <a:moveTo>
                    <a:pt x="0" y="0"/>
                  </a:moveTo>
                  <a:lnTo>
                    <a:pt x="866537" y="0"/>
                  </a:lnTo>
                  <a:lnTo>
                    <a:pt x="866537" y="188751"/>
                  </a:lnTo>
                  <a:lnTo>
                    <a:pt x="0" y="18875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10.1.1.10/30</a:t>
              </a:r>
            </a:p>
          </p:txBody>
        </p:sp>
        <p:sp>
          <p:nvSpPr>
            <p:cNvPr id="12410" name="Rectangle"/>
            <p:cNvSpPr/>
            <p:nvPr/>
          </p:nvSpPr>
          <p:spPr>
            <a:xfrm>
              <a:off x="3832293" y="3808800"/>
              <a:ext cx="720683" cy="180171"/>
            </a:xfrm>
            <a:custGeom>
              <a:avLst/>
              <a:gdLst>
                <a:gd name="rtr" fmla="*/ 900851 w 720683"/>
              </a:gdLst>
              <a:ahLst/>
              <a:cxnLst/>
              <a:rect l="l" t="t" r="rtr" b="b"/>
              <a:pathLst>
                <a:path w="720683" h="180171">
                  <a:moveTo>
                    <a:pt x="0" y="0"/>
                  </a:moveTo>
                  <a:lnTo>
                    <a:pt x="720683" y="0"/>
                  </a:lnTo>
                  <a:lnTo>
                    <a:pt x="720683" y="180171"/>
                  </a:lnTo>
                  <a:lnTo>
                    <a:pt x="0" y="18017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E0 to VLAN2</a:t>
              </a:r>
            </a:p>
          </p:txBody>
        </p:sp>
        <p:sp>
          <p:nvSpPr>
            <p:cNvPr id="12412" name="Rectangle"/>
            <p:cNvSpPr/>
            <p:nvPr/>
          </p:nvSpPr>
          <p:spPr>
            <a:xfrm>
              <a:off x="3660702" y="3354085"/>
              <a:ext cx="368921" cy="120114"/>
            </a:xfrm>
            <a:custGeom>
              <a:avLst/>
              <a:gdLst/>
              <a:ahLst/>
              <a:cxnLst/>
              <a:rect l="l" t="t" r="r" b="b"/>
              <a:pathLst>
                <a:path w="368921" h="120114">
                  <a:moveTo>
                    <a:pt x="0" y="0"/>
                  </a:moveTo>
                  <a:lnTo>
                    <a:pt x="368921" y="0"/>
                  </a:lnTo>
                  <a:lnTo>
                    <a:pt x="368921" y="120114"/>
                  </a:lnTo>
                  <a:lnTo>
                    <a:pt x="0" y="1201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S0</a:t>
              </a:r>
            </a:p>
          </p:txBody>
        </p:sp>
        <p:sp>
          <p:nvSpPr>
            <p:cNvPr id="12415" name="Rectangle"/>
            <p:cNvSpPr/>
            <p:nvPr/>
          </p:nvSpPr>
          <p:spPr>
            <a:xfrm>
              <a:off x="2725526" y="943226"/>
              <a:ext cx="454717" cy="167861"/>
            </a:xfrm>
            <a:custGeom>
              <a:avLst/>
              <a:gdLst/>
              <a:ahLst/>
              <a:cxnLst/>
              <a:rect l="l" t="t" r="r" b="b"/>
              <a:pathLst>
                <a:path w="454717" h="167861">
                  <a:moveTo>
                    <a:pt x="0" y="0"/>
                  </a:moveTo>
                  <a:lnTo>
                    <a:pt x="454717" y="0"/>
                  </a:lnTo>
                  <a:lnTo>
                    <a:pt x="454717" y="167861"/>
                  </a:lnTo>
                  <a:lnTo>
                    <a:pt x="0" y="16786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Topaz</a:t>
              </a:r>
            </a:p>
          </p:txBody>
        </p:sp>
        <p:sp>
          <p:nvSpPr>
            <p:cNvPr id="12417" name="Rectangle"/>
            <p:cNvSpPr/>
            <p:nvPr/>
          </p:nvSpPr>
          <p:spPr>
            <a:xfrm>
              <a:off x="2725532" y="1629589"/>
              <a:ext cx="574831" cy="145852"/>
            </a:xfrm>
            <a:custGeom>
              <a:avLst/>
              <a:gdLst/>
              <a:ahLst/>
              <a:cxnLst/>
              <a:rect l="l" t="t" r="r" b="b"/>
              <a:pathLst>
                <a:path w="574831" h="145852">
                  <a:moveTo>
                    <a:pt x="0" y="0"/>
                  </a:moveTo>
                  <a:lnTo>
                    <a:pt x="574831" y="0"/>
                  </a:lnTo>
                  <a:lnTo>
                    <a:pt x="574831" y="145852"/>
                  </a:lnTo>
                  <a:lnTo>
                    <a:pt x="0" y="1458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1:Mica</a:t>
              </a:r>
            </a:p>
          </p:txBody>
        </p:sp>
        <p:sp>
          <p:nvSpPr>
            <p:cNvPr id="12419" name="Rectangle"/>
            <p:cNvSpPr/>
            <p:nvPr/>
          </p:nvSpPr>
          <p:spPr>
            <a:xfrm>
              <a:off x="2699795" y="1929877"/>
              <a:ext cx="334603" cy="154432"/>
            </a:xfrm>
            <a:custGeom>
              <a:avLst/>
              <a:gdLst/>
              <a:ahLst/>
              <a:cxnLst/>
              <a:rect l="l" t="t" r="r" b="b"/>
              <a:pathLst>
                <a:path w="334603" h="154432">
                  <a:moveTo>
                    <a:pt x="0" y="0"/>
                  </a:moveTo>
                  <a:lnTo>
                    <a:pt x="334603" y="0"/>
                  </a:lnTo>
                  <a:lnTo>
                    <a:pt x="334603" y="154432"/>
                  </a:lnTo>
                  <a:lnTo>
                    <a:pt x="0" y="15443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S0</a:t>
              </a:r>
            </a:p>
          </p:txBody>
        </p:sp>
        <p:sp>
          <p:nvSpPr>
            <p:cNvPr id="12421" name="Rectangle"/>
            <p:cNvSpPr/>
            <p:nvPr/>
          </p:nvSpPr>
          <p:spPr>
            <a:xfrm>
              <a:off x="2716950" y="2358851"/>
              <a:ext cx="540512" cy="214489"/>
            </a:xfrm>
            <a:custGeom>
              <a:avLst/>
              <a:gdLst/>
              <a:ahLst/>
              <a:cxnLst/>
              <a:rect l="l" t="t" r="r" b="b"/>
              <a:pathLst>
                <a:path w="540512" h="214489">
                  <a:moveTo>
                    <a:pt x="0" y="0"/>
                  </a:moveTo>
                  <a:lnTo>
                    <a:pt x="540512" y="0"/>
                  </a:lnTo>
                  <a:lnTo>
                    <a:pt x="540512" y="214489"/>
                  </a:lnTo>
                  <a:lnTo>
                    <a:pt x="0" y="21448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2:Shale</a:t>
              </a:r>
            </a:p>
          </p:txBody>
        </p:sp>
        <p:sp>
          <p:nvSpPr>
            <p:cNvPr id="12423" name="Rectangle"/>
            <p:cNvSpPr/>
            <p:nvPr/>
          </p:nvSpPr>
          <p:spPr>
            <a:xfrm>
              <a:off x="2716949" y="3276867"/>
              <a:ext cx="274546" cy="145852"/>
            </a:xfrm>
            <a:custGeom>
              <a:avLst/>
              <a:gdLst/>
              <a:ahLst/>
              <a:cxnLst/>
              <a:rect l="l" t="t" r="r" b="b"/>
              <a:pathLst>
                <a:path w="274546" h="145852">
                  <a:moveTo>
                    <a:pt x="0" y="0"/>
                  </a:moveTo>
                  <a:lnTo>
                    <a:pt x="274546" y="0"/>
                  </a:lnTo>
                  <a:lnTo>
                    <a:pt x="274546" y="145852"/>
                  </a:lnTo>
                  <a:lnTo>
                    <a:pt x="0" y="1458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S1</a:t>
              </a:r>
            </a:p>
          </p:txBody>
        </p:sp>
        <p:sp>
          <p:nvSpPr>
            <p:cNvPr id="12425" name="ConnectLine"/>
            <p:cNvSpPr/>
            <p:nvPr/>
          </p:nvSpPr>
          <p:spPr>
            <a:xfrm>
              <a:off x="2237557" y="2790621"/>
              <a:ext cx="0" cy="151532"/>
            </a:xfrm>
            <a:custGeom>
              <a:avLst/>
              <a:gdLst/>
              <a:ahLst/>
              <a:cxnLst/>
              <a:pathLst>
                <a:path w="0" h="151532" fill="none">
                  <a:moveTo>
                    <a:pt x="0" y="0"/>
                  </a:moveTo>
                  <a:lnTo>
                    <a:pt x="0" y="151532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34318" cap="flat">
              <a:solidFill>
                <a:srgbClr val="388194"/>
              </a:solidFill>
              <a:miter lim="800000"/>
            </a:ln>
          </p:spPr>
        </p:sp>
        <p:sp>
          <p:nvSpPr>
            <p:cNvPr id="12429" name="Rectangle"/>
            <p:cNvSpPr/>
            <p:nvPr/>
          </p:nvSpPr>
          <p:spPr>
            <a:xfrm>
              <a:off x="1867574" y="2710613"/>
              <a:ext cx="308864" cy="145852"/>
            </a:xfrm>
            <a:custGeom>
              <a:avLst/>
              <a:gdLst/>
              <a:ahLst/>
              <a:cxnLst/>
              <a:rect l="l" t="t" r="r" b="b"/>
              <a:pathLst>
                <a:path w="308864" h="145852">
                  <a:moveTo>
                    <a:pt x="0" y="0"/>
                  </a:moveTo>
                  <a:lnTo>
                    <a:pt x="308864" y="0"/>
                  </a:lnTo>
                  <a:lnTo>
                    <a:pt x="308864" y="145852"/>
                  </a:lnTo>
                  <a:lnTo>
                    <a:pt x="0" y="1458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S1</a:t>
              </a:r>
            </a:p>
          </p:txBody>
        </p:sp>
        <p:sp>
          <p:nvSpPr>
            <p:cNvPr id="12431" name="Rectangle"/>
            <p:cNvSpPr/>
            <p:nvPr/>
          </p:nvSpPr>
          <p:spPr>
            <a:xfrm>
              <a:off x="2330869" y="2847891"/>
              <a:ext cx="214489" cy="128693"/>
            </a:xfrm>
            <a:custGeom>
              <a:avLst/>
              <a:gdLst/>
              <a:ahLst/>
              <a:cxnLst/>
              <a:rect l="l" t="t" r="r" b="b"/>
              <a:pathLst>
                <a:path w="214489" h="128693">
                  <a:moveTo>
                    <a:pt x="0" y="0"/>
                  </a:moveTo>
                  <a:lnTo>
                    <a:pt x="214489" y="0"/>
                  </a:lnTo>
                  <a:lnTo>
                    <a:pt x="214489" y="128693"/>
                  </a:lnTo>
                  <a:lnTo>
                    <a:pt x="0" y="12869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S0</a:t>
              </a:r>
            </a:p>
          </p:txBody>
        </p:sp>
        <p:sp>
          <p:nvSpPr>
            <p:cNvPr id="12441" name="Rectangle"/>
            <p:cNvSpPr/>
            <p:nvPr/>
          </p:nvSpPr>
          <p:spPr>
            <a:xfrm>
              <a:off x="7011026" y="720156"/>
              <a:ext cx="1896086" cy="1269778"/>
            </a:xfrm>
            <a:custGeom>
              <a:avLst/>
              <a:gdLst/>
              <a:ahLst/>
              <a:cxnLst/>
              <a:pathLst>
                <a:path w="1896086" h="1269778">
                  <a:moveTo>
                    <a:pt x="0" y="0"/>
                  </a:moveTo>
                  <a:lnTo>
                    <a:pt x="1896086" y="0"/>
                  </a:lnTo>
                  <a:lnTo>
                    <a:pt x="1896086" y="1269778"/>
                  </a:lnTo>
                  <a:lnTo>
                    <a:pt x="0" y="126977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4F4F4"/>
                </a:gs>
                <a:gs pos="100000">
                  <a:srgbClr val="DFDFDF"/>
                </a:gs>
              </a:gsLst>
              <a:lin ang="5400000" scaled="0"/>
            </a:gradFill>
            <a:ln w="4290" cap="flat">
              <a:solidFill>
                <a:srgbClr val="A5A5A5"/>
              </a:solidFill>
              <a:miter lim="800000"/>
            </a:ln>
          </p:spPr>
        </p:sp>
        <p:cxnSp>
          <p:nvCxnSpPr>
            <p:cNvPr id="12443" name="Line"/>
            <p:cNvCxnSpPr/>
            <p:nvPr/>
          </p:nvCxnSpPr>
          <p:spPr>
            <a:xfrm>
              <a:off x="7182611" y="943226"/>
              <a:ext cx="617728" cy="0"/>
            </a:xfrm>
            <a:prstGeom prst="line">
              <a:avLst/>
            </a:prstGeom>
            <a:ln w="34318" cap="flat">
              <a:solidFill>
                <a:srgbClr val="B97034"/>
              </a:solidFill>
              <a:miter lim="800000"/>
            </a:ln>
          </p:spPr>
        </p:cxnSp>
        <p:cxnSp>
          <p:nvCxnSpPr>
            <p:cNvPr id="12447" name="Line"/>
            <p:cNvCxnSpPr/>
            <p:nvPr/>
          </p:nvCxnSpPr>
          <p:spPr>
            <a:xfrm>
              <a:off x="7182611" y="1234933"/>
              <a:ext cx="617728" cy="0"/>
            </a:xfrm>
            <a:prstGeom prst="line">
              <a:avLst/>
            </a:prstGeom>
            <a:ln w="34318" cap="flat">
              <a:solidFill>
                <a:srgbClr val="C00000"/>
              </a:solidFill>
              <a:miter lim="800000"/>
            </a:ln>
          </p:spPr>
        </p:cxnSp>
        <p:cxnSp>
          <p:nvCxnSpPr>
            <p:cNvPr id="12451" name="Line"/>
            <p:cNvCxnSpPr/>
            <p:nvPr/>
          </p:nvCxnSpPr>
          <p:spPr>
            <a:xfrm>
              <a:off x="7182614" y="1526636"/>
              <a:ext cx="591990" cy="0"/>
            </a:xfrm>
            <a:prstGeom prst="line">
              <a:avLst/>
            </a:prstGeom>
            <a:ln w="34318" cap="flat">
              <a:solidFill>
                <a:srgbClr val="388194"/>
              </a:solidFill>
              <a:miter lim="800000"/>
            </a:ln>
          </p:spPr>
        </p:cxnSp>
        <p:cxnSp>
          <p:nvCxnSpPr>
            <p:cNvPr id="12455" name="Line"/>
            <p:cNvCxnSpPr/>
            <p:nvPr/>
          </p:nvCxnSpPr>
          <p:spPr>
            <a:xfrm>
              <a:off x="7182611" y="1818340"/>
              <a:ext cx="617728" cy="0"/>
            </a:xfrm>
            <a:prstGeom prst="line">
              <a:avLst/>
            </a:prstGeom>
            <a:ln w="25739" cap="flat">
              <a:solidFill>
                <a:srgbClr val="00B050"/>
              </a:solidFill>
              <a:miter lim="800000"/>
            </a:ln>
          </p:spPr>
        </p:cxnSp>
        <p:sp>
          <p:nvSpPr>
            <p:cNvPr id="12459" name="Rectangle"/>
            <p:cNvSpPr/>
            <p:nvPr/>
          </p:nvSpPr>
          <p:spPr>
            <a:xfrm>
              <a:off x="7924772" y="840271"/>
              <a:ext cx="892278" cy="163012"/>
            </a:xfrm>
            <a:custGeom>
              <a:avLst/>
              <a:gdLst/>
              <a:ahLst/>
              <a:cxnLst/>
              <a:rect l="l" t="t" r="r" b="b"/>
              <a:pathLst>
                <a:path w="892278" h="163012">
                  <a:moveTo>
                    <a:pt x="0" y="0"/>
                  </a:moveTo>
                  <a:lnTo>
                    <a:pt x="892278" y="0"/>
                  </a:lnTo>
                  <a:lnTo>
                    <a:pt x="892278" y="163012"/>
                  </a:lnTo>
                  <a:lnTo>
                    <a:pt x="0" y="16301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l"/>
              <a:r>
                <a:rPr sz="760">
                  <a:solidFill>
                    <a:srgbClr val="000000"/>
                  </a:solidFill>
                  <a:latin typeface="Arial"/>
                </a:rPr>
                <a:t>FDDI</a:t>
              </a:r>
            </a:p>
          </p:txBody>
        </p:sp>
        <p:sp>
          <p:nvSpPr>
            <p:cNvPr id="12461" name="Rectangle"/>
            <p:cNvSpPr/>
            <p:nvPr/>
          </p:nvSpPr>
          <p:spPr>
            <a:xfrm>
              <a:off x="7929028" y="1106241"/>
              <a:ext cx="892278" cy="197330"/>
            </a:xfrm>
            <a:custGeom>
              <a:avLst/>
              <a:gdLst/>
              <a:ahLst/>
              <a:cxnLst/>
              <a:rect l="l" t="t" r="r" b="b"/>
              <a:pathLst>
                <a:path w="892278" h="197330">
                  <a:moveTo>
                    <a:pt x="0" y="0"/>
                  </a:moveTo>
                  <a:lnTo>
                    <a:pt x="892278" y="0"/>
                  </a:lnTo>
                  <a:lnTo>
                    <a:pt x="892278" y="197330"/>
                  </a:lnTo>
                  <a:lnTo>
                    <a:pt x="0" y="19733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l"/>
              <a:r>
                <a:rPr sz="760">
                  <a:solidFill>
                    <a:srgbClr val="000000"/>
                  </a:solidFill>
                  <a:latin typeface="Arial"/>
                </a:rPr>
                <a:t>Ethernet</a:t>
              </a:r>
            </a:p>
          </p:txBody>
        </p:sp>
        <p:sp>
          <p:nvSpPr>
            <p:cNvPr id="12463" name="Rectangle"/>
            <p:cNvSpPr/>
            <p:nvPr/>
          </p:nvSpPr>
          <p:spPr>
            <a:xfrm>
              <a:off x="7924772" y="1406521"/>
              <a:ext cx="892278" cy="205910"/>
            </a:xfrm>
            <a:custGeom>
              <a:avLst/>
              <a:gdLst/>
              <a:ahLst/>
              <a:cxnLst/>
              <a:rect l="l" t="t" r="r" b="b"/>
              <a:pathLst>
                <a:path w="892278" h="205910">
                  <a:moveTo>
                    <a:pt x="0" y="0"/>
                  </a:moveTo>
                  <a:lnTo>
                    <a:pt x="892278" y="0"/>
                  </a:lnTo>
                  <a:lnTo>
                    <a:pt x="892278" y="205910"/>
                  </a:lnTo>
                  <a:lnTo>
                    <a:pt x="0" y="2059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l"/>
              <a:r>
                <a:rPr sz="760">
                  <a:solidFill>
                    <a:srgbClr val="000000"/>
                  </a:solidFill>
                  <a:latin typeface="Arial"/>
                </a:rPr>
                <a:t>Serial</a:t>
              </a:r>
            </a:p>
          </p:txBody>
        </p:sp>
        <p:sp>
          <p:nvSpPr>
            <p:cNvPr id="12465" name="Rectangle"/>
            <p:cNvSpPr/>
            <p:nvPr/>
          </p:nvSpPr>
          <p:spPr>
            <a:xfrm>
              <a:off x="7929028" y="1698228"/>
              <a:ext cx="892278" cy="214489"/>
            </a:xfrm>
            <a:custGeom>
              <a:avLst/>
              <a:gdLst/>
              <a:ahLst/>
              <a:cxnLst/>
              <a:rect l="l" t="t" r="r" b="b"/>
              <a:pathLst>
                <a:path w="892278" h="214489">
                  <a:moveTo>
                    <a:pt x="0" y="0"/>
                  </a:moveTo>
                  <a:lnTo>
                    <a:pt x="892278" y="0"/>
                  </a:lnTo>
                  <a:lnTo>
                    <a:pt x="892278" y="214489"/>
                  </a:lnTo>
                  <a:lnTo>
                    <a:pt x="0" y="21448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l"/>
              <a:r>
                <a:rPr sz="760">
                  <a:solidFill>
                    <a:srgbClr val="000000"/>
                  </a:solidFill>
                  <a:latin typeface="Arial"/>
                </a:rPr>
                <a:t>Token Ring</a:t>
              </a:r>
            </a:p>
          </p:txBody>
        </p:sp>
        <p:sp>
          <p:nvSpPr>
            <p:cNvPr id="12472" name="Rectangle"/>
            <p:cNvSpPr/>
            <p:nvPr/>
          </p:nvSpPr>
          <p:spPr>
            <a:xfrm>
              <a:off x="143089" y="291180"/>
              <a:ext cx="2569081" cy="471876"/>
            </a:xfrm>
            <a:custGeom>
              <a:avLst/>
              <a:gdLst/>
              <a:ahLst/>
              <a:cxnLst/>
              <a:rect l="l" t="t" r="r" b="b"/>
              <a:pathLst>
                <a:path w="2569081" h="471876">
                  <a:moveTo>
                    <a:pt x="0" y="0"/>
                  </a:moveTo>
                  <a:lnTo>
                    <a:pt x="2569081" y="0"/>
                  </a:lnTo>
                  <a:lnTo>
                    <a:pt x="2569081" y="471876"/>
                  </a:lnTo>
                  <a:lnTo>
                    <a:pt x="0" y="47187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672">
                  <a:solidFill>
                    <a:srgbClr val="4BACC6"/>
                  </a:solidFill>
                  <a:latin typeface="Arial"/>
                </a:rPr>
                <a:t>Lab Network Diagram</a:t>
              </a:r>
            </a:p>
          </p:txBody>
        </p:sp>
        <p:grpSp>
          <p:nvGrpSpPr>
            <p:cNvPr id="12099" name=""/>
            <p:cNvGrpSpPr/>
            <p:nvPr/>
          </p:nvGrpSpPr>
          <p:grpSpPr>
            <a:xfrm>
              <a:off x="1185141" y="4783891"/>
              <a:ext cx="754723" cy="766369"/>
              <a:chOff x="1185141" y="4783891"/>
              <a:chExt cx="754723" cy="766369"/>
            </a:xfrm>
          </p:grpSpPr>
          <p:sp>
            <p:nvSpPr>
              <p:cNvPr id="12101" name=""/>
              <p:cNvSpPr/>
              <p:nvPr/>
            </p:nvSpPr>
            <p:spPr>
              <a:xfrm>
                <a:off x="1185923" y="4913559"/>
                <a:ext cx="665491" cy="636141"/>
              </a:xfrm>
              <a:custGeom>
                <a:avLst/>
                <a:gdLst/>
                <a:ahLst/>
                <a:cxnLst/>
                <a:pathLst>
                  <a:path w="665491" h="636141">
                    <a:moveTo>
                      <a:pt x="0" y="636141"/>
                    </a:moveTo>
                    <a:lnTo>
                      <a:pt x="665491" y="636141"/>
                    </a:lnTo>
                    <a:lnTo>
                      <a:pt x="665491" y="0"/>
                    </a:lnTo>
                    <a:lnTo>
                      <a:pt x="2492" y="0"/>
                    </a:lnTo>
                    <a:lnTo>
                      <a:pt x="0" y="636141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2103" name=""/>
              <p:cNvSpPr/>
              <p:nvPr/>
            </p:nvSpPr>
            <p:spPr>
              <a:xfrm>
                <a:off x="1849849" y="4783813"/>
                <a:ext cx="89353" cy="765951"/>
              </a:xfrm>
              <a:custGeom>
                <a:avLst/>
                <a:gdLst/>
                <a:ahLst/>
                <a:cxnLst/>
                <a:pathLst>
                  <a:path w="89353" h="765951">
                    <a:moveTo>
                      <a:pt x="0" y="131409"/>
                    </a:moveTo>
                    <a:lnTo>
                      <a:pt x="88384" y="0"/>
                    </a:lnTo>
                    <a:lnTo>
                      <a:pt x="89237" y="698410"/>
                    </a:lnTo>
                    <a:lnTo>
                      <a:pt x="530" y="765951"/>
                    </a:lnTo>
                    <a:lnTo>
                      <a:pt x="0" y="131409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2105" name=""/>
              <p:cNvSpPr/>
              <p:nvPr/>
            </p:nvSpPr>
            <p:spPr>
              <a:xfrm>
                <a:off x="1188497" y="4784859"/>
                <a:ext cx="749735" cy="129667"/>
              </a:xfrm>
              <a:custGeom>
                <a:avLst/>
                <a:gdLst/>
                <a:ahLst/>
                <a:cxnLst/>
                <a:pathLst>
                  <a:path w="749735" h="129667">
                    <a:moveTo>
                      <a:pt x="0" y="128699"/>
                    </a:moveTo>
                    <a:lnTo>
                      <a:pt x="661404" y="130362"/>
                    </a:lnTo>
                    <a:lnTo>
                      <a:pt x="749735" y="0"/>
                    </a:lnTo>
                    <a:lnTo>
                      <a:pt x="147039" y="0"/>
                    </a:lnTo>
                    <a:lnTo>
                      <a:pt x="0" y="128699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107" name=""/>
              <p:cNvSpPr/>
              <p:nvPr/>
            </p:nvSpPr>
            <p:spPr>
              <a:xfrm>
                <a:off x="1241055" y="4944866"/>
                <a:ext cx="573523" cy="566877"/>
              </a:xfrm>
              <a:custGeom>
                <a:avLst/>
                <a:gdLst/>
                <a:ahLst/>
                <a:cxnLst/>
                <a:pathLst>
                  <a:path w="573523" h="566877">
                    <a:moveTo>
                      <a:pt x="148031" y="101406"/>
                    </a:moveTo>
                    <a:lnTo>
                      <a:pt x="91431" y="101406"/>
                    </a:lnTo>
                    <a:lnTo>
                      <a:pt x="179616" y="0"/>
                    </a:lnTo>
                    <a:lnTo>
                      <a:pt x="256008" y="96419"/>
                    </a:lnTo>
                    <a:lnTo>
                      <a:pt x="204552" y="96419"/>
                    </a:lnTo>
                    <a:lnTo>
                      <a:pt x="204552" y="176214"/>
                    </a:lnTo>
                    <a:cubicBezTo>
                      <a:pt x="204552" y="176214"/>
                      <a:pt x="232812" y="152941"/>
                      <a:pt x="262735" y="149616"/>
                    </a:cubicBezTo>
                    <a:cubicBezTo>
                      <a:pt x="292659" y="146291"/>
                      <a:pt x="472196" y="149616"/>
                      <a:pt x="472196" y="149616"/>
                    </a:cubicBezTo>
                    <a:lnTo>
                      <a:pt x="472196" y="86445"/>
                    </a:lnTo>
                    <a:lnTo>
                      <a:pt x="573523" y="176214"/>
                    </a:lnTo>
                    <a:lnTo>
                      <a:pt x="473858" y="252684"/>
                    </a:lnTo>
                    <a:lnTo>
                      <a:pt x="472196" y="199487"/>
                    </a:lnTo>
                    <a:lnTo>
                      <a:pt x="389077" y="199487"/>
                    </a:lnTo>
                    <a:cubicBezTo>
                      <a:pt x="389077" y="199487"/>
                      <a:pt x="422324" y="214448"/>
                      <a:pt x="422324" y="254347"/>
                    </a:cubicBezTo>
                    <a:cubicBezTo>
                      <a:pt x="422324" y="294245"/>
                      <a:pt x="418999" y="468795"/>
                      <a:pt x="422324" y="468795"/>
                    </a:cubicBezTo>
                    <a:cubicBezTo>
                      <a:pt x="425649" y="468795"/>
                      <a:pt x="482169" y="468795"/>
                      <a:pt x="482169" y="468795"/>
                    </a:cubicBezTo>
                    <a:lnTo>
                      <a:pt x="399050" y="566877"/>
                    </a:lnTo>
                    <a:lnTo>
                      <a:pt x="322580" y="468795"/>
                    </a:lnTo>
                    <a:lnTo>
                      <a:pt x="374115" y="468795"/>
                    </a:lnTo>
                    <a:lnTo>
                      <a:pt x="377440" y="387338"/>
                    </a:lnTo>
                    <a:cubicBezTo>
                      <a:pt x="377440" y="387338"/>
                      <a:pt x="340868" y="418924"/>
                      <a:pt x="312606" y="418924"/>
                    </a:cubicBezTo>
                    <a:cubicBezTo>
                      <a:pt x="284346" y="418924"/>
                      <a:pt x="106471" y="418924"/>
                      <a:pt x="106471" y="418924"/>
                    </a:cubicBezTo>
                    <a:lnTo>
                      <a:pt x="106471" y="478770"/>
                    </a:lnTo>
                    <a:lnTo>
                      <a:pt x="0" y="395650"/>
                    </a:lnTo>
                    <a:lnTo>
                      <a:pt x="106471" y="312531"/>
                    </a:lnTo>
                    <a:lnTo>
                      <a:pt x="106471" y="370714"/>
                    </a:lnTo>
                    <a:cubicBezTo>
                      <a:pt x="106471" y="370714"/>
                      <a:pt x="187927" y="370714"/>
                      <a:pt x="187927" y="370714"/>
                    </a:cubicBezTo>
                    <a:cubicBezTo>
                      <a:pt x="187927" y="370714"/>
                      <a:pt x="148031" y="345779"/>
                      <a:pt x="148031" y="315855"/>
                    </a:cubicBezTo>
                    <a:cubicBezTo>
                      <a:pt x="148031" y="285932"/>
                      <a:pt x="148031" y="101406"/>
                      <a:pt x="148031" y="101406"/>
                    </a:cubicBez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2109" name=""/>
              <p:cNvSpPr/>
              <p:nvPr/>
            </p:nvSpPr>
            <p:spPr>
              <a:xfrm>
                <a:off x="1231081" y="4948190"/>
                <a:ext cx="573523" cy="566877"/>
              </a:xfrm>
              <a:custGeom>
                <a:avLst/>
                <a:gdLst/>
                <a:ahLst/>
                <a:cxnLst/>
                <a:pathLst>
                  <a:path w="573523" h="566877">
                    <a:moveTo>
                      <a:pt x="148031" y="101406"/>
                    </a:moveTo>
                    <a:lnTo>
                      <a:pt x="91431" y="101406"/>
                    </a:lnTo>
                    <a:lnTo>
                      <a:pt x="179616" y="0"/>
                    </a:lnTo>
                    <a:lnTo>
                      <a:pt x="256008" y="96419"/>
                    </a:lnTo>
                    <a:lnTo>
                      <a:pt x="204552" y="96419"/>
                    </a:lnTo>
                    <a:lnTo>
                      <a:pt x="204552" y="176214"/>
                    </a:lnTo>
                    <a:cubicBezTo>
                      <a:pt x="204552" y="176214"/>
                      <a:pt x="232812" y="152941"/>
                      <a:pt x="262735" y="149616"/>
                    </a:cubicBezTo>
                    <a:cubicBezTo>
                      <a:pt x="292659" y="146291"/>
                      <a:pt x="472196" y="149616"/>
                      <a:pt x="472196" y="149616"/>
                    </a:cubicBezTo>
                    <a:lnTo>
                      <a:pt x="472196" y="86445"/>
                    </a:lnTo>
                    <a:lnTo>
                      <a:pt x="573523" y="176214"/>
                    </a:lnTo>
                    <a:lnTo>
                      <a:pt x="473858" y="252684"/>
                    </a:lnTo>
                    <a:lnTo>
                      <a:pt x="472196" y="199487"/>
                    </a:lnTo>
                    <a:lnTo>
                      <a:pt x="389077" y="199487"/>
                    </a:lnTo>
                    <a:cubicBezTo>
                      <a:pt x="389077" y="199487"/>
                      <a:pt x="422324" y="214448"/>
                      <a:pt x="422324" y="254347"/>
                    </a:cubicBezTo>
                    <a:cubicBezTo>
                      <a:pt x="422324" y="294245"/>
                      <a:pt x="418999" y="468795"/>
                      <a:pt x="422324" y="468795"/>
                    </a:cubicBezTo>
                    <a:cubicBezTo>
                      <a:pt x="425649" y="468795"/>
                      <a:pt x="482169" y="468795"/>
                      <a:pt x="482169" y="468795"/>
                    </a:cubicBezTo>
                    <a:lnTo>
                      <a:pt x="399050" y="566877"/>
                    </a:lnTo>
                    <a:lnTo>
                      <a:pt x="322580" y="468795"/>
                    </a:lnTo>
                    <a:lnTo>
                      <a:pt x="374115" y="468795"/>
                    </a:lnTo>
                    <a:lnTo>
                      <a:pt x="377440" y="387338"/>
                    </a:lnTo>
                    <a:cubicBezTo>
                      <a:pt x="377440" y="387338"/>
                      <a:pt x="340868" y="418924"/>
                      <a:pt x="312606" y="418924"/>
                    </a:cubicBezTo>
                    <a:cubicBezTo>
                      <a:pt x="284346" y="418924"/>
                      <a:pt x="106471" y="418924"/>
                      <a:pt x="106471" y="418924"/>
                    </a:cubicBezTo>
                    <a:lnTo>
                      <a:pt x="106471" y="478770"/>
                    </a:lnTo>
                    <a:lnTo>
                      <a:pt x="0" y="395650"/>
                    </a:lnTo>
                    <a:lnTo>
                      <a:pt x="106471" y="312531"/>
                    </a:lnTo>
                    <a:lnTo>
                      <a:pt x="106471" y="370714"/>
                    </a:lnTo>
                    <a:cubicBezTo>
                      <a:pt x="106471" y="370714"/>
                      <a:pt x="187927" y="370714"/>
                      <a:pt x="187927" y="370714"/>
                    </a:cubicBezTo>
                    <a:cubicBezTo>
                      <a:pt x="187927" y="370714"/>
                      <a:pt x="148031" y="345779"/>
                      <a:pt x="148031" y="315855"/>
                    </a:cubicBezTo>
                    <a:cubicBezTo>
                      <a:pt x="148031" y="285932"/>
                      <a:pt x="148031" y="101406"/>
                      <a:pt x="148031" y="1014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111" name="Ellipse"/>
              <p:cNvSpPr/>
              <p:nvPr/>
            </p:nvSpPr>
            <p:spPr>
              <a:xfrm>
                <a:off x="1433892" y="5142691"/>
                <a:ext cx="187850" cy="177876"/>
              </a:xfrm>
              <a:custGeom>
                <a:avLst/>
                <a:gdLst/>
                <a:ahLst/>
                <a:cxnLst/>
                <a:pathLst>
                  <a:path w="187850" h="177876">
                    <a:moveTo>
                      <a:pt x="0" y="88938"/>
                    </a:moveTo>
                    <a:cubicBezTo>
                      <a:pt x="0" y="39819"/>
                      <a:pt x="42130" y="0"/>
                      <a:pt x="94003" y="0"/>
                    </a:cubicBezTo>
                    <a:cubicBezTo>
                      <a:pt x="145876" y="0"/>
                      <a:pt x="187850" y="39819"/>
                      <a:pt x="187850" y="88938"/>
                    </a:cubicBezTo>
                    <a:cubicBezTo>
                      <a:pt x="187850" y="138057"/>
                      <a:pt x="145876" y="177876"/>
                      <a:pt x="94003" y="177876"/>
                    </a:cubicBezTo>
                    <a:cubicBezTo>
                      <a:pt x="42130" y="177876"/>
                      <a:pt x="0" y="138057"/>
                      <a:pt x="0" y="88938"/>
                    </a:cubicBez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2113" name=""/>
              <p:cNvSpPr/>
              <p:nvPr/>
            </p:nvSpPr>
            <p:spPr>
              <a:xfrm>
                <a:off x="1435658" y="5186191"/>
                <a:ext cx="141095" cy="137460"/>
              </a:xfrm>
              <a:custGeom>
                <a:avLst/>
                <a:gdLst/>
                <a:ahLst/>
                <a:cxnLst/>
                <a:pathLst>
                  <a:path w="141095" h="137460">
                    <a:moveTo>
                      <a:pt x="16493" y="0"/>
                    </a:moveTo>
                    <a:cubicBezTo>
                      <a:pt x="16493" y="0"/>
                      <a:pt x="-27560" y="55690"/>
                      <a:pt x="28130" y="111380"/>
                    </a:cubicBezTo>
                    <a:cubicBezTo>
                      <a:pt x="83820" y="167072"/>
                      <a:pt x="141095" y="116367"/>
                      <a:pt x="141095" y="116367"/>
                    </a:cubicBezTo>
                    <a:cubicBezTo>
                      <a:pt x="141095" y="116367"/>
                      <a:pt x="76339" y="142967"/>
                      <a:pt x="38104" y="96419"/>
                    </a:cubicBezTo>
                    <a:cubicBezTo>
                      <a:pt x="0" y="49872"/>
                      <a:pt x="16493" y="3324"/>
                      <a:pt x="164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7920" name="Text 7920"/>
              <p:cNvSpPr txBox="1"/>
              <p:nvPr/>
            </p:nvSpPr>
            <p:spPr>
              <a:xfrm>
                <a:off x="888414" y="5595819"/>
                <a:ext cx="1340594" cy="37255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FDDI-HUB-2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3 com link builder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2013-12-02T04:37:04Z</dcterms:created>
  <dcterms:modified xsi:type="dcterms:W3CDTF">2013-12-02T04:37:04Z</dcterms:modified>
</cp:coreProperties>
</file>