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5" name="Group935"/>
          <p:cNvGrpSpPr/>
          <p:nvPr/>
        </p:nvGrpSpPr>
        <p:grpSpPr>
          <a:xfrm>
            <a:off x="-9500" y="187300"/>
            <a:ext cx="9163000" cy="6483400"/>
            <a:chOff x="-9500" y="187300"/>
            <a:chExt cx="9163000" cy="6483400"/>
          </a:xfrm>
        </p:grpSpPr>
        <p:grpSp>
          <p:nvGrpSpPr>
            <p:cNvPr id="4146" name="Bamboo"/>
            <p:cNvGrpSpPr/>
            <p:nvPr/>
          </p:nvGrpSpPr>
          <p:grpSpPr>
            <a:xfrm>
              <a:off x="-1800" y="195000"/>
              <a:ext cx="9147600" cy="6468000"/>
              <a:chOff x="-1800" y="195000"/>
              <a:chExt cx="9147600" cy="6468000"/>
            </a:xfrm>
          </p:grpSpPr>
          <p:sp>
            <p:nvSpPr>
              <p:cNvPr id="4147" name="Freeform 4146"/>
              <p:cNvSpPr/>
              <p:nvPr/>
            </p:nvSpPr>
            <p:spPr>
              <a:xfrm>
                <a:off x="-1800" y="195000"/>
                <a:ext cx="9147600" cy="6468000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6468000">
                    <a:moveTo>
                      <a:pt x="0" y="0"/>
                    </a:moveTo>
                    <a:lnTo>
                      <a:pt x="9147600" y="0"/>
                    </a:lnTo>
                    <a:lnTo>
                      <a:pt x="9147600" y="6468000"/>
                    </a:lnTo>
                    <a:lnTo>
                      <a:pt x="0" y="646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7F8E2"/>
                  </a:gs>
                </a:gsLst>
                <a:lin ang="16200000" scaled="0"/>
              </a:gradFill>
              <a:ln w="7700" cap="flat">
                <a:noFill/>
                <a:bevel/>
              </a:ln>
            </p:spPr>
          </p:sp>
          <p:grpSp>
            <p:nvGrpSpPr>
              <p:cNvPr id="4148" name="Group 4147"/>
              <p:cNvGrpSpPr/>
              <p:nvPr/>
            </p:nvGrpSpPr>
            <p:grpSpPr>
              <a:xfrm flipH="1">
                <a:off x="7366330" y="471160"/>
                <a:ext cx="1546776" cy="2178045"/>
                <a:chOff x="7366330" y="471160"/>
                <a:chExt cx="1546776" cy="2178045"/>
              </a:xfrm>
            </p:grpSpPr>
            <p:sp>
              <p:nvSpPr>
                <p:cNvPr id="4149" name="Freeform 4148"/>
                <p:cNvSpPr/>
                <p:nvPr/>
              </p:nvSpPr>
              <p:spPr>
                <a:xfrm rot="5400000" flipH="1" flipV="1">
                  <a:off x="7053517" y="789617"/>
                  <a:ext cx="2172401" cy="15467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72401" h="1546776" fill="none">
                      <a:moveTo>
                        <a:pt x="0" y="11291"/>
                      </a:moveTo>
                      <a:lnTo>
                        <a:pt x="1427580" y="11291"/>
                      </a:lnTo>
                      <a:lnTo>
                        <a:pt x="1427580" y="101614"/>
                      </a:lnTo>
                      <a:lnTo>
                        <a:pt x="1619426" y="101614"/>
                      </a:lnTo>
                      <a:lnTo>
                        <a:pt x="1619426" y="0"/>
                      </a:lnTo>
                      <a:lnTo>
                        <a:pt x="1529143" y="0"/>
                      </a:lnTo>
                      <a:lnTo>
                        <a:pt x="1529143" y="220164"/>
                      </a:lnTo>
                      <a:lnTo>
                        <a:pt x="1715352" y="220339"/>
                      </a:lnTo>
                      <a:lnTo>
                        <a:pt x="1715352" y="0"/>
                      </a:lnTo>
                      <a:lnTo>
                        <a:pt x="1884629" y="0"/>
                      </a:lnTo>
                      <a:lnTo>
                        <a:pt x="1884629" y="321776"/>
                      </a:lnTo>
                      <a:lnTo>
                        <a:pt x="2166765" y="321776"/>
                      </a:lnTo>
                      <a:lnTo>
                        <a:pt x="2166757" y="517652"/>
                      </a:lnTo>
                      <a:lnTo>
                        <a:pt x="1980555" y="519533"/>
                      </a:lnTo>
                      <a:lnTo>
                        <a:pt x="1980555" y="762100"/>
                      </a:lnTo>
                      <a:lnTo>
                        <a:pt x="2172401" y="762100"/>
                      </a:lnTo>
                      <a:lnTo>
                        <a:pt x="2172401" y="609681"/>
                      </a:lnTo>
                      <a:lnTo>
                        <a:pt x="2053906" y="609681"/>
                      </a:lnTo>
                      <a:lnTo>
                        <a:pt x="2053906" y="835488"/>
                      </a:lnTo>
                      <a:lnTo>
                        <a:pt x="2172401" y="835488"/>
                      </a:lnTo>
                      <a:lnTo>
                        <a:pt x="2172401" y="1546776"/>
                      </a:lnTo>
                    </a:path>
                  </a:pathLst>
                </a:custGeom>
                <a:solidFill>
                  <a:srgbClr val="FFFFFF"/>
                </a:solidFill>
                <a:ln w="30800" cap="flat">
                  <a:solidFill>
                    <a:srgbClr val="CBE3D1"/>
                  </a:solidFill>
                  <a:bevel/>
                </a:ln>
              </p:spPr>
            </p:sp>
            <p:sp>
              <p:nvSpPr>
                <p:cNvPr id="4150" name="Freeform 4149"/>
                <p:cNvSpPr/>
                <p:nvPr/>
              </p:nvSpPr>
              <p:spPr>
                <a:xfrm rot="5400000" flipH="1" flipV="1">
                  <a:off x="7394645" y="442847"/>
                  <a:ext cx="383698" cy="4403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3698" h="440324">
                      <a:moveTo>
                        <a:pt x="186206" y="0"/>
                      </a:moveTo>
                      <a:lnTo>
                        <a:pt x="383698" y="0"/>
                      </a:lnTo>
                      <a:lnTo>
                        <a:pt x="383698" y="197581"/>
                      </a:lnTo>
                      <a:lnTo>
                        <a:pt x="0" y="197581"/>
                      </a:lnTo>
                      <a:lnTo>
                        <a:pt x="0" y="101614"/>
                      </a:lnTo>
                      <a:lnTo>
                        <a:pt x="287774" y="101614"/>
                      </a:lnTo>
                      <a:lnTo>
                        <a:pt x="287774" y="440324"/>
                      </a:lnTo>
                      <a:lnTo>
                        <a:pt x="186206" y="440324"/>
                      </a:lnTo>
                      <a:lnTo>
                        <a:pt x="186206" y="0"/>
                      </a:lnTo>
                      <a:close/>
                    </a:path>
                  </a:pathLst>
                </a:custGeom>
                <a:noFill/>
                <a:ln w="30800" cap="flat">
                  <a:solidFill>
                    <a:srgbClr val="CBE3D1"/>
                  </a:solidFill>
                  <a:bevel/>
                </a:ln>
              </p:spPr>
            </p:sp>
          </p:grpSp>
          <p:grpSp>
            <p:nvGrpSpPr>
              <p:cNvPr id="4151" name="Group 4150"/>
              <p:cNvGrpSpPr/>
              <p:nvPr/>
            </p:nvGrpSpPr>
            <p:grpSpPr>
              <a:xfrm>
                <a:off x="7513424" y="2348436"/>
                <a:ext cx="1632808" cy="4314556"/>
                <a:chOff x="7513424" y="2348436"/>
                <a:chExt cx="1632808" cy="4314556"/>
              </a:xfrm>
            </p:grpSpPr>
            <p:sp>
              <p:nvSpPr>
                <p:cNvPr id="4152" name="Freeform 4151"/>
                <p:cNvSpPr/>
                <p:nvPr/>
              </p:nvSpPr>
              <p:spPr>
                <a:xfrm>
                  <a:off x="7513316" y="4423327"/>
                  <a:ext cx="285505" cy="1991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5505" h="199134">
                      <a:moveTo>
                        <a:pt x="284861" y="17426"/>
                      </a:moveTo>
                      <a:cubicBezTo>
                        <a:pt x="284861" y="17426"/>
                        <a:pt x="235669" y="-28432"/>
                        <a:pt x="165883" y="28431"/>
                      </a:cubicBezTo>
                      <a:cubicBezTo>
                        <a:pt x="96098" y="85294"/>
                        <a:pt x="0" y="199134"/>
                        <a:pt x="0" y="199134"/>
                      </a:cubicBezTo>
                      <a:cubicBezTo>
                        <a:pt x="0" y="199134"/>
                        <a:pt x="112114" y="99968"/>
                        <a:pt x="195628" y="68785"/>
                      </a:cubicBezTo>
                      <a:cubicBezTo>
                        <a:pt x="279142" y="37603"/>
                        <a:pt x="288295" y="17426"/>
                        <a:pt x="284861" y="17426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53" name="Freeform 4152"/>
                <p:cNvSpPr/>
                <p:nvPr/>
              </p:nvSpPr>
              <p:spPr>
                <a:xfrm>
                  <a:off x="8697388" y="4969137"/>
                  <a:ext cx="104250" cy="2988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250" h="298872">
                      <a:moveTo>
                        <a:pt x="0" y="20063"/>
                      </a:moveTo>
                      <a:lnTo>
                        <a:pt x="25169" y="0"/>
                      </a:lnTo>
                      <a:cubicBezTo>
                        <a:pt x="25169" y="0"/>
                        <a:pt x="64066" y="120948"/>
                        <a:pt x="69786" y="152130"/>
                      </a:cubicBezTo>
                      <a:cubicBezTo>
                        <a:pt x="75506" y="183313"/>
                        <a:pt x="104106" y="264021"/>
                        <a:pt x="104106" y="264021"/>
                      </a:cubicBezTo>
                      <a:cubicBezTo>
                        <a:pt x="104106" y="264021"/>
                        <a:pt x="99559" y="282364"/>
                        <a:pt x="97600" y="282364"/>
                      </a:cubicBezTo>
                      <a:cubicBezTo>
                        <a:pt x="95641" y="282364"/>
                        <a:pt x="97600" y="298872"/>
                        <a:pt x="97600" y="298872"/>
                      </a:cubicBezTo>
                      <a:lnTo>
                        <a:pt x="85752" y="275106"/>
                      </a:lnTo>
                      <a:cubicBezTo>
                        <a:pt x="85752" y="275106"/>
                        <a:pt x="35465" y="62251"/>
                        <a:pt x="0" y="20063"/>
                      </a:cubicBez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54" name="Freeform 4153"/>
                <p:cNvSpPr/>
                <p:nvPr/>
              </p:nvSpPr>
              <p:spPr>
                <a:xfrm>
                  <a:off x="8917689" y="6340380"/>
                  <a:ext cx="178468" cy="2486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468" h="248658">
                      <a:moveTo>
                        <a:pt x="20864" y="184849"/>
                      </a:moveTo>
                      <a:cubicBezTo>
                        <a:pt x="20864" y="184849"/>
                        <a:pt x="24525" y="120283"/>
                        <a:pt x="16288" y="87999"/>
                      </a:cubicBezTo>
                      <a:cubicBezTo>
                        <a:pt x="8051" y="55716"/>
                        <a:pt x="-186" y="33705"/>
                        <a:pt x="-186" y="33705"/>
                      </a:cubicBezTo>
                      <a:cubicBezTo>
                        <a:pt x="-186" y="33705"/>
                        <a:pt x="7136" y="1421"/>
                        <a:pt x="36423" y="14628"/>
                      </a:cubicBezTo>
                      <a:cubicBezTo>
                        <a:pt x="65710" y="27835"/>
                        <a:pt x="71201" y="23432"/>
                        <a:pt x="94082" y="23432"/>
                      </a:cubicBezTo>
                      <a:cubicBezTo>
                        <a:pt x="116962" y="23432"/>
                        <a:pt x="129775" y="29302"/>
                        <a:pt x="146249" y="14628"/>
                      </a:cubicBezTo>
                      <a:cubicBezTo>
                        <a:pt x="162723" y="0"/>
                        <a:pt x="164554" y="0"/>
                        <a:pt x="164554" y="0"/>
                      </a:cubicBezTo>
                      <a:cubicBezTo>
                        <a:pt x="164554" y="0"/>
                        <a:pt x="168215" y="2888"/>
                        <a:pt x="171876" y="63053"/>
                      </a:cubicBezTo>
                      <a:cubicBezTo>
                        <a:pt x="175537" y="123217"/>
                        <a:pt x="178282" y="158434"/>
                        <a:pt x="178282" y="158434"/>
                      </a:cubicBezTo>
                      <a:cubicBezTo>
                        <a:pt x="178282" y="158434"/>
                        <a:pt x="148978" y="264095"/>
                        <a:pt x="115115" y="246487"/>
                      </a:cubicBezTo>
                      <a:cubicBezTo>
                        <a:pt x="81252" y="228878"/>
                        <a:pt x="30931" y="173108"/>
                        <a:pt x="20864" y="184849"/>
                      </a:cubicBez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55" name="Freeform 4154"/>
                <p:cNvSpPr/>
                <p:nvPr/>
              </p:nvSpPr>
              <p:spPr>
                <a:xfrm>
                  <a:off x="8794993" y="5230869"/>
                  <a:ext cx="255260" cy="9275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5260" h="927573">
                      <a:moveTo>
                        <a:pt x="116140" y="899560"/>
                      </a:moveTo>
                      <a:cubicBezTo>
                        <a:pt x="116140" y="899560"/>
                        <a:pt x="102376" y="833587"/>
                        <a:pt x="94139" y="747011"/>
                      </a:cubicBezTo>
                      <a:cubicBezTo>
                        <a:pt x="85902" y="660435"/>
                        <a:pt x="45632" y="286239"/>
                        <a:pt x="34649" y="208466"/>
                      </a:cubicBezTo>
                      <a:cubicBezTo>
                        <a:pt x="23667" y="130692"/>
                        <a:pt x="15887" y="71262"/>
                        <a:pt x="10854" y="63191"/>
                      </a:cubicBezTo>
                      <a:cubicBezTo>
                        <a:pt x="5820" y="55119"/>
                        <a:pt x="0" y="32374"/>
                        <a:pt x="0" y="32374"/>
                      </a:cubicBezTo>
                      <a:lnTo>
                        <a:pt x="0" y="20636"/>
                      </a:lnTo>
                      <a:cubicBezTo>
                        <a:pt x="0" y="20636"/>
                        <a:pt x="25497" y="-2843"/>
                        <a:pt x="67597" y="8896"/>
                      </a:cubicBezTo>
                      <a:cubicBezTo>
                        <a:pt x="109697" y="20636"/>
                        <a:pt x="135782" y="22836"/>
                        <a:pt x="149053" y="13298"/>
                      </a:cubicBezTo>
                      <a:cubicBezTo>
                        <a:pt x="162323" y="3760"/>
                        <a:pt x="165984" y="-2111"/>
                        <a:pt x="164153" y="0"/>
                      </a:cubicBezTo>
                      <a:cubicBezTo>
                        <a:pt x="164153" y="0"/>
                        <a:pt x="169187" y="-1376"/>
                        <a:pt x="169187" y="45582"/>
                      </a:cubicBezTo>
                      <a:cubicBezTo>
                        <a:pt x="169187" y="92539"/>
                        <a:pt x="248811" y="767554"/>
                        <a:pt x="248811" y="767554"/>
                      </a:cubicBezTo>
                      <a:lnTo>
                        <a:pt x="255260" y="857087"/>
                      </a:lnTo>
                      <a:cubicBezTo>
                        <a:pt x="255260" y="857087"/>
                        <a:pt x="204868" y="948063"/>
                        <a:pt x="170089" y="923115"/>
                      </a:cubicBezTo>
                      <a:cubicBezTo>
                        <a:pt x="135311" y="898174"/>
                        <a:pt x="149100" y="868745"/>
                        <a:pt x="116140" y="899560"/>
                      </a:cubicBez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56" name="Freeform 4155"/>
                <p:cNvSpPr/>
                <p:nvPr/>
              </p:nvSpPr>
              <p:spPr>
                <a:xfrm>
                  <a:off x="8648473" y="3911936"/>
                  <a:ext cx="310817" cy="13822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0817" h="1382242">
                      <a:moveTo>
                        <a:pt x="144547" y="1339600"/>
                      </a:moveTo>
                      <a:cubicBezTo>
                        <a:pt x="144547" y="1339600"/>
                        <a:pt x="131734" y="1134156"/>
                        <a:pt x="102447" y="902301"/>
                      </a:cubicBezTo>
                      <a:cubicBezTo>
                        <a:pt x="73160" y="670657"/>
                        <a:pt x="29229" y="252236"/>
                        <a:pt x="25568" y="239030"/>
                      </a:cubicBezTo>
                      <a:cubicBezTo>
                        <a:pt x="21908" y="225823"/>
                        <a:pt x="0" y="52666"/>
                        <a:pt x="0" y="52666"/>
                      </a:cubicBezTo>
                      <a:cubicBezTo>
                        <a:pt x="0" y="52666"/>
                        <a:pt x="20078" y="24785"/>
                        <a:pt x="64008" y="17448"/>
                      </a:cubicBezTo>
                      <a:cubicBezTo>
                        <a:pt x="107939" y="10111"/>
                        <a:pt x="119836" y="15980"/>
                        <a:pt x="126243" y="11579"/>
                      </a:cubicBezTo>
                      <a:cubicBezTo>
                        <a:pt x="132649" y="7177"/>
                        <a:pt x="144547" y="0"/>
                        <a:pt x="144547" y="0"/>
                      </a:cubicBezTo>
                      <a:lnTo>
                        <a:pt x="155408" y="4242"/>
                      </a:lnTo>
                      <a:cubicBezTo>
                        <a:pt x="155408" y="4242"/>
                        <a:pt x="161022" y="14513"/>
                        <a:pt x="158276" y="26252"/>
                      </a:cubicBezTo>
                      <a:cubicBezTo>
                        <a:pt x="155408" y="37992"/>
                        <a:pt x="210443" y="602951"/>
                        <a:pt x="214104" y="620559"/>
                      </a:cubicBezTo>
                      <a:cubicBezTo>
                        <a:pt x="217765" y="638168"/>
                        <a:pt x="275424" y="1063717"/>
                        <a:pt x="275424" y="1063717"/>
                      </a:cubicBezTo>
                      <a:lnTo>
                        <a:pt x="310817" y="1321990"/>
                      </a:lnTo>
                      <a:cubicBezTo>
                        <a:pt x="310817" y="1321990"/>
                        <a:pt x="271767" y="1402686"/>
                        <a:pt x="247972" y="1376267"/>
                      </a:cubicBezTo>
                      <a:cubicBezTo>
                        <a:pt x="224175" y="1349856"/>
                        <a:pt x="160123" y="1377715"/>
                        <a:pt x="157378" y="1382242"/>
                      </a:cubicBezTo>
                      <a:cubicBezTo>
                        <a:pt x="154632" y="1386524"/>
                        <a:pt x="146507" y="1339600"/>
                        <a:pt x="144547" y="1339600"/>
                      </a:cubicBez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57" name="Freeform 4156"/>
                <p:cNvSpPr/>
                <p:nvPr/>
              </p:nvSpPr>
              <p:spPr>
                <a:xfrm>
                  <a:off x="8461870" y="2387300"/>
                  <a:ext cx="210429" cy="3968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0429" h="396891">
                      <a:moveTo>
                        <a:pt x="40313" y="376943"/>
                      </a:moveTo>
                      <a:cubicBezTo>
                        <a:pt x="40313" y="376943"/>
                        <a:pt x="30974" y="225799"/>
                        <a:pt x="21822" y="161233"/>
                      </a:cubicBezTo>
                      <a:cubicBezTo>
                        <a:pt x="12670" y="96667"/>
                        <a:pt x="0" y="0"/>
                        <a:pt x="0" y="0"/>
                      </a:cubicBezTo>
                      <a:lnTo>
                        <a:pt x="154528" y="0"/>
                      </a:lnTo>
                      <a:cubicBezTo>
                        <a:pt x="154528" y="0"/>
                        <a:pt x="160935" y="102536"/>
                        <a:pt x="171002" y="161233"/>
                      </a:cubicBezTo>
                      <a:cubicBezTo>
                        <a:pt x="181070" y="219930"/>
                        <a:pt x="210429" y="332923"/>
                        <a:pt x="210429" y="332923"/>
                      </a:cubicBezTo>
                      <a:lnTo>
                        <a:pt x="177410" y="384282"/>
                      </a:lnTo>
                      <a:cubicBezTo>
                        <a:pt x="177410" y="384282"/>
                        <a:pt x="150409" y="396891"/>
                        <a:pt x="129818" y="391620"/>
                      </a:cubicBezTo>
                      <a:cubicBezTo>
                        <a:pt x="109225" y="386484"/>
                        <a:pt x="84459" y="344268"/>
                        <a:pt x="86785" y="362271"/>
                      </a:cubicBezTo>
                      <a:cubicBezTo>
                        <a:pt x="96956" y="440045"/>
                        <a:pt x="46484" y="360609"/>
                        <a:pt x="40313" y="376943"/>
                      </a:cubicBez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58" name="Freeform 4157"/>
                <p:cNvSpPr/>
                <p:nvPr/>
              </p:nvSpPr>
              <p:spPr>
                <a:xfrm>
                  <a:off x="8502189" y="2670337"/>
                  <a:ext cx="299234" cy="13561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9234" h="1356101">
                      <a:moveTo>
                        <a:pt x="151722" y="1356101"/>
                      </a:moveTo>
                      <a:cubicBezTo>
                        <a:pt x="151722" y="1356101"/>
                        <a:pt x="127931" y="1107876"/>
                        <a:pt x="117863" y="997820"/>
                      </a:cubicBezTo>
                      <a:cubicBezTo>
                        <a:pt x="107795" y="887764"/>
                        <a:pt x="41900" y="355093"/>
                        <a:pt x="36408" y="338952"/>
                      </a:cubicBezTo>
                      <a:cubicBezTo>
                        <a:pt x="30917" y="322809"/>
                        <a:pt x="18105" y="173132"/>
                        <a:pt x="10783" y="154056"/>
                      </a:cubicBezTo>
                      <a:cubicBezTo>
                        <a:pt x="3461" y="134979"/>
                        <a:pt x="0" y="83619"/>
                        <a:pt x="0" y="77750"/>
                      </a:cubicBezTo>
                      <a:cubicBezTo>
                        <a:pt x="0" y="71880"/>
                        <a:pt x="6207" y="61609"/>
                        <a:pt x="6207" y="61609"/>
                      </a:cubicBezTo>
                      <a:cubicBezTo>
                        <a:pt x="6207" y="61609"/>
                        <a:pt x="58317" y="26390"/>
                        <a:pt x="102305" y="21988"/>
                      </a:cubicBezTo>
                      <a:cubicBezTo>
                        <a:pt x="146292" y="17586"/>
                        <a:pt x="157218" y="0"/>
                        <a:pt x="157218" y="0"/>
                      </a:cubicBezTo>
                      <a:cubicBezTo>
                        <a:pt x="157218" y="0"/>
                        <a:pt x="163624" y="76283"/>
                        <a:pt x="163624" y="117370"/>
                      </a:cubicBezTo>
                      <a:cubicBezTo>
                        <a:pt x="163624" y="158458"/>
                        <a:pt x="240503" y="842272"/>
                        <a:pt x="248739" y="900969"/>
                      </a:cubicBezTo>
                      <a:cubicBezTo>
                        <a:pt x="256977" y="959674"/>
                        <a:pt x="264298" y="1106413"/>
                        <a:pt x="272535" y="1154838"/>
                      </a:cubicBezTo>
                      <a:cubicBezTo>
                        <a:pt x="280773" y="1203256"/>
                        <a:pt x="299234" y="1241579"/>
                        <a:pt x="299234" y="1241579"/>
                      </a:cubicBezTo>
                      <a:cubicBezTo>
                        <a:pt x="299234" y="1241579"/>
                        <a:pt x="278027" y="1259027"/>
                        <a:pt x="251485" y="1259027"/>
                      </a:cubicBezTo>
                      <a:cubicBezTo>
                        <a:pt x="224944" y="1259027"/>
                        <a:pt x="186559" y="1317432"/>
                        <a:pt x="151722" y="1356101"/>
                      </a:cubicBez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59" name="Freeform 4158"/>
                <p:cNvSpPr/>
                <p:nvPr/>
              </p:nvSpPr>
              <p:spPr>
                <a:xfrm>
                  <a:off x="8295139" y="2392255"/>
                  <a:ext cx="194942" cy="416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4942" h="416013">
                      <a:moveTo>
                        <a:pt x="0" y="0"/>
                      </a:moveTo>
                      <a:lnTo>
                        <a:pt x="21966" y="0"/>
                      </a:lnTo>
                      <a:lnTo>
                        <a:pt x="124928" y="220113"/>
                      </a:lnTo>
                      <a:lnTo>
                        <a:pt x="174349" y="345578"/>
                      </a:lnTo>
                      <a:lnTo>
                        <a:pt x="194942" y="416013"/>
                      </a:lnTo>
                      <a:lnTo>
                        <a:pt x="167485" y="405008"/>
                      </a:lnTo>
                      <a:lnTo>
                        <a:pt x="137969" y="324667"/>
                      </a:lnTo>
                      <a:lnTo>
                        <a:pt x="100216" y="2377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60" name="Freeform 4159"/>
                <p:cNvSpPr/>
                <p:nvPr/>
              </p:nvSpPr>
              <p:spPr>
                <a:xfrm>
                  <a:off x="8403293" y="4248631"/>
                  <a:ext cx="173535" cy="4808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535" h="480810">
                      <a:moveTo>
                        <a:pt x="161380" y="476192"/>
                      </a:moveTo>
                      <a:lnTo>
                        <a:pt x="67569" y="161744"/>
                      </a:lnTo>
                      <a:lnTo>
                        <a:pt x="27365" y="53260"/>
                      </a:lnTo>
                      <a:lnTo>
                        <a:pt x="2360" y="13167"/>
                      </a:lnTo>
                      <a:lnTo>
                        <a:pt x="0" y="0"/>
                      </a:lnTo>
                      <a:lnTo>
                        <a:pt x="20501" y="20243"/>
                      </a:lnTo>
                      <a:lnTo>
                        <a:pt x="54822" y="97283"/>
                      </a:lnTo>
                      <a:lnTo>
                        <a:pt x="173535" y="468330"/>
                      </a:lnTo>
                      <a:cubicBezTo>
                        <a:pt x="173535" y="468330"/>
                        <a:pt x="170042" y="490080"/>
                        <a:pt x="161380" y="476192"/>
                      </a:cubicBez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61" name="Freeform 4160"/>
                <p:cNvSpPr/>
                <p:nvPr/>
              </p:nvSpPr>
              <p:spPr>
                <a:xfrm>
                  <a:off x="8938692" y="6497246"/>
                  <a:ext cx="168387" cy="1657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8387" h="165773">
                      <a:moveTo>
                        <a:pt x="0" y="8921"/>
                      </a:moveTo>
                      <a:cubicBezTo>
                        <a:pt x="0" y="8921"/>
                        <a:pt x="2588" y="67639"/>
                        <a:pt x="2588" y="89593"/>
                      </a:cubicBezTo>
                      <a:cubicBezTo>
                        <a:pt x="2588" y="111661"/>
                        <a:pt x="2588" y="151282"/>
                        <a:pt x="2588" y="151282"/>
                      </a:cubicBezTo>
                      <a:cubicBezTo>
                        <a:pt x="2588" y="151282"/>
                        <a:pt x="11741" y="177695"/>
                        <a:pt x="91365" y="158618"/>
                      </a:cubicBezTo>
                      <a:cubicBezTo>
                        <a:pt x="170990" y="139542"/>
                        <a:pt x="168387" y="133672"/>
                        <a:pt x="168387" y="133672"/>
                      </a:cubicBezTo>
                      <a:cubicBezTo>
                        <a:pt x="168387" y="133672"/>
                        <a:pt x="161837" y="74976"/>
                        <a:pt x="161837" y="45628"/>
                      </a:cubicBezTo>
                      <a:cubicBezTo>
                        <a:pt x="161837" y="16279"/>
                        <a:pt x="161837" y="13413"/>
                        <a:pt x="161837" y="13413"/>
                      </a:cubicBezTo>
                      <a:lnTo>
                        <a:pt x="159091" y="13413"/>
                      </a:lnTo>
                      <a:cubicBezTo>
                        <a:pt x="159091" y="13413"/>
                        <a:pt x="137126" y="55900"/>
                        <a:pt x="94111" y="45628"/>
                      </a:cubicBezTo>
                      <a:cubicBezTo>
                        <a:pt x="51095" y="35356"/>
                        <a:pt x="15713" y="-22629"/>
                        <a:pt x="0" y="8921"/>
                      </a:cubicBez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62" name="Freeform 4161"/>
                <p:cNvSpPr/>
                <p:nvPr/>
              </p:nvSpPr>
              <p:spPr>
                <a:xfrm>
                  <a:off x="8944389" y="6494453"/>
                  <a:ext cx="152850" cy="601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850" h="60187">
                      <a:moveTo>
                        <a:pt x="1568" y="60119"/>
                      </a:moveTo>
                      <a:cubicBezTo>
                        <a:pt x="1568" y="60119"/>
                        <a:pt x="-3605" y="38107"/>
                        <a:pt x="4755" y="30770"/>
                      </a:cubicBezTo>
                      <a:cubicBezTo>
                        <a:pt x="13116" y="23433"/>
                        <a:pt x="42380" y="11694"/>
                        <a:pt x="83349" y="30770"/>
                      </a:cubicBezTo>
                      <a:cubicBezTo>
                        <a:pt x="124318" y="49847"/>
                        <a:pt x="148565" y="0"/>
                        <a:pt x="148565" y="0"/>
                      </a:cubicBezTo>
                      <a:cubicBezTo>
                        <a:pt x="148565" y="0"/>
                        <a:pt x="152850" y="5962"/>
                        <a:pt x="152850" y="16165"/>
                      </a:cubicBezTo>
                      <a:cubicBezTo>
                        <a:pt x="152850" y="26368"/>
                        <a:pt x="112612" y="65989"/>
                        <a:pt x="90873" y="48379"/>
                      </a:cubicBezTo>
                      <a:cubicBezTo>
                        <a:pt x="69135" y="30770"/>
                        <a:pt x="-1933" y="27893"/>
                        <a:pt x="1568" y="60119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63" name="Freeform 4162"/>
                <p:cNvSpPr/>
                <p:nvPr/>
              </p:nvSpPr>
              <p:spPr>
                <a:xfrm>
                  <a:off x="8917687" y="6322833"/>
                  <a:ext cx="168171" cy="512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8171" h="51245">
                      <a:moveTo>
                        <a:pt x="-186" y="51245"/>
                      </a:moveTo>
                      <a:lnTo>
                        <a:pt x="-186" y="21896"/>
                      </a:lnTo>
                      <a:cubicBezTo>
                        <a:pt x="-186" y="21896"/>
                        <a:pt x="15373" y="-115"/>
                        <a:pt x="42829" y="13092"/>
                      </a:cubicBezTo>
                      <a:cubicBezTo>
                        <a:pt x="70286" y="26299"/>
                        <a:pt x="99573" y="30701"/>
                        <a:pt x="114216" y="21896"/>
                      </a:cubicBezTo>
                      <a:cubicBezTo>
                        <a:pt x="128860" y="13092"/>
                        <a:pt x="155401" y="8690"/>
                        <a:pt x="155401" y="8690"/>
                      </a:cubicBezTo>
                      <a:lnTo>
                        <a:pt x="165469" y="-114"/>
                      </a:lnTo>
                      <a:cubicBezTo>
                        <a:pt x="165469" y="-114"/>
                        <a:pt x="170045" y="4288"/>
                        <a:pt x="167299" y="17495"/>
                      </a:cubicBezTo>
                      <a:cubicBezTo>
                        <a:pt x="164554" y="30701"/>
                        <a:pt x="126114" y="51245"/>
                        <a:pt x="94997" y="49777"/>
                      </a:cubicBezTo>
                      <a:cubicBezTo>
                        <a:pt x="63880" y="48310"/>
                        <a:pt x="49236" y="49778"/>
                        <a:pt x="36423" y="39506"/>
                      </a:cubicBezTo>
                      <a:cubicBezTo>
                        <a:pt x="23610" y="29234"/>
                        <a:pt x="-186" y="51245"/>
                        <a:pt x="-186" y="51245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64" name="Freeform 4163"/>
                <p:cNvSpPr/>
                <p:nvPr/>
              </p:nvSpPr>
              <p:spPr>
                <a:xfrm>
                  <a:off x="8894716" y="6078321"/>
                  <a:ext cx="185976" cy="2803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5976" h="280300">
                      <a:moveTo>
                        <a:pt x="25511" y="266428"/>
                      </a:moveTo>
                      <a:cubicBezTo>
                        <a:pt x="25511" y="266428"/>
                        <a:pt x="31003" y="213601"/>
                        <a:pt x="20936" y="141698"/>
                      </a:cubicBezTo>
                      <a:cubicBezTo>
                        <a:pt x="10868" y="69794"/>
                        <a:pt x="10411" y="51451"/>
                        <a:pt x="5377" y="43380"/>
                      </a:cubicBezTo>
                      <a:cubicBezTo>
                        <a:pt x="343" y="35309"/>
                        <a:pt x="0" y="25772"/>
                        <a:pt x="0" y="25772"/>
                      </a:cubicBezTo>
                      <a:cubicBezTo>
                        <a:pt x="0" y="25772"/>
                        <a:pt x="19105" y="-643"/>
                        <a:pt x="42901" y="15499"/>
                      </a:cubicBezTo>
                      <a:cubicBezTo>
                        <a:pt x="66697" y="31641"/>
                        <a:pt x="88662" y="47783"/>
                        <a:pt x="110627" y="34576"/>
                      </a:cubicBezTo>
                      <a:cubicBezTo>
                        <a:pt x="132592" y="21369"/>
                        <a:pt x="150898" y="19902"/>
                        <a:pt x="155473" y="9630"/>
                      </a:cubicBezTo>
                      <a:cubicBezTo>
                        <a:pt x="160049" y="-643"/>
                        <a:pt x="168287" y="-6512"/>
                        <a:pt x="168287" y="9630"/>
                      </a:cubicBezTo>
                      <a:cubicBezTo>
                        <a:pt x="168287" y="25772"/>
                        <a:pt x="164626" y="97676"/>
                        <a:pt x="171032" y="146100"/>
                      </a:cubicBezTo>
                      <a:cubicBezTo>
                        <a:pt x="177438" y="194524"/>
                        <a:pt x="187507" y="244417"/>
                        <a:pt x="185675" y="244417"/>
                      </a:cubicBezTo>
                      <a:cubicBezTo>
                        <a:pt x="183845" y="244417"/>
                        <a:pt x="181099" y="256157"/>
                        <a:pt x="168287" y="256157"/>
                      </a:cubicBezTo>
                      <a:cubicBezTo>
                        <a:pt x="155473" y="256157"/>
                        <a:pt x="138999" y="288440"/>
                        <a:pt x="100560" y="278168"/>
                      </a:cubicBezTo>
                      <a:cubicBezTo>
                        <a:pt x="55422" y="266107"/>
                        <a:pt x="30088" y="241482"/>
                        <a:pt x="25511" y="266428"/>
                      </a:cubicBez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65" name="Freeform 4164"/>
                <p:cNvSpPr/>
                <p:nvPr/>
              </p:nvSpPr>
              <p:spPr>
                <a:xfrm>
                  <a:off x="8892783" y="6057329"/>
                  <a:ext cx="167528" cy="646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7528" h="64658">
                      <a:moveTo>
                        <a:pt x="1931" y="46751"/>
                      </a:moveTo>
                      <a:cubicBezTo>
                        <a:pt x="1931" y="46751"/>
                        <a:pt x="0" y="35011"/>
                        <a:pt x="0" y="23272"/>
                      </a:cubicBezTo>
                      <a:cubicBezTo>
                        <a:pt x="0" y="11533"/>
                        <a:pt x="18290" y="8598"/>
                        <a:pt x="33849" y="8598"/>
                      </a:cubicBezTo>
                      <a:cubicBezTo>
                        <a:pt x="56802" y="8598"/>
                        <a:pt x="66796" y="46752"/>
                        <a:pt x="105236" y="35012"/>
                      </a:cubicBezTo>
                      <a:cubicBezTo>
                        <a:pt x="143675" y="23272"/>
                        <a:pt x="159234" y="-206"/>
                        <a:pt x="159234" y="-206"/>
                      </a:cubicBezTo>
                      <a:cubicBezTo>
                        <a:pt x="159234" y="-206"/>
                        <a:pt x="170215" y="2729"/>
                        <a:pt x="167528" y="18870"/>
                      </a:cubicBezTo>
                      <a:cubicBezTo>
                        <a:pt x="164725" y="35012"/>
                        <a:pt x="128116" y="64360"/>
                        <a:pt x="102491" y="64360"/>
                      </a:cubicBezTo>
                      <a:cubicBezTo>
                        <a:pt x="76864" y="64360"/>
                        <a:pt x="51123" y="43816"/>
                        <a:pt x="33849" y="37947"/>
                      </a:cubicBezTo>
                      <a:cubicBezTo>
                        <a:pt x="16574" y="32077"/>
                        <a:pt x="0" y="46751"/>
                        <a:pt x="1931" y="46751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66" name="Freeform 4165"/>
                <p:cNvSpPr/>
                <p:nvPr/>
              </p:nvSpPr>
              <p:spPr>
                <a:xfrm>
                  <a:off x="8794987" y="5221589"/>
                  <a:ext cx="168387" cy="550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8387" h="55028">
                      <a:moveTo>
                        <a:pt x="0" y="29922"/>
                      </a:moveTo>
                      <a:cubicBezTo>
                        <a:pt x="0" y="29922"/>
                        <a:pt x="0" y="54868"/>
                        <a:pt x="3532" y="54868"/>
                      </a:cubicBezTo>
                      <a:cubicBezTo>
                        <a:pt x="7193" y="54868"/>
                        <a:pt x="21380" y="30656"/>
                        <a:pt x="68971" y="42394"/>
                      </a:cubicBezTo>
                      <a:cubicBezTo>
                        <a:pt x="116563" y="54134"/>
                        <a:pt x="146307" y="47530"/>
                        <a:pt x="155459" y="35791"/>
                      </a:cubicBezTo>
                      <a:cubicBezTo>
                        <a:pt x="164612" y="24052"/>
                        <a:pt x="168387" y="22584"/>
                        <a:pt x="168387" y="22584"/>
                      </a:cubicBezTo>
                      <a:lnTo>
                        <a:pt x="164154" y="9286"/>
                      </a:lnTo>
                      <a:cubicBezTo>
                        <a:pt x="164154" y="9286"/>
                        <a:pt x="115583" y="34954"/>
                        <a:pt x="74004" y="7910"/>
                      </a:cubicBezTo>
                      <a:cubicBezTo>
                        <a:pt x="32426" y="-19134"/>
                        <a:pt x="-1959" y="29922"/>
                        <a:pt x="0" y="29922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67" name="Freeform 4166"/>
                <p:cNvSpPr/>
                <p:nvPr/>
              </p:nvSpPr>
              <p:spPr>
                <a:xfrm>
                  <a:off x="8646773" y="3909879"/>
                  <a:ext cx="160450" cy="797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0450" h="79790">
                      <a:moveTo>
                        <a:pt x="-172" y="54730"/>
                      </a:moveTo>
                      <a:cubicBezTo>
                        <a:pt x="-172" y="54730"/>
                        <a:pt x="40098" y="23914"/>
                        <a:pt x="65724" y="19512"/>
                      </a:cubicBezTo>
                      <a:cubicBezTo>
                        <a:pt x="91350" y="15110"/>
                        <a:pt x="122468" y="18044"/>
                        <a:pt x="127959" y="13642"/>
                      </a:cubicBezTo>
                      <a:cubicBezTo>
                        <a:pt x="133450" y="9240"/>
                        <a:pt x="142603" y="3371"/>
                        <a:pt x="142603" y="3371"/>
                      </a:cubicBezTo>
                      <a:cubicBezTo>
                        <a:pt x="142603" y="3371"/>
                        <a:pt x="152427" y="-6901"/>
                        <a:pt x="157125" y="6306"/>
                      </a:cubicBezTo>
                      <a:cubicBezTo>
                        <a:pt x="161823" y="19512"/>
                        <a:pt x="159992" y="28316"/>
                        <a:pt x="159992" y="28316"/>
                      </a:cubicBezTo>
                      <a:cubicBezTo>
                        <a:pt x="159992" y="28316"/>
                        <a:pt x="133451" y="34187"/>
                        <a:pt x="122468" y="31252"/>
                      </a:cubicBezTo>
                      <a:cubicBezTo>
                        <a:pt x="111485" y="28316"/>
                        <a:pt x="64809" y="32719"/>
                        <a:pt x="45590" y="48861"/>
                      </a:cubicBezTo>
                      <a:cubicBezTo>
                        <a:pt x="26370" y="65003"/>
                        <a:pt x="2574" y="79676"/>
                        <a:pt x="2574" y="79676"/>
                      </a:cubicBezTo>
                      <a:cubicBezTo>
                        <a:pt x="2574" y="79676"/>
                        <a:pt x="-172" y="73806"/>
                        <a:pt x="-172" y="5473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68" name="Freeform 4167"/>
                <p:cNvSpPr/>
                <p:nvPr/>
              </p:nvSpPr>
              <p:spPr>
                <a:xfrm>
                  <a:off x="8499409" y="2663132"/>
                  <a:ext cx="160021" cy="852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0021" h="85294">
                      <a:moveTo>
                        <a:pt x="0" y="61494"/>
                      </a:moveTo>
                      <a:cubicBezTo>
                        <a:pt x="0" y="61494"/>
                        <a:pt x="10825" y="40950"/>
                        <a:pt x="39197" y="30678"/>
                      </a:cubicBezTo>
                      <a:cubicBezTo>
                        <a:pt x="67569" y="20406"/>
                        <a:pt x="92280" y="30678"/>
                        <a:pt x="92280" y="30678"/>
                      </a:cubicBezTo>
                      <a:cubicBezTo>
                        <a:pt x="92280" y="30678"/>
                        <a:pt x="114246" y="30678"/>
                        <a:pt x="131635" y="17471"/>
                      </a:cubicBezTo>
                      <a:cubicBezTo>
                        <a:pt x="149023" y="4265"/>
                        <a:pt x="156345" y="-138"/>
                        <a:pt x="156345" y="-138"/>
                      </a:cubicBezTo>
                      <a:lnTo>
                        <a:pt x="160021" y="7222"/>
                      </a:lnTo>
                      <a:cubicBezTo>
                        <a:pt x="160021" y="7222"/>
                        <a:pt x="162753" y="17472"/>
                        <a:pt x="139871" y="30678"/>
                      </a:cubicBezTo>
                      <a:cubicBezTo>
                        <a:pt x="116991" y="43885"/>
                        <a:pt x="90450" y="49754"/>
                        <a:pt x="79467" y="45352"/>
                      </a:cubicBezTo>
                      <a:cubicBezTo>
                        <a:pt x="68485" y="40950"/>
                        <a:pt x="27299" y="58559"/>
                        <a:pt x="19977" y="70299"/>
                      </a:cubicBezTo>
                      <a:cubicBezTo>
                        <a:pt x="12656" y="82037"/>
                        <a:pt x="0" y="84973"/>
                        <a:pt x="0" y="84973"/>
                      </a:cubicBezTo>
                      <a:cubicBezTo>
                        <a:pt x="0" y="84973"/>
                        <a:pt x="0" y="70298"/>
                        <a:pt x="0" y="61494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69" name="Freeform 4168"/>
                <p:cNvSpPr/>
                <p:nvPr/>
              </p:nvSpPr>
              <p:spPr>
                <a:xfrm>
                  <a:off x="8321570" y="4120669"/>
                  <a:ext cx="129990" cy="3036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990" h="303687">
                      <a:moveTo>
                        <a:pt x="9724" y="4586"/>
                      </a:moveTo>
                      <a:cubicBezTo>
                        <a:pt x="9724" y="4586"/>
                        <a:pt x="-21164" y="-26597"/>
                        <a:pt x="24597" y="79791"/>
                      </a:cubicBezTo>
                      <a:cubicBezTo>
                        <a:pt x="70358" y="186179"/>
                        <a:pt x="129847" y="303687"/>
                        <a:pt x="129847" y="303687"/>
                      </a:cubicBezTo>
                      <a:cubicBezTo>
                        <a:pt x="129847" y="303687"/>
                        <a:pt x="44617" y="-45856"/>
                        <a:pt x="9724" y="4586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70" name="Freeform 4169"/>
                <p:cNvSpPr/>
                <p:nvPr/>
              </p:nvSpPr>
              <p:spPr>
                <a:xfrm>
                  <a:off x="8293685" y="4125872"/>
                  <a:ext cx="35179" cy="3298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179" h="329826">
                      <a:moveTo>
                        <a:pt x="27314" y="8598"/>
                      </a:moveTo>
                      <a:cubicBezTo>
                        <a:pt x="27314" y="8598"/>
                        <a:pt x="-143" y="-44596"/>
                        <a:pt x="-143" y="109483"/>
                      </a:cubicBezTo>
                      <a:cubicBezTo>
                        <a:pt x="-143" y="263563"/>
                        <a:pt x="5577" y="329826"/>
                        <a:pt x="5577" y="329826"/>
                      </a:cubicBezTo>
                      <a:cubicBezTo>
                        <a:pt x="5577" y="329826"/>
                        <a:pt x="53626" y="-2407"/>
                        <a:pt x="27314" y="859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71" name="Freeform 4170"/>
                <p:cNvSpPr/>
                <p:nvPr/>
              </p:nvSpPr>
              <p:spPr>
                <a:xfrm>
                  <a:off x="8198660" y="4150934"/>
                  <a:ext cx="107467" cy="2844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467" h="284427">
                      <a:moveTo>
                        <a:pt x="100603" y="0"/>
                      </a:moveTo>
                      <a:cubicBezTo>
                        <a:pt x="100603" y="0"/>
                        <a:pt x="74290" y="0"/>
                        <a:pt x="41114" y="99051"/>
                      </a:cubicBezTo>
                      <a:cubicBezTo>
                        <a:pt x="7937" y="198102"/>
                        <a:pt x="0" y="284427"/>
                        <a:pt x="0" y="284427"/>
                      </a:cubicBezTo>
                      <a:cubicBezTo>
                        <a:pt x="0" y="284427"/>
                        <a:pt x="139499" y="27514"/>
                        <a:pt x="100603" y="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72" name="Freeform 4171"/>
                <p:cNvSpPr/>
                <p:nvPr/>
              </p:nvSpPr>
              <p:spPr>
                <a:xfrm>
                  <a:off x="8616721" y="4602898"/>
                  <a:ext cx="43330" cy="3882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330" h="388293">
                      <a:moveTo>
                        <a:pt x="22309" y="1147"/>
                      </a:moveTo>
                      <a:cubicBezTo>
                        <a:pt x="22309" y="1147"/>
                        <a:pt x="-7436" y="-17196"/>
                        <a:pt x="1716" y="158894"/>
                      </a:cubicBezTo>
                      <a:cubicBezTo>
                        <a:pt x="10868" y="334984"/>
                        <a:pt x="26885" y="388293"/>
                        <a:pt x="26885" y="388293"/>
                      </a:cubicBezTo>
                      <a:cubicBezTo>
                        <a:pt x="26885" y="388293"/>
                        <a:pt x="66925" y="-28201"/>
                        <a:pt x="22309" y="114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73" name="Freeform 4172"/>
                <p:cNvSpPr/>
                <p:nvPr/>
              </p:nvSpPr>
              <p:spPr>
                <a:xfrm>
                  <a:off x="8649772" y="4621430"/>
                  <a:ext cx="156374" cy="2706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374" h="270670">
                      <a:moveTo>
                        <a:pt x="5291" y="33934"/>
                      </a:moveTo>
                      <a:cubicBezTo>
                        <a:pt x="5291" y="33934"/>
                        <a:pt x="37324" y="105472"/>
                        <a:pt x="95669" y="186179"/>
                      </a:cubicBezTo>
                      <a:cubicBezTo>
                        <a:pt x="154015" y="266887"/>
                        <a:pt x="156374" y="270670"/>
                        <a:pt x="156374" y="270670"/>
                      </a:cubicBezTo>
                      <a:cubicBezTo>
                        <a:pt x="156374" y="270670"/>
                        <a:pt x="68784" y="0"/>
                        <a:pt x="26455" y="0"/>
                      </a:cubicBezTo>
                      <a:cubicBezTo>
                        <a:pt x="-15873" y="0"/>
                        <a:pt x="5291" y="33934"/>
                        <a:pt x="5291" y="33934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74" name="Freeform 4173"/>
                <p:cNvSpPr/>
                <p:nvPr/>
              </p:nvSpPr>
              <p:spPr>
                <a:xfrm>
                  <a:off x="8697385" y="4627630"/>
                  <a:ext cx="178468" cy="1506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468" h="150640">
                      <a:moveTo>
                        <a:pt x="0" y="9401"/>
                      </a:moveTo>
                      <a:cubicBezTo>
                        <a:pt x="0" y="9401"/>
                        <a:pt x="40041" y="-25451"/>
                        <a:pt x="96098" y="38749"/>
                      </a:cubicBezTo>
                      <a:cubicBezTo>
                        <a:pt x="152156" y="102949"/>
                        <a:pt x="178468" y="150640"/>
                        <a:pt x="178468" y="150640"/>
                      </a:cubicBezTo>
                      <a:cubicBezTo>
                        <a:pt x="178468" y="150640"/>
                        <a:pt x="11440" y="71766"/>
                        <a:pt x="3432" y="44252"/>
                      </a:cubicBezTo>
                      <a:cubicBezTo>
                        <a:pt x="-4576" y="16738"/>
                        <a:pt x="3432" y="3898"/>
                        <a:pt x="0" y="9401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75" name="Freeform 4174"/>
                <p:cNvSpPr/>
                <p:nvPr/>
              </p:nvSpPr>
              <p:spPr>
                <a:xfrm>
                  <a:off x="8756145" y="4630384"/>
                  <a:ext cx="215792" cy="818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5792" h="81855">
                      <a:moveTo>
                        <a:pt x="715" y="6649"/>
                      </a:moveTo>
                      <a:cubicBezTo>
                        <a:pt x="715" y="6649"/>
                        <a:pt x="29316" y="-17197"/>
                        <a:pt x="113974" y="24992"/>
                      </a:cubicBezTo>
                      <a:cubicBezTo>
                        <a:pt x="198632" y="67180"/>
                        <a:pt x="215792" y="81855"/>
                        <a:pt x="215792" y="81855"/>
                      </a:cubicBezTo>
                      <a:cubicBezTo>
                        <a:pt x="215792" y="81855"/>
                        <a:pt x="143718" y="76352"/>
                        <a:pt x="87661" y="56175"/>
                      </a:cubicBezTo>
                      <a:cubicBezTo>
                        <a:pt x="31604" y="35997"/>
                        <a:pt x="-7293" y="39666"/>
                        <a:pt x="715" y="6649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76" name="Freeform 4175"/>
                <p:cNvSpPr/>
                <p:nvPr/>
              </p:nvSpPr>
              <p:spPr>
                <a:xfrm>
                  <a:off x="8488031" y="4879073"/>
                  <a:ext cx="124842" cy="377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4842" h="377975">
                      <a:moveTo>
                        <a:pt x="106395" y="3783"/>
                      </a:moveTo>
                      <a:cubicBezTo>
                        <a:pt x="106395" y="3783"/>
                        <a:pt x="57202" y="60645"/>
                        <a:pt x="37753" y="150525"/>
                      </a:cubicBezTo>
                      <a:cubicBezTo>
                        <a:pt x="18304" y="240405"/>
                        <a:pt x="0" y="377975"/>
                        <a:pt x="0" y="377975"/>
                      </a:cubicBezTo>
                      <a:cubicBezTo>
                        <a:pt x="0" y="377975"/>
                        <a:pt x="83514" y="128514"/>
                        <a:pt x="106395" y="66149"/>
                      </a:cubicBezTo>
                      <a:cubicBezTo>
                        <a:pt x="129275" y="3783"/>
                        <a:pt x="132707" y="-7222"/>
                        <a:pt x="106395" y="3783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77" name="Freeform 4176"/>
                <p:cNvSpPr/>
                <p:nvPr/>
              </p:nvSpPr>
              <p:spPr>
                <a:xfrm>
                  <a:off x="8609219" y="4893148"/>
                  <a:ext cx="93953" cy="3346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953" h="334640">
                      <a:moveTo>
                        <a:pt x="17804" y="0"/>
                      </a:moveTo>
                      <a:cubicBezTo>
                        <a:pt x="17804" y="0"/>
                        <a:pt x="-12513" y="-6649"/>
                        <a:pt x="5792" y="79562"/>
                      </a:cubicBezTo>
                      <a:cubicBezTo>
                        <a:pt x="24096" y="165773"/>
                        <a:pt x="93953" y="334640"/>
                        <a:pt x="93953" y="334640"/>
                      </a:cubicBezTo>
                      <a:cubicBezTo>
                        <a:pt x="93953" y="334640"/>
                        <a:pt x="65281" y="6191"/>
                        <a:pt x="17804" y="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78" name="Freeform 4177"/>
                <p:cNvSpPr/>
                <p:nvPr/>
              </p:nvSpPr>
              <p:spPr>
                <a:xfrm>
                  <a:off x="8210038" y="4409593"/>
                  <a:ext cx="510951" cy="5777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0951" h="577797">
                      <a:moveTo>
                        <a:pt x="491931" y="577797"/>
                      </a:moveTo>
                      <a:cubicBezTo>
                        <a:pt x="491931" y="577797"/>
                        <a:pt x="426722" y="423718"/>
                        <a:pt x="382105" y="370524"/>
                      </a:cubicBezTo>
                      <a:cubicBezTo>
                        <a:pt x="337488" y="317329"/>
                        <a:pt x="297447" y="253131"/>
                        <a:pt x="260838" y="210942"/>
                      </a:cubicBezTo>
                      <a:cubicBezTo>
                        <a:pt x="224229" y="168753"/>
                        <a:pt x="219653" y="144908"/>
                        <a:pt x="154444" y="93548"/>
                      </a:cubicBezTo>
                      <a:cubicBezTo>
                        <a:pt x="94350" y="46218"/>
                        <a:pt x="16016" y="14674"/>
                        <a:pt x="16016" y="14674"/>
                      </a:cubicBezTo>
                      <a:lnTo>
                        <a:pt x="0" y="5503"/>
                      </a:lnTo>
                      <a:lnTo>
                        <a:pt x="3432" y="0"/>
                      </a:lnTo>
                      <a:cubicBezTo>
                        <a:pt x="3432" y="0"/>
                        <a:pt x="100674" y="20177"/>
                        <a:pt x="177324" y="88046"/>
                      </a:cubicBezTo>
                      <a:cubicBezTo>
                        <a:pt x="253974" y="155914"/>
                        <a:pt x="332912" y="280644"/>
                        <a:pt x="332912" y="280644"/>
                      </a:cubicBezTo>
                      <a:lnTo>
                        <a:pt x="434730" y="420050"/>
                      </a:lnTo>
                      <a:cubicBezTo>
                        <a:pt x="434730" y="420050"/>
                        <a:pt x="499940" y="533775"/>
                        <a:pt x="501084" y="542945"/>
                      </a:cubicBezTo>
                      <a:cubicBezTo>
                        <a:pt x="502227" y="552117"/>
                        <a:pt x="511952" y="567709"/>
                        <a:pt x="510951" y="565874"/>
                      </a:cubicBezTo>
                      <a:lnTo>
                        <a:pt x="491931" y="577797"/>
                      </a:ln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79" name="Freeform 4178"/>
                <p:cNvSpPr/>
                <p:nvPr/>
              </p:nvSpPr>
              <p:spPr>
                <a:xfrm>
                  <a:off x="8374774" y="4902439"/>
                  <a:ext cx="195200" cy="2576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5200" h="257601">
                      <a:moveTo>
                        <a:pt x="193341" y="2407"/>
                      </a:moveTo>
                      <a:cubicBezTo>
                        <a:pt x="193341" y="2407"/>
                        <a:pt x="146435" y="-6764"/>
                        <a:pt x="73218" y="110630"/>
                      </a:cubicBezTo>
                      <a:cubicBezTo>
                        <a:pt x="0" y="228023"/>
                        <a:pt x="0" y="257601"/>
                        <a:pt x="0" y="257601"/>
                      </a:cubicBezTo>
                      <a:cubicBezTo>
                        <a:pt x="0" y="257601"/>
                        <a:pt x="172748" y="99625"/>
                        <a:pt x="186476" y="48265"/>
                      </a:cubicBezTo>
                      <a:cubicBezTo>
                        <a:pt x="200205" y="-3095"/>
                        <a:pt x="193341" y="-3095"/>
                        <a:pt x="193341" y="240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80" name="Freeform 4179"/>
                <p:cNvSpPr/>
                <p:nvPr/>
              </p:nvSpPr>
              <p:spPr>
                <a:xfrm>
                  <a:off x="8258076" y="4932704"/>
                  <a:ext cx="262769" cy="1723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2769" h="172307">
                      <a:moveTo>
                        <a:pt x="260838" y="3324"/>
                      </a:moveTo>
                      <a:cubicBezTo>
                        <a:pt x="260838" y="3324"/>
                        <a:pt x="188764" y="-16852"/>
                        <a:pt x="128131" y="38176"/>
                      </a:cubicBezTo>
                      <a:cubicBezTo>
                        <a:pt x="67498" y="93204"/>
                        <a:pt x="0" y="172078"/>
                        <a:pt x="0" y="172078"/>
                      </a:cubicBezTo>
                      <a:cubicBezTo>
                        <a:pt x="0" y="172078"/>
                        <a:pt x="153299" y="80364"/>
                        <a:pt x="215077" y="62022"/>
                      </a:cubicBezTo>
                      <a:cubicBezTo>
                        <a:pt x="276853" y="43679"/>
                        <a:pt x="260838" y="3324"/>
                        <a:pt x="260838" y="3324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81" name="Freeform 4180"/>
                <p:cNvSpPr/>
                <p:nvPr/>
              </p:nvSpPr>
              <p:spPr>
                <a:xfrm>
                  <a:off x="8307430" y="4820226"/>
                  <a:ext cx="267703" cy="73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7703" h="73600">
                      <a:moveTo>
                        <a:pt x="267703" y="73600"/>
                      </a:moveTo>
                      <a:cubicBezTo>
                        <a:pt x="267703" y="73600"/>
                        <a:pt x="108539" y="40583"/>
                        <a:pt x="68499" y="35081"/>
                      </a:cubicBezTo>
                      <a:cubicBezTo>
                        <a:pt x="28458" y="29578"/>
                        <a:pt x="0" y="24075"/>
                        <a:pt x="0" y="24075"/>
                      </a:cubicBezTo>
                      <a:cubicBezTo>
                        <a:pt x="0" y="24075"/>
                        <a:pt x="121124" y="-21782"/>
                        <a:pt x="189766" y="13069"/>
                      </a:cubicBezTo>
                      <a:cubicBezTo>
                        <a:pt x="258407" y="47921"/>
                        <a:pt x="267703" y="73600"/>
                        <a:pt x="267703" y="7360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82" name="Freeform 4181"/>
                <p:cNvSpPr/>
                <p:nvPr/>
              </p:nvSpPr>
              <p:spPr>
                <a:xfrm>
                  <a:off x="8468311" y="4742175"/>
                  <a:ext cx="115833" cy="1516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833" h="151672">
                      <a:moveTo>
                        <a:pt x="115833" y="151672"/>
                      </a:moveTo>
                      <a:cubicBezTo>
                        <a:pt x="115833" y="151672"/>
                        <a:pt x="10582" y="8598"/>
                        <a:pt x="286" y="1261"/>
                      </a:cubicBezTo>
                      <a:cubicBezTo>
                        <a:pt x="-10010" y="-6076"/>
                        <a:pt x="115833" y="8598"/>
                        <a:pt x="115833" y="151672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83" name="Freeform 4182"/>
                <p:cNvSpPr/>
                <p:nvPr/>
              </p:nvSpPr>
              <p:spPr>
                <a:xfrm>
                  <a:off x="8487819" y="4654111"/>
                  <a:ext cx="144362" cy="3095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362" h="309534">
                      <a:moveTo>
                        <a:pt x="130634" y="1261"/>
                      </a:moveTo>
                      <a:cubicBezTo>
                        <a:pt x="130634" y="1261"/>
                        <a:pt x="111186" y="-22584"/>
                        <a:pt x="52840" y="118655"/>
                      </a:cubicBezTo>
                      <a:cubicBezTo>
                        <a:pt x="-5506" y="259893"/>
                        <a:pt x="215" y="309534"/>
                        <a:pt x="215" y="309534"/>
                      </a:cubicBezTo>
                      <a:cubicBezTo>
                        <a:pt x="215" y="309534"/>
                        <a:pt x="198131" y="23272"/>
                        <a:pt x="130634" y="1261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84" name="Freeform 4183"/>
                <p:cNvSpPr/>
                <p:nvPr/>
              </p:nvSpPr>
              <p:spPr>
                <a:xfrm>
                  <a:off x="8105995" y="4449139"/>
                  <a:ext cx="253115" cy="2266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3115" h="226647">
                      <a:moveTo>
                        <a:pt x="250469" y="803"/>
                      </a:moveTo>
                      <a:cubicBezTo>
                        <a:pt x="250469" y="803"/>
                        <a:pt x="200132" y="-15706"/>
                        <a:pt x="118907" y="72339"/>
                      </a:cubicBezTo>
                      <a:cubicBezTo>
                        <a:pt x="37681" y="160385"/>
                        <a:pt x="0" y="226419"/>
                        <a:pt x="0" y="226419"/>
                      </a:cubicBezTo>
                      <a:cubicBezTo>
                        <a:pt x="0" y="226419"/>
                        <a:pt x="283646" y="72339"/>
                        <a:pt x="250469" y="803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85" name="Freeform 4184"/>
                <p:cNvSpPr/>
                <p:nvPr/>
              </p:nvSpPr>
              <p:spPr>
                <a:xfrm>
                  <a:off x="8230621" y="4465663"/>
                  <a:ext cx="158734" cy="3879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734" h="387949">
                      <a:moveTo>
                        <a:pt x="157303" y="0"/>
                      </a:moveTo>
                      <a:cubicBezTo>
                        <a:pt x="157303" y="0"/>
                        <a:pt x="91522" y="24648"/>
                        <a:pt x="44617" y="171390"/>
                      </a:cubicBezTo>
                      <a:cubicBezTo>
                        <a:pt x="-2288" y="318132"/>
                        <a:pt x="0" y="387949"/>
                        <a:pt x="0" y="387949"/>
                      </a:cubicBezTo>
                      <a:cubicBezTo>
                        <a:pt x="0" y="387949"/>
                        <a:pt x="176180" y="77842"/>
                        <a:pt x="157303" y="0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86" name="Freeform 4185"/>
                <p:cNvSpPr/>
                <p:nvPr/>
              </p:nvSpPr>
              <p:spPr>
                <a:xfrm>
                  <a:off x="8388066" y="4460808"/>
                  <a:ext cx="78294" cy="4515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8294" h="451574">
                      <a:moveTo>
                        <a:pt x="-143" y="4815"/>
                      </a:moveTo>
                      <a:cubicBezTo>
                        <a:pt x="-143" y="4815"/>
                        <a:pt x="-1859" y="108337"/>
                        <a:pt x="24454" y="253245"/>
                      </a:cubicBezTo>
                      <a:cubicBezTo>
                        <a:pt x="50766" y="398151"/>
                        <a:pt x="78294" y="451574"/>
                        <a:pt x="78294" y="451574"/>
                      </a:cubicBezTo>
                      <a:cubicBezTo>
                        <a:pt x="78294" y="451574"/>
                        <a:pt x="70215" y="255079"/>
                        <a:pt x="54198" y="143188"/>
                      </a:cubicBezTo>
                      <a:cubicBezTo>
                        <a:pt x="38182" y="31297"/>
                        <a:pt x="18161" y="-17082"/>
                        <a:pt x="-143" y="4815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87" name="Freeform 4186"/>
                <p:cNvSpPr/>
                <p:nvPr/>
              </p:nvSpPr>
              <p:spPr>
                <a:xfrm>
                  <a:off x="8411871" y="4458430"/>
                  <a:ext cx="173320" cy="1609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320" h="160958">
                      <a:moveTo>
                        <a:pt x="2932" y="24534"/>
                      </a:moveTo>
                      <a:cubicBezTo>
                        <a:pt x="2932" y="24534"/>
                        <a:pt x="37253" y="66722"/>
                        <a:pt x="111614" y="118082"/>
                      </a:cubicBezTo>
                      <a:cubicBezTo>
                        <a:pt x="185976" y="169442"/>
                        <a:pt x="172247" y="160269"/>
                        <a:pt x="172247" y="160269"/>
                      </a:cubicBezTo>
                      <a:cubicBezTo>
                        <a:pt x="172247" y="160269"/>
                        <a:pt x="133409" y="41523"/>
                        <a:pt x="54413" y="9859"/>
                      </a:cubicBezTo>
                      <a:cubicBezTo>
                        <a:pt x="-18805" y="-19489"/>
                        <a:pt x="2932" y="24534"/>
                        <a:pt x="2932" y="24534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88" name="Freeform 4187"/>
                <p:cNvSpPr/>
                <p:nvPr/>
              </p:nvSpPr>
              <p:spPr>
                <a:xfrm>
                  <a:off x="8364473" y="4143711"/>
                  <a:ext cx="171604" cy="1668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1604" h="166804">
                      <a:moveTo>
                        <a:pt x="0" y="9057"/>
                      </a:moveTo>
                      <a:cubicBezTo>
                        <a:pt x="0" y="9057"/>
                        <a:pt x="9152" y="-23960"/>
                        <a:pt x="72074" y="34736"/>
                      </a:cubicBezTo>
                      <a:cubicBezTo>
                        <a:pt x="134995" y="93433"/>
                        <a:pt x="171604" y="166804"/>
                        <a:pt x="171604" y="166804"/>
                      </a:cubicBezTo>
                      <a:cubicBezTo>
                        <a:pt x="171604" y="166804"/>
                        <a:pt x="-9153" y="62250"/>
                        <a:pt x="0" y="905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89" name="Freeform 4188"/>
                <p:cNvSpPr/>
                <p:nvPr/>
              </p:nvSpPr>
              <p:spPr>
                <a:xfrm>
                  <a:off x="8339380" y="4303312"/>
                  <a:ext cx="126987" cy="2293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987" h="229399">
                      <a:moveTo>
                        <a:pt x="124628" y="0"/>
                      </a:moveTo>
                      <a:cubicBezTo>
                        <a:pt x="124628" y="0"/>
                        <a:pt x="67426" y="56748"/>
                        <a:pt x="43401" y="108108"/>
                      </a:cubicBezTo>
                      <a:cubicBezTo>
                        <a:pt x="19377" y="159467"/>
                        <a:pt x="0" y="229399"/>
                        <a:pt x="0" y="229399"/>
                      </a:cubicBezTo>
                      <a:cubicBezTo>
                        <a:pt x="0" y="229399"/>
                        <a:pt x="126987" y="106273"/>
                        <a:pt x="126987" y="65919"/>
                      </a:cubicBezTo>
                      <a:cubicBezTo>
                        <a:pt x="126987" y="25565"/>
                        <a:pt x="124628" y="0"/>
                        <a:pt x="124628" y="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90" name="Freeform 4189"/>
                <p:cNvSpPr/>
                <p:nvPr/>
              </p:nvSpPr>
              <p:spPr>
                <a:xfrm>
                  <a:off x="8456937" y="4301626"/>
                  <a:ext cx="33892" cy="3686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892" h="368689">
                      <a:moveTo>
                        <a:pt x="7079" y="1605"/>
                      </a:moveTo>
                      <a:cubicBezTo>
                        <a:pt x="7079" y="1605"/>
                        <a:pt x="-4362" y="89650"/>
                        <a:pt x="1358" y="166690"/>
                      </a:cubicBezTo>
                      <a:cubicBezTo>
                        <a:pt x="7079" y="243729"/>
                        <a:pt x="24239" y="368689"/>
                        <a:pt x="24239" y="368689"/>
                      </a:cubicBezTo>
                      <a:cubicBezTo>
                        <a:pt x="24239" y="368689"/>
                        <a:pt x="41400" y="139175"/>
                        <a:pt x="29959" y="73141"/>
                      </a:cubicBezTo>
                      <a:cubicBezTo>
                        <a:pt x="18519" y="7108"/>
                        <a:pt x="16231" y="-5733"/>
                        <a:pt x="7079" y="1605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91" name="Freeform 4190"/>
                <p:cNvSpPr/>
                <p:nvPr/>
              </p:nvSpPr>
              <p:spPr>
                <a:xfrm>
                  <a:off x="8480095" y="4318445"/>
                  <a:ext cx="168171" cy="2115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8171" h="211514">
                      <a:moveTo>
                        <a:pt x="0" y="9744"/>
                      </a:moveTo>
                      <a:cubicBezTo>
                        <a:pt x="0" y="9744"/>
                        <a:pt x="19377" y="66607"/>
                        <a:pt x="70858" y="123469"/>
                      </a:cubicBezTo>
                      <a:cubicBezTo>
                        <a:pt x="122339" y="180332"/>
                        <a:pt x="168171" y="211514"/>
                        <a:pt x="168171" y="211514"/>
                      </a:cubicBezTo>
                      <a:cubicBezTo>
                        <a:pt x="168171" y="211514"/>
                        <a:pt x="101746" y="64773"/>
                        <a:pt x="54842" y="20750"/>
                      </a:cubicBezTo>
                      <a:cubicBezTo>
                        <a:pt x="7937" y="-23272"/>
                        <a:pt x="0" y="17081"/>
                        <a:pt x="0" y="9744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92" name="Freeform 4191"/>
                <p:cNvSpPr/>
                <p:nvPr/>
              </p:nvSpPr>
              <p:spPr>
                <a:xfrm>
                  <a:off x="8530515" y="4319819"/>
                  <a:ext cx="168171" cy="1138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8171" h="113840">
                      <a:moveTo>
                        <a:pt x="0" y="20063"/>
                      </a:moveTo>
                      <a:cubicBezTo>
                        <a:pt x="0" y="20063"/>
                        <a:pt x="17017" y="-22125"/>
                        <a:pt x="69642" y="14560"/>
                      </a:cubicBezTo>
                      <a:cubicBezTo>
                        <a:pt x="122268" y="51245"/>
                        <a:pt x="168171" y="113610"/>
                        <a:pt x="168171" y="113610"/>
                      </a:cubicBezTo>
                      <a:cubicBezTo>
                        <a:pt x="168171" y="113610"/>
                        <a:pt x="86803" y="82428"/>
                        <a:pt x="43330" y="51245"/>
                      </a:cubicBezTo>
                      <a:cubicBezTo>
                        <a:pt x="0" y="20063"/>
                        <a:pt x="0" y="20063"/>
                        <a:pt x="0" y="20063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93" name="Freeform 4192"/>
                <p:cNvSpPr/>
                <p:nvPr/>
              </p:nvSpPr>
              <p:spPr>
                <a:xfrm>
                  <a:off x="8587553" y="4302633"/>
                  <a:ext cx="157875" cy="705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7875" h="70505">
                      <a:moveTo>
                        <a:pt x="0" y="20750"/>
                      </a:moveTo>
                      <a:cubicBezTo>
                        <a:pt x="0" y="20750"/>
                        <a:pt x="25168" y="-19605"/>
                        <a:pt x="81226" y="11579"/>
                      </a:cubicBezTo>
                      <a:cubicBezTo>
                        <a:pt x="137283" y="42762"/>
                        <a:pt x="157875" y="70276"/>
                        <a:pt x="157875" y="70276"/>
                      </a:cubicBezTo>
                      <a:cubicBezTo>
                        <a:pt x="157875" y="70276"/>
                        <a:pt x="25168" y="42762"/>
                        <a:pt x="12584" y="31756"/>
                      </a:cubicBezTo>
                      <a:cubicBezTo>
                        <a:pt x="0" y="20750"/>
                        <a:pt x="0" y="20750"/>
                        <a:pt x="0" y="2075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94" name="Freeform 4193"/>
                <p:cNvSpPr/>
                <p:nvPr/>
              </p:nvSpPr>
              <p:spPr>
                <a:xfrm>
                  <a:off x="8410368" y="4129318"/>
                  <a:ext cx="148652" cy="502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8652" h="50213">
                      <a:moveTo>
                        <a:pt x="0" y="25336"/>
                      </a:moveTo>
                      <a:cubicBezTo>
                        <a:pt x="0" y="25336"/>
                        <a:pt x="13585" y="-15018"/>
                        <a:pt x="65066" y="5159"/>
                      </a:cubicBezTo>
                      <a:cubicBezTo>
                        <a:pt x="116548" y="25336"/>
                        <a:pt x="148652" y="49181"/>
                        <a:pt x="148652" y="49181"/>
                      </a:cubicBezTo>
                      <a:cubicBezTo>
                        <a:pt x="148652" y="49181"/>
                        <a:pt x="0" y="58353"/>
                        <a:pt x="0" y="25336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95" name="Freeform 4194"/>
                <p:cNvSpPr/>
                <p:nvPr/>
              </p:nvSpPr>
              <p:spPr>
                <a:xfrm>
                  <a:off x="8460356" y="3870286"/>
                  <a:ext cx="55128" cy="3504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128" h="350461">
                      <a:moveTo>
                        <a:pt x="10511" y="350461"/>
                      </a:moveTo>
                      <a:cubicBezTo>
                        <a:pt x="10511" y="350461"/>
                        <a:pt x="-13514" y="295318"/>
                        <a:pt x="10511" y="187096"/>
                      </a:cubicBezTo>
                      <a:cubicBezTo>
                        <a:pt x="34535" y="78874"/>
                        <a:pt x="55128" y="0"/>
                        <a:pt x="55128" y="0"/>
                      </a:cubicBezTo>
                      <a:cubicBezTo>
                        <a:pt x="55128" y="0"/>
                        <a:pt x="30531" y="318246"/>
                        <a:pt x="10511" y="350461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96" name="Freeform 4195"/>
                <p:cNvSpPr/>
                <p:nvPr/>
              </p:nvSpPr>
              <p:spPr>
                <a:xfrm>
                  <a:off x="8521061" y="3775024"/>
                  <a:ext cx="181043" cy="3759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1043" h="375912">
                      <a:moveTo>
                        <a:pt x="4719" y="375912"/>
                      </a:moveTo>
                      <a:cubicBezTo>
                        <a:pt x="4719" y="375912"/>
                        <a:pt x="-22738" y="353900"/>
                        <a:pt x="51624" y="221832"/>
                      </a:cubicBezTo>
                      <a:cubicBezTo>
                        <a:pt x="125987" y="89764"/>
                        <a:pt x="181043" y="0"/>
                        <a:pt x="181043" y="0"/>
                      </a:cubicBezTo>
                      <a:cubicBezTo>
                        <a:pt x="181043" y="0"/>
                        <a:pt x="45904" y="339226"/>
                        <a:pt x="4719" y="375912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97" name="Freeform 4196"/>
                <p:cNvSpPr/>
                <p:nvPr/>
              </p:nvSpPr>
              <p:spPr>
                <a:xfrm>
                  <a:off x="8493805" y="4033678"/>
                  <a:ext cx="196702" cy="2204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6702" h="220457">
                      <a:moveTo>
                        <a:pt x="0" y="214496"/>
                      </a:moveTo>
                      <a:cubicBezTo>
                        <a:pt x="0" y="214496"/>
                        <a:pt x="3360" y="137456"/>
                        <a:pt x="89163" y="76925"/>
                      </a:cubicBezTo>
                      <a:cubicBezTo>
                        <a:pt x="174965" y="16394"/>
                        <a:pt x="196702" y="0"/>
                        <a:pt x="196702" y="0"/>
                      </a:cubicBezTo>
                      <a:cubicBezTo>
                        <a:pt x="196702" y="0"/>
                        <a:pt x="5649" y="264019"/>
                        <a:pt x="0" y="214496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98" name="Freeform 4197"/>
                <p:cNvSpPr/>
                <p:nvPr/>
              </p:nvSpPr>
              <p:spPr>
                <a:xfrm>
                  <a:off x="8496614" y="4194614"/>
                  <a:ext cx="202063" cy="842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063" h="84262">
                      <a:moveTo>
                        <a:pt x="572" y="53538"/>
                      </a:moveTo>
                      <a:cubicBezTo>
                        <a:pt x="2860" y="53538"/>
                        <a:pt x="60061" y="7681"/>
                        <a:pt x="124127" y="2178"/>
                      </a:cubicBezTo>
                      <a:cubicBezTo>
                        <a:pt x="188193" y="-3324"/>
                        <a:pt x="202063" y="2178"/>
                        <a:pt x="202063" y="2178"/>
                      </a:cubicBezTo>
                      <a:cubicBezTo>
                        <a:pt x="202063" y="2178"/>
                        <a:pt x="-13013" y="145250"/>
                        <a:pt x="572" y="53538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199" name="Freeform 4198"/>
                <p:cNvSpPr/>
                <p:nvPr/>
              </p:nvSpPr>
              <p:spPr>
                <a:xfrm>
                  <a:off x="7886340" y="4356259"/>
                  <a:ext cx="142646" cy="3800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2646" h="380039">
                      <a:moveTo>
                        <a:pt x="134924" y="0"/>
                      </a:moveTo>
                      <a:cubicBezTo>
                        <a:pt x="134924" y="0"/>
                        <a:pt x="108612" y="-14559"/>
                        <a:pt x="58274" y="148691"/>
                      </a:cubicBezTo>
                      <a:cubicBezTo>
                        <a:pt x="7937" y="311941"/>
                        <a:pt x="0" y="380039"/>
                        <a:pt x="0" y="380039"/>
                      </a:cubicBezTo>
                      <a:cubicBezTo>
                        <a:pt x="0" y="380039"/>
                        <a:pt x="181829" y="16623"/>
                        <a:pt x="134924" y="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00" name="Freeform 4199"/>
                <p:cNvSpPr/>
                <p:nvPr/>
              </p:nvSpPr>
              <p:spPr>
                <a:xfrm>
                  <a:off x="8021264" y="4327384"/>
                  <a:ext cx="45261" cy="4894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61" h="489409">
                      <a:moveTo>
                        <a:pt x="33749" y="574"/>
                      </a:moveTo>
                      <a:cubicBezTo>
                        <a:pt x="33749" y="574"/>
                        <a:pt x="0" y="-18686"/>
                        <a:pt x="0" y="122553"/>
                      </a:cubicBezTo>
                      <a:cubicBezTo>
                        <a:pt x="0" y="263792"/>
                        <a:pt x="16016" y="489409"/>
                        <a:pt x="16016" y="489409"/>
                      </a:cubicBezTo>
                      <a:cubicBezTo>
                        <a:pt x="16016" y="489409"/>
                        <a:pt x="67498" y="67525"/>
                        <a:pt x="33749" y="574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01" name="Freeform 4200"/>
                <p:cNvSpPr/>
                <p:nvPr/>
              </p:nvSpPr>
              <p:spPr>
                <a:xfrm>
                  <a:off x="8062878" y="4297467"/>
                  <a:ext cx="143718" cy="4164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718" h="416495">
                      <a:moveTo>
                        <a:pt x="715" y="16508"/>
                      </a:moveTo>
                      <a:cubicBezTo>
                        <a:pt x="715" y="16508"/>
                        <a:pt x="-5005" y="77039"/>
                        <a:pt x="54484" y="212776"/>
                      </a:cubicBezTo>
                      <a:cubicBezTo>
                        <a:pt x="113974" y="348513"/>
                        <a:pt x="143718" y="416495"/>
                        <a:pt x="143718" y="416495"/>
                      </a:cubicBezTo>
                      <a:cubicBezTo>
                        <a:pt x="143718" y="416495"/>
                        <a:pt x="71644" y="82542"/>
                        <a:pt x="31604" y="27514"/>
                      </a:cubicBezTo>
                      <a:cubicBezTo>
                        <a:pt x="-8437" y="-27514"/>
                        <a:pt x="715" y="16508"/>
                        <a:pt x="715" y="1650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02" name="Freeform 4201"/>
                <p:cNvSpPr/>
                <p:nvPr/>
              </p:nvSpPr>
              <p:spPr>
                <a:xfrm>
                  <a:off x="8093767" y="4306061"/>
                  <a:ext cx="195200" cy="2541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5200" h="254162">
                      <a:moveTo>
                        <a:pt x="858" y="15477"/>
                      </a:moveTo>
                      <a:cubicBezTo>
                        <a:pt x="6435" y="-12037"/>
                        <a:pt x="42472" y="-7451"/>
                        <a:pt x="91093" y="61334"/>
                      </a:cubicBezTo>
                      <a:cubicBezTo>
                        <a:pt x="139714" y="130118"/>
                        <a:pt x="195200" y="254162"/>
                        <a:pt x="195200" y="254162"/>
                      </a:cubicBezTo>
                      <a:cubicBezTo>
                        <a:pt x="195200" y="254162"/>
                        <a:pt x="27027" y="88847"/>
                        <a:pt x="23595" y="79676"/>
                      </a:cubicBezTo>
                      <a:cubicBezTo>
                        <a:pt x="20164" y="70505"/>
                        <a:pt x="-4719" y="42991"/>
                        <a:pt x="858" y="1547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03" name="Freeform 4202"/>
                <p:cNvSpPr/>
                <p:nvPr/>
              </p:nvSpPr>
              <p:spPr>
                <a:xfrm>
                  <a:off x="7936320" y="3984161"/>
                  <a:ext cx="58774" cy="390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774" h="390700">
                      <a:moveTo>
                        <a:pt x="58631" y="390700"/>
                      </a:moveTo>
                      <a:cubicBezTo>
                        <a:pt x="58631" y="390700"/>
                        <a:pt x="25455" y="375912"/>
                        <a:pt x="27743" y="278695"/>
                      </a:cubicBezTo>
                      <a:cubicBezTo>
                        <a:pt x="30031" y="181478"/>
                        <a:pt x="35751" y="0"/>
                        <a:pt x="35751" y="0"/>
                      </a:cubicBezTo>
                      <a:cubicBezTo>
                        <a:pt x="35751" y="0"/>
                        <a:pt x="-8866" y="194317"/>
                        <a:pt x="1430" y="258517"/>
                      </a:cubicBezTo>
                      <a:cubicBezTo>
                        <a:pt x="11726" y="322718"/>
                        <a:pt x="27743" y="342895"/>
                        <a:pt x="27743" y="341059"/>
                      </a:cubicBezTo>
                      <a:cubicBezTo>
                        <a:pt x="27743" y="341059"/>
                        <a:pt x="34607" y="381414"/>
                        <a:pt x="58631" y="39070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04" name="Freeform 4203"/>
                <p:cNvSpPr/>
                <p:nvPr/>
              </p:nvSpPr>
              <p:spPr>
                <a:xfrm>
                  <a:off x="7832499" y="4343209"/>
                  <a:ext cx="152727" cy="615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727" h="61563">
                      <a:moveTo>
                        <a:pt x="152727" y="47118"/>
                      </a:moveTo>
                      <a:cubicBezTo>
                        <a:pt x="152727" y="47118"/>
                        <a:pt x="143004" y="22354"/>
                        <a:pt x="70930" y="9515"/>
                      </a:cubicBezTo>
                      <a:cubicBezTo>
                        <a:pt x="-1144" y="-3324"/>
                        <a:pt x="0" y="344"/>
                        <a:pt x="0" y="344"/>
                      </a:cubicBezTo>
                      <a:cubicBezTo>
                        <a:pt x="0" y="344"/>
                        <a:pt x="104106" y="97561"/>
                        <a:pt x="152727" y="4711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05" name="Freeform 4204"/>
                <p:cNvSpPr/>
                <p:nvPr/>
              </p:nvSpPr>
              <p:spPr>
                <a:xfrm>
                  <a:off x="7746697" y="4120034"/>
                  <a:ext cx="201420" cy="2421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1420" h="242124">
                      <a:moveTo>
                        <a:pt x="201420" y="242124"/>
                      </a:moveTo>
                      <a:cubicBezTo>
                        <a:pt x="201420" y="242124"/>
                        <a:pt x="189909" y="179529"/>
                        <a:pt x="98387" y="89650"/>
                      </a:cubicBezTo>
                      <a:cubicBezTo>
                        <a:pt x="6864" y="0"/>
                        <a:pt x="0" y="0"/>
                        <a:pt x="0" y="0"/>
                      </a:cubicBezTo>
                      <a:cubicBezTo>
                        <a:pt x="0" y="0"/>
                        <a:pt x="125843" y="247514"/>
                        <a:pt x="201420" y="242124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06" name="Freeform 4205"/>
                <p:cNvSpPr/>
                <p:nvPr/>
              </p:nvSpPr>
              <p:spPr>
                <a:xfrm>
                  <a:off x="7652961" y="4301604"/>
                  <a:ext cx="207641" cy="130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641" h="130004">
                      <a:moveTo>
                        <a:pt x="207641" y="116247"/>
                      </a:moveTo>
                      <a:cubicBezTo>
                        <a:pt x="207641" y="116247"/>
                        <a:pt x="186405" y="67639"/>
                        <a:pt x="113188" y="54799"/>
                      </a:cubicBezTo>
                      <a:cubicBezTo>
                        <a:pt x="39970" y="41959"/>
                        <a:pt x="0" y="-229"/>
                        <a:pt x="0" y="-229"/>
                      </a:cubicBezTo>
                      <a:cubicBezTo>
                        <a:pt x="0" y="-229"/>
                        <a:pt x="164668" y="181363"/>
                        <a:pt x="207641" y="11624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07" name="Freeform 4206"/>
                <p:cNvSpPr/>
                <p:nvPr/>
              </p:nvSpPr>
              <p:spPr>
                <a:xfrm>
                  <a:off x="7689639" y="4417852"/>
                  <a:ext cx="139643" cy="2579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9643" h="257945">
                      <a:moveTo>
                        <a:pt x="127988" y="0"/>
                      </a:moveTo>
                      <a:cubicBezTo>
                        <a:pt x="127988" y="0"/>
                        <a:pt x="76507" y="41271"/>
                        <a:pt x="38754" y="134819"/>
                      </a:cubicBezTo>
                      <a:cubicBezTo>
                        <a:pt x="1001" y="228367"/>
                        <a:pt x="-143" y="257945"/>
                        <a:pt x="-143" y="257945"/>
                      </a:cubicBezTo>
                      <a:cubicBezTo>
                        <a:pt x="-143" y="257945"/>
                        <a:pt x="187477" y="26597"/>
                        <a:pt x="127988" y="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08" name="Freeform 4207"/>
                <p:cNvSpPr/>
                <p:nvPr/>
              </p:nvSpPr>
              <p:spPr>
                <a:xfrm>
                  <a:off x="7713663" y="4426788"/>
                  <a:ext cx="249469" cy="3865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69" h="386573">
                      <a:moveTo>
                        <a:pt x="249469" y="14101"/>
                      </a:moveTo>
                      <a:cubicBezTo>
                        <a:pt x="237815" y="-31870"/>
                        <a:pt x="165740" y="35998"/>
                        <a:pt x="99387" y="166231"/>
                      </a:cubicBezTo>
                      <a:cubicBezTo>
                        <a:pt x="33034" y="296465"/>
                        <a:pt x="0" y="386573"/>
                        <a:pt x="0" y="386573"/>
                      </a:cubicBezTo>
                      <a:cubicBezTo>
                        <a:pt x="0" y="386573"/>
                        <a:pt x="260695" y="60072"/>
                        <a:pt x="249469" y="14101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09" name="Freeform 4208"/>
                <p:cNvSpPr/>
                <p:nvPr/>
              </p:nvSpPr>
              <p:spPr>
                <a:xfrm>
                  <a:off x="8733635" y="3442467"/>
                  <a:ext cx="404128" cy="17622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4128" h="1762284">
                      <a:moveTo>
                        <a:pt x="240603" y="974088"/>
                      </a:moveTo>
                      <a:cubicBezTo>
                        <a:pt x="240603" y="974088"/>
                        <a:pt x="236027" y="937406"/>
                        <a:pt x="234197" y="937406"/>
                      </a:cubicBezTo>
                      <a:cubicBezTo>
                        <a:pt x="232367" y="937406"/>
                        <a:pt x="95083" y="417939"/>
                        <a:pt x="95083" y="417939"/>
                      </a:cubicBezTo>
                      <a:lnTo>
                        <a:pt x="90507" y="410603"/>
                      </a:lnTo>
                      <a:lnTo>
                        <a:pt x="87762" y="385658"/>
                      </a:lnTo>
                      <a:lnTo>
                        <a:pt x="8137" y="106847"/>
                      </a:lnTo>
                      <a:lnTo>
                        <a:pt x="0" y="0"/>
                      </a:lnTo>
                      <a:lnTo>
                        <a:pt x="111099" y="348237"/>
                      </a:lnTo>
                      <a:lnTo>
                        <a:pt x="128947" y="406200"/>
                      </a:lnTo>
                      <a:lnTo>
                        <a:pt x="267145" y="937406"/>
                      </a:lnTo>
                      <a:lnTo>
                        <a:pt x="277539" y="954076"/>
                      </a:lnTo>
                      <a:lnTo>
                        <a:pt x="277539" y="979964"/>
                      </a:lnTo>
                      <a:lnTo>
                        <a:pt x="404128" y="1566927"/>
                      </a:lnTo>
                      <a:lnTo>
                        <a:pt x="404128" y="1762284"/>
                      </a:lnTo>
                      <a:lnTo>
                        <a:pt x="375566" y="1630814"/>
                      </a:lnTo>
                      <a:lnTo>
                        <a:pt x="369650" y="1558126"/>
                      </a:lnTo>
                      <a:lnTo>
                        <a:pt x="253416" y="1010779"/>
                      </a:lnTo>
                      <a:lnTo>
                        <a:pt x="240603" y="974088"/>
                      </a:ln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10" name="Freeform 4209"/>
                <p:cNvSpPr/>
                <p:nvPr/>
              </p:nvSpPr>
              <p:spPr>
                <a:xfrm>
                  <a:off x="9115112" y="5068091"/>
                  <a:ext cx="22031" cy="308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031" h="30816">
                      <a:moveTo>
                        <a:pt x="0" y="14675"/>
                      </a:moveTo>
                      <a:lnTo>
                        <a:pt x="11048" y="4403"/>
                      </a:lnTo>
                      <a:lnTo>
                        <a:pt x="22031" y="0"/>
                      </a:lnTo>
                      <a:lnTo>
                        <a:pt x="22031" y="14675"/>
                      </a:lnTo>
                      <a:lnTo>
                        <a:pt x="13793" y="20544"/>
                      </a:lnTo>
                      <a:lnTo>
                        <a:pt x="4641" y="30816"/>
                      </a:lnTo>
                      <a:lnTo>
                        <a:pt x="0" y="14675"/>
                      </a:ln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11" name="Freeform 4210"/>
                <p:cNvSpPr/>
                <p:nvPr/>
              </p:nvSpPr>
              <p:spPr>
                <a:xfrm>
                  <a:off x="8971089" y="4380009"/>
                  <a:ext cx="40112" cy="498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112" h="49869">
                      <a:moveTo>
                        <a:pt x="5892" y="49755"/>
                      </a:moveTo>
                      <a:lnTo>
                        <a:pt x="10991" y="37176"/>
                      </a:lnTo>
                      <a:cubicBezTo>
                        <a:pt x="10991" y="37176"/>
                        <a:pt x="15959" y="33508"/>
                        <a:pt x="17790" y="33508"/>
                      </a:cubicBezTo>
                      <a:cubicBezTo>
                        <a:pt x="19620" y="33508"/>
                        <a:pt x="26027" y="26276"/>
                        <a:pt x="27857" y="26276"/>
                      </a:cubicBezTo>
                      <a:cubicBezTo>
                        <a:pt x="29688" y="26276"/>
                        <a:pt x="35768" y="30050"/>
                        <a:pt x="37925" y="26276"/>
                      </a:cubicBezTo>
                      <a:cubicBezTo>
                        <a:pt x="40112" y="22502"/>
                        <a:pt x="40112" y="22502"/>
                        <a:pt x="40112" y="22502"/>
                      </a:cubicBezTo>
                      <a:lnTo>
                        <a:pt x="40112" y="16528"/>
                      </a:lnTo>
                      <a:lnTo>
                        <a:pt x="33348" y="5732"/>
                      </a:lnTo>
                      <a:lnTo>
                        <a:pt x="29688" y="-138"/>
                      </a:lnTo>
                      <a:lnTo>
                        <a:pt x="27857" y="13069"/>
                      </a:lnTo>
                      <a:lnTo>
                        <a:pt x="13213" y="22502"/>
                      </a:lnTo>
                      <a:lnTo>
                        <a:pt x="5892" y="26276"/>
                      </a:lnTo>
                      <a:lnTo>
                        <a:pt x="-57" y="35814"/>
                      </a:lnTo>
                      <a:cubicBezTo>
                        <a:pt x="-57" y="35814"/>
                        <a:pt x="3081" y="45247"/>
                        <a:pt x="5892" y="49755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12" name="Freeform 4211"/>
                <p:cNvSpPr/>
                <p:nvPr/>
              </p:nvSpPr>
              <p:spPr>
                <a:xfrm>
                  <a:off x="8821580" y="3826975"/>
                  <a:ext cx="37538" cy="350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538" h="35081">
                      <a:moveTo>
                        <a:pt x="-186" y="17288"/>
                      </a:moveTo>
                      <a:lnTo>
                        <a:pt x="11712" y="14353"/>
                      </a:lnTo>
                      <a:lnTo>
                        <a:pt x="19034" y="7016"/>
                      </a:lnTo>
                      <a:lnTo>
                        <a:pt x="33677" y="-321"/>
                      </a:lnTo>
                      <a:lnTo>
                        <a:pt x="33677" y="-321"/>
                      </a:lnTo>
                      <a:lnTo>
                        <a:pt x="37338" y="14353"/>
                      </a:lnTo>
                      <a:cubicBezTo>
                        <a:pt x="37338" y="14353"/>
                        <a:pt x="35508" y="17287"/>
                        <a:pt x="33677" y="20222"/>
                      </a:cubicBezTo>
                      <a:cubicBezTo>
                        <a:pt x="31846" y="23158"/>
                        <a:pt x="19034" y="20224"/>
                        <a:pt x="19034" y="23158"/>
                      </a:cubicBezTo>
                      <a:cubicBezTo>
                        <a:pt x="19034" y="26092"/>
                        <a:pt x="11712" y="34897"/>
                        <a:pt x="11712" y="34897"/>
                      </a:cubicBezTo>
                      <a:lnTo>
                        <a:pt x="1644" y="34897"/>
                      </a:lnTo>
                      <a:lnTo>
                        <a:pt x="-186" y="17288"/>
                      </a:ln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13" name="Freeform 4212"/>
                <p:cNvSpPr/>
                <p:nvPr/>
              </p:nvSpPr>
              <p:spPr>
                <a:xfrm>
                  <a:off x="8849039" y="3696979"/>
                  <a:ext cx="104250" cy="3456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250" h="345646">
                      <a:moveTo>
                        <a:pt x="104250" y="2018"/>
                      </a:moveTo>
                      <a:cubicBezTo>
                        <a:pt x="104250" y="2018"/>
                        <a:pt x="76693" y="-21461"/>
                        <a:pt x="51066" y="82726"/>
                      </a:cubicBezTo>
                      <a:cubicBezTo>
                        <a:pt x="25440" y="186913"/>
                        <a:pt x="-186" y="345646"/>
                        <a:pt x="-186" y="345646"/>
                      </a:cubicBezTo>
                      <a:cubicBezTo>
                        <a:pt x="-186" y="345646"/>
                        <a:pt x="108726" y="63650"/>
                        <a:pt x="104250" y="201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14" name="Freeform 4213"/>
                <p:cNvSpPr/>
                <p:nvPr/>
              </p:nvSpPr>
              <p:spPr>
                <a:xfrm>
                  <a:off x="8952854" y="3708673"/>
                  <a:ext cx="87303" cy="301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7303" h="301624">
                      <a:moveTo>
                        <a:pt x="329" y="18205"/>
                      </a:moveTo>
                      <a:cubicBezTo>
                        <a:pt x="329" y="18205"/>
                        <a:pt x="23209" y="123860"/>
                        <a:pt x="48835" y="194296"/>
                      </a:cubicBezTo>
                      <a:cubicBezTo>
                        <a:pt x="74462" y="264731"/>
                        <a:pt x="87303" y="301624"/>
                        <a:pt x="87303" y="301624"/>
                      </a:cubicBezTo>
                      <a:cubicBezTo>
                        <a:pt x="87303" y="301624"/>
                        <a:pt x="41514" y="24075"/>
                        <a:pt x="18633" y="4998"/>
                      </a:cubicBezTo>
                      <a:cubicBezTo>
                        <a:pt x="-4247" y="-14078"/>
                        <a:pt x="329" y="22607"/>
                        <a:pt x="329" y="18205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15" name="Freeform 4214"/>
                <p:cNvSpPr/>
                <p:nvPr/>
              </p:nvSpPr>
              <p:spPr>
                <a:xfrm>
                  <a:off x="8981604" y="3735838"/>
                  <a:ext cx="150154" cy="2273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0154" h="227336">
                      <a:moveTo>
                        <a:pt x="0" y="0"/>
                      </a:moveTo>
                      <a:cubicBezTo>
                        <a:pt x="0" y="0"/>
                        <a:pt x="27414" y="-6030"/>
                        <a:pt x="80497" y="68808"/>
                      </a:cubicBezTo>
                      <a:cubicBezTo>
                        <a:pt x="133580" y="143647"/>
                        <a:pt x="150154" y="227336"/>
                        <a:pt x="150154" y="227336"/>
                      </a:cubicBezTo>
                      <a:cubicBezTo>
                        <a:pt x="150154" y="227336"/>
                        <a:pt x="0" y="64406"/>
                        <a:pt x="0" y="0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16" name="Freeform 4215"/>
                <p:cNvSpPr/>
                <p:nvPr/>
              </p:nvSpPr>
              <p:spPr>
                <a:xfrm>
                  <a:off x="8786614" y="3692845"/>
                  <a:ext cx="139857" cy="1678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9857" h="167836">
                      <a:moveTo>
                        <a:pt x="137283" y="13482"/>
                      </a:moveTo>
                      <a:cubicBezTo>
                        <a:pt x="137283" y="13482"/>
                        <a:pt x="123554" y="-20269"/>
                        <a:pt x="93352" y="17884"/>
                      </a:cubicBezTo>
                      <a:cubicBezTo>
                        <a:pt x="63150" y="56037"/>
                        <a:pt x="0" y="167560"/>
                        <a:pt x="0" y="167560"/>
                      </a:cubicBezTo>
                      <a:cubicBezTo>
                        <a:pt x="0" y="167560"/>
                        <a:pt x="124470" y="73646"/>
                        <a:pt x="134537" y="45765"/>
                      </a:cubicBezTo>
                      <a:cubicBezTo>
                        <a:pt x="144605" y="17884"/>
                        <a:pt x="137283" y="13482"/>
                        <a:pt x="137283" y="13482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17" name="Freeform 4216"/>
                <p:cNvSpPr/>
                <p:nvPr/>
              </p:nvSpPr>
              <p:spPr>
                <a:xfrm>
                  <a:off x="8986323" y="3692497"/>
                  <a:ext cx="152727" cy="512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727" h="51245">
                      <a:moveTo>
                        <a:pt x="-186" y="46109"/>
                      </a:moveTo>
                      <a:cubicBezTo>
                        <a:pt x="-186" y="46109"/>
                        <a:pt x="20864" y="12359"/>
                        <a:pt x="66625" y="3554"/>
                      </a:cubicBezTo>
                      <a:cubicBezTo>
                        <a:pt x="112386" y="-5251"/>
                        <a:pt x="152727" y="3554"/>
                        <a:pt x="152727" y="3554"/>
                      </a:cubicBezTo>
                      <a:cubicBezTo>
                        <a:pt x="152727" y="3554"/>
                        <a:pt x="127029" y="25565"/>
                        <a:pt x="66625" y="38772"/>
                      </a:cubicBezTo>
                      <a:cubicBezTo>
                        <a:pt x="6221" y="51978"/>
                        <a:pt x="-186" y="54913"/>
                        <a:pt x="-186" y="46109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18" name="Freeform 4217"/>
                <p:cNvSpPr/>
                <p:nvPr/>
              </p:nvSpPr>
              <p:spPr>
                <a:xfrm>
                  <a:off x="9017424" y="3572820"/>
                  <a:ext cx="128917" cy="1386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917" h="138602">
                      <a:moveTo>
                        <a:pt x="-172" y="137915"/>
                      </a:moveTo>
                      <a:cubicBezTo>
                        <a:pt x="-172" y="137915"/>
                        <a:pt x="32777" y="82152"/>
                        <a:pt x="71216" y="42532"/>
                      </a:cubicBezTo>
                      <a:cubicBezTo>
                        <a:pt x="109655" y="2912"/>
                        <a:pt x="123383" y="0"/>
                        <a:pt x="123383" y="0"/>
                      </a:cubicBezTo>
                      <a:cubicBezTo>
                        <a:pt x="123383" y="0"/>
                        <a:pt x="137112" y="2912"/>
                        <a:pt x="120637" y="38130"/>
                      </a:cubicBezTo>
                      <a:cubicBezTo>
                        <a:pt x="104163" y="73349"/>
                        <a:pt x="12641" y="145253"/>
                        <a:pt x="-172" y="137915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19" name="Freeform 4218"/>
                <p:cNvSpPr/>
                <p:nvPr/>
              </p:nvSpPr>
              <p:spPr>
                <a:xfrm>
                  <a:off x="8996405" y="3458630"/>
                  <a:ext cx="120766" cy="2520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766" h="252098">
                      <a:moveTo>
                        <a:pt x="-200" y="252098"/>
                      </a:moveTo>
                      <a:cubicBezTo>
                        <a:pt x="-200" y="252098"/>
                        <a:pt x="-3861" y="180195"/>
                        <a:pt x="43731" y="100954"/>
                      </a:cubicBezTo>
                      <a:cubicBezTo>
                        <a:pt x="91322" y="21713"/>
                        <a:pt x="122440" y="-1766"/>
                        <a:pt x="120609" y="-298"/>
                      </a:cubicBezTo>
                      <a:cubicBezTo>
                        <a:pt x="118779" y="1169"/>
                        <a:pt x="15359" y="243294"/>
                        <a:pt x="-200" y="25209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20" name="Freeform 4219"/>
                <p:cNvSpPr/>
                <p:nvPr/>
              </p:nvSpPr>
              <p:spPr>
                <a:xfrm>
                  <a:off x="8728055" y="3706607"/>
                  <a:ext cx="152084" cy="849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084" h="84949">
                      <a:moveTo>
                        <a:pt x="151913" y="11464"/>
                      </a:moveTo>
                      <a:cubicBezTo>
                        <a:pt x="151913" y="11464"/>
                        <a:pt x="136354" y="-14949"/>
                        <a:pt x="86931" y="11464"/>
                      </a:cubicBezTo>
                      <a:cubicBezTo>
                        <a:pt x="37510" y="37878"/>
                        <a:pt x="0" y="84835"/>
                        <a:pt x="0" y="84835"/>
                      </a:cubicBezTo>
                      <a:cubicBezTo>
                        <a:pt x="0" y="84835"/>
                        <a:pt x="148251" y="67227"/>
                        <a:pt x="151913" y="11464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21" name="Freeform 4220"/>
                <p:cNvSpPr/>
                <p:nvPr/>
              </p:nvSpPr>
              <p:spPr>
                <a:xfrm>
                  <a:off x="8936554" y="3474797"/>
                  <a:ext cx="57916" cy="2947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916" h="294745">
                      <a:moveTo>
                        <a:pt x="46834" y="4081"/>
                      </a:moveTo>
                      <a:cubicBezTo>
                        <a:pt x="49579" y="-320"/>
                        <a:pt x="32190" y="-23799"/>
                        <a:pt x="12055" y="100931"/>
                      </a:cubicBezTo>
                      <a:cubicBezTo>
                        <a:pt x="-8080" y="225662"/>
                        <a:pt x="2903" y="294745"/>
                        <a:pt x="2903" y="294745"/>
                      </a:cubicBezTo>
                      <a:cubicBezTo>
                        <a:pt x="2903" y="294745"/>
                        <a:pt x="87103" y="11419"/>
                        <a:pt x="46834" y="4081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22" name="Freeform 4221"/>
                <p:cNvSpPr/>
                <p:nvPr/>
              </p:nvSpPr>
              <p:spPr>
                <a:xfrm>
                  <a:off x="8824800" y="3481677"/>
                  <a:ext cx="146721" cy="1537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6721" h="153735">
                      <a:moveTo>
                        <a:pt x="146721" y="6007"/>
                      </a:moveTo>
                      <a:cubicBezTo>
                        <a:pt x="146721" y="6007"/>
                        <a:pt x="132050" y="-20406"/>
                        <a:pt x="72560" y="36823"/>
                      </a:cubicBezTo>
                      <a:cubicBezTo>
                        <a:pt x="13071" y="94052"/>
                        <a:pt x="-1115" y="154949"/>
                        <a:pt x="-200" y="153483"/>
                      </a:cubicBezTo>
                      <a:cubicBezTo>
                        <a:pt x="-200" y="153483"/>
                        <a:pt x="143032" y="52965"/>
                        <a:pt x="146721" y="600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23" name="Freeform 4222"/>
                <p:cNvSpPr/>
                <p:nvPr/>
              </p:nvSpPr>
              <p:spPr>
                <a:xfrm>
                  <a:off x="8991467" y="3477554"/>
                  <a:ext cx="101890" cy="3081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890" h="308158">
                      <a:moveTo>
                        <a:pt x="5649" y="2797"/>
                      </a:moveTo>
                      <a:cubicBezTo>
                        <a:pt x="5649" y="2797"/>
                        <a:pt x="-14486" y="4264"/>
                        <a:pt x="19377" y="96712"/>
                      </a:cubicBezTo>
                      <a:cubicBezTo>
                        <a:pt x="53240" y="189160"/>
                        <a:pt x="101747" y="308158"/>
                        <a:pt x="101747" y="308158"/>
                      </a:cubicBezTo>
                      <a:cubicBezTo>
                        <a:pt x="101747" y="308158"/>
                        <a:pt x="28530" y="-36823"/>
                        <a:pt x="5649" y="279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24" name="Freeform 4223"/>
                <p:cNvSpPr/>
                <p:nvPr/>
              </p:nvSpPr>
              <p:spPr>
                <a:xfrm>
                  <a:off x="9010984" y="3491647"/>
                  <a:ext cx="128059" cy="1664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059" h="166460">
                      <a:moveTo>
                        <a:pt x="-143" y="4838"/>
                      </a:moveTo>
                      <a:cubicBezTo>
                        <a:pt x="-143" y="4838"/>
                        <a:pt x="25483" y="-23043"/>
                        <a:pt x="70329" y="48860"/>
                      </a:cubicBezTo>
                      <a:cubicBezTo>
                        <a:pt x="115175" y="120764"/>
                        <a:pt x="128059" y="166254"/>
                        <a:pt x="128059" y="166254"/>
                      </a:cubicBezTo>
                      <a:cubicBezTo>
                        <a:pt x="128059" y="166254"/>
                        <a:pt x="-143" y="69404"/>
                        <a:pt x="-143" y="483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25" name="Freeform 4224"/>
                <p:cNvSpPr/>
                <p:nvPr/>
              </p:nvSpPr>
              <p:spPr>
                <a:xfrm>
                  <a:off x="8998544" y="3376441"/>
                  <a:ext cx="141359" cy="1021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359" h="102146">
                      <a:moveTo>
                        <a:pt x="0" y="100243"/>
                      </a:moveTo>
                      <a:cubicBezTo>
                        <a:pt x="2231" y="100243"/>
                        <a:pt x="27857" y="34944"/>
                        <a:pt x="82770" y="17334"/>
                      </a:cubicBezTo>
                      <a:cubicBezTo>
                        <a:pt x="137684" y="-275"/>
                        <a:pt x="141359" y="-275"/>
                        <a:pt x="141359" y="-275"/>
                      </a:cubicBezTo>
                      <a:cubicBezTo>
                        <a:pt x="141359" y="-275"/>
                        <a:pt x="58060" y="118585"/>
                        <a:pt x="0" y="100243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26" name="Freeform 4225"/>
                <p:cNvSpPr/>
                <p:nvPr/>
              </p:nvSpPr>
              <p:spPr>
                <a:xfrm>
                  <a:off x="8988041" y="3251592"/>
                  <a:ext cx="150154" cy="217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0154" h="217018">
                      <a:moveTo>
                        <a:pt x="0" y="217018"/>
                      </a:moveTo>
                      <a:cubicBezTo>
                        <a:pt x="2674" y="217018"/>
                        <a:pt x="35623" y="114298"/>
                        <a:pt x="91451" y="58536"/>
                      </a:cubicBezTo>
                      <a:cubicBezTo>
                        <a:pt x="147279" y="2774"/>
                        <a:pt x="150154" y="0"/>
                        <a:pt x="150154" y="0"/>
                      </a:cubicBezTo>
                      <a:cubicBezTo>
                        <a:pt x="150154" y="0"/>
                        <a:pt x="39283" y="192070"/>
                        <a:pt x="0" y="21701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27" name="Freeform 4226"/>
                <p:cNvSpPr/>
                <p:nvPr/>
              </p:nvSpPr>
              <p:spPr>
                <a:xfrm>
                  <a:off x="8963583" y="3342731"/>
                  <a:ext cx="28315" cy="1258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315" h="125877">
                      <a:moveTo>
                        <a:pt x="21636" y="125877"/>
                      </a:moveTo>
                      <a:cubicBezTo>
                        <a:pt x="21636" y="114138"/>
                        <a:pt x="7908" y="102398"/>
                        <a:pt x="586" y="24625"/>
                      </a:cubicBezTo>
                      <a:cubicBezTo>
                        <a:pt x="-6736" y="-53148"/>
                        <a:pt x="46490" y="70115"/>
                        <a:pt x="21636" y="12587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28" name="Freeform 4227"/>
                <p:cNvSpPr/>
                <p:nvPr/>
              </p:nvSpPr>
              <p:spPr>
                <a:xfrm>
                  <a:off x="8795411" y="3322100"/>
                  <a:ext cx="44831" cy="3535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831" h="353556">
                      <a:moveTo>
                        <a:pt x="22323" y="0"/>
                      </a:moveTo>
                      <a:cubicBezTo>
                        <a:pt x="19577" y="8575"/>
                        <a:pt x="-9710" y="-11969"/>
                        <a:pt x="3103" y="152382"/>
                      </a:cubicBezTo>
                      <a:cubicBezTo>
                        <a:pt x="15916" y="316733"/>
                        <a:pt x="22323" y="353556"/>
                        <a:pt x="22323" y="353556"/>
                      </a:cubicBezTo>
                      <a:cubicBezTo>
                        <a:pt x="22323" y="353556"/>
                        <a:pt x="72660" y="0"/>
                        <a:pt x="22323" y="0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29" name="Freeform 4228"/>
                <p:cNvSpPr/>
                <p:nvPr/>
              </p:nvSpPr>
              <p:spPr>
                <a:xfrm>
                  <a:off x="8720762" y="3337912"/>
                  <a:ext cx="91165" cy="2806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165" h="280643">
                      <a:moveTo>
                        <a:pt x="82327" y="13298"/>
                      </a:moveTo>
                      <a:cubicBezTo>
                        <a:pt x="82327" y="13298"/>
                        <a:pt x="61277" y="-40996"/>
                        <a:pt x="35651" y="67593"/>
                      </a:cubicBezTo>
                      <a:cubicBezTo>
                        <a:pt x="10024" y="176182"/>
                        <a:pt x="0" y="280643"/>
                        <a:pt x="0" y="280643"/>
                      </a:cubicBezTo>
                      <a:cubicBezTo>
                        <a:pt x="0" y="280643"/>
                        <a:pt x="125342" y="54386"/>
                        <a:pt x="82327" y="1329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30" name="Freeform 4229"/>
                <p:cNvSpPr/>
                <p:nvPr/>
              </p:nvSpPr>
              <p:spPr>
                <a:xfrm>
                  <a:off x="8807211" y="3279445"/>
                  <a:ext cx="157875" cy="2641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7875" h="264135">
                      <a:moveTo>
                        <a:pt x="19677" y="7200"/>
                      </a:moveTo>
                      <a:cubicBezTo>
                        <a:pt x="19677" y="7200"/>
                        <a:pt x="19220" y="-22883"/>
                        <a:pt x="79167" y="73233"/>
                      </a:cubicBezTo>
                      <a:cubicBezTo>
                        <a:pt x="139114" y="169349"/>
                        <a:pt x="157875" y="264135"/>
                        <a:pt x="157875" y="264135"/>
                      </a:cubicBezTo>
                      <a:cubicBezTo>
                        <a:pt x="157875" y="264135"/>
                        <a:pt x="13270" y="117256"/>
                        <a:pt x="2288" y="43885"/>
                      </a:cubicBezTo>
                      <a:cubicBezTo>
                        <a:pt x="-8695" y="-29486"/>
                        <a:pt x="22422" y="11602"/>
                        <a:pt x="19677" y="7200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31" name="Freeform 4230"/>
                <p:cNvSpPr/>
                <p:nvPr/>
              </p:nvSpPr>
              <p:spPr>
                <a:xfrm>
                  <a:off x="8846248" y="3263626"/>
                  <a:ext cx="187478" cy="818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7478" h="81855">
                      <a:moveTo>
                        <a:pt x="0" y="14216"/>
                      </a:moveTo>
                      <a:cubicBezTo>
                        <a:pt x="0" y="14216"/>
                        <a:pt x="14500" y="-15133"/>
                        <a:pt x="93210" y="9813"/>
                      </a:cubicBezTo>
                      <a:cubicBezTo>
                        <a:pt x="171919" y="34759"/>
                        <a:pt x="187478" y="81717"/>
                        <a:pt x="187478" y="81717"/>
                      </a:cubicBezTo>
                      <a:cubicBezTo>
                        <a:pt x="187478" y="81717"/>
                        <a:pt x="23653" y="77315"/>
                        <a:pt x="0" y="14216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32" name="Freeform 4231"/>
                <p:cNvSpPr/>
                <p:nvPr/>
              </p:nvSpPr>
              <p:spPr>
                <a:xfrm>
                  <a:off x="8896445" y="3220975"/>
                  <a:ext cx="199704" cy="643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9704" h="64314">
                      <a:moveTo>
                        <a:pt x="0" y="39254"/>
                      </a:moveTo>
                      <a:cubicBezTo>
                        <a:pt x="5491" y="39254"/>
                        <a:pt x="21050" y="-17976"/>
                        <a:pt x="102505" y="5503"/>
                      </a:cubicBezTo>
                      <a:cubicBezTo>
                        <a:pt x="183960" y="28981"/>
                        <a:pt x="199704" y="50993"/>
                        <a:pt x="199704" y="50993"/>
                      </a:cubicBezTo>
                      <a:cubicBezTo>
                        <a:pt x="199704" y="50993"/>
                        <a:pt x="2746" y="87678"/>
                        <a:pt x="0" y="39254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33" name="Freeform 4232"/>
                <p:cNvSpPr/>
                <p:nvPr/>
              </p:nvSpPr>
              <p:spPr>
                <a:xfrm>
                  <a:off x="8800987" y="3103011"/>
                  <a:ext cx="81726" cy="2586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1726" h="258633">
                      <a:moveTo>
                        <a:pt x="13085" y="7544"/>
                      </a:moveTo>
                      <a:cubicBezTo>
                        <a:pt x="13085" y="7544"/>
                        <a:pt x="-11626" y="-8598"/>
                        <a:pt x="6678" y="61838"/>
                      </a:cubicBezTo>
                      <a:cubicBezTo>
                        <a:pt x="24983" y="132274"/>
                        <a:pt x="81726" y="258633"/>
                        <a:pt x="81726" y="258633"/>
                      </a:cubicBezTo>
                      <a:cubicBezTo>
                        <a:pt x="81726" y="258633"/>
                        <a:pt x="43287" y="-55556"/>
                        <a:pt x="13085" y="7544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34" name="Freeform 4233"/>
                <p:cNvSpPr/>
                <p:nvPr/>
              </p:nvSpPr>
              <p:spPr>
                <a:xfrm>
                  <a:off x="8712612" y="3111958"/>
                  <a:ext cx="98886" cy="2937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886" h="293713">
                      <a:moveTo>
                        <a:pt x="84986" y="3004"/>
                      </a:moveTo>
                      <a:cubicBezTo>
                        <a:pt x="84986" y="3004"/>
                        <a:pt x="63937" y="-24878"/>
                        <a:pt x="37396" y="98386"/>
                      </a:cubicBezTo>
                      <a:cubicBezTo>
                        <a:pt x="10854" y="221649"/>
                        <a:pt x="-129" y="293713"/>
                        <a:pt x="-129" y="293713"/>
                      </a:cubicBezTo>
                      <a:cubicBezTo>
                        <a:pt x="-129" y="293713"/>
                        <a:pt x="101919" y="72706"/>
                        <a:pt x="98715" y="29417"/>
                      </a:cubicBezTo>
                      <a:cubicBezTo>
                        <a:pt x="95512" y="-13872"/>
                        <a:pt x="84986" y="3004"/>
                        <a:pt x="84986" y="3004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35" name="Freeform 4234"/>
                <p:cNvSpPr/>
                <p:nvPr/>
              </p:nvSpPr>
              <p:spPr>
                <a:xfrm>
                  <a:off x="8674215" y="3115050"/>
                  <a:ext cx="112401" cy="1908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2401" h="190879">
                      <a:moveTo>
                        <a:pt x="101418" y="0"/>
                      </a:moveTo>
                      <a:cubicBezTo>
                        <a:pt x="95927" y="0"/>
                        <a:pt x="80368" y="5778"/>
                        <a:pt x="51081" y="57138"/>
                      </a:cubicBezTo>
                      <a:cubicBezTo>
                        <a:pt x="21794" y="108498"/>
                        <a:pt x="-172" y="190673"/>
                        <a:pt x="-172" y="190673"/>
                      </a:cubicBezTo>
                      <a:cubicBezTo>
                        <a:pt x="-172" y="190673"/>
                        <a:pt x="154501" y="55670"/>
                        <a:pt x="101418" y="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36" name="Freeform 4235"/>
                <p:cNvSpPr/>
                <p:nvPr/>
              </p:nvSpPr>
              <p:spPr>
                <a:xfrm>
                  <a:off x="8831665" y="3117457"/>
                  <a:ext cx="112401" cy="1633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2401" h="163365">
                      <a:moveTo>
                        <a:pt x="9867" y="1903"/>
                      </a:moveTo>
                      <a:cubicBezTo>
                        <a:pt x="9867" y="1903"/>
                        <a:pt x="22681" y="-12771"/>
                        <a:pt x="61120" y="42991"/>
                      </a:cubicBezTo>
                      <a:cubicBezTo>
                        <a:pt x="99559" y="98753"/>
                        <a:pt x="111915" y="159650"/>
                        <a:pt x="112401" y="163365"/>
                      </a:cubicBezTo>
                      <a:cubicBezTo>
                        <a:pt x="112830" y="166988"/>
                        <a:pt x="5291" y="51795"/>
                        <a:pt x="715" y="20979"/>
                      </a:cubicBezTo>
                      <a:cubicBezTo>
                        <a:pt x="-3861" y="-9836"/>
                        <a:pt x="11698" y="1903"/>
                        <a:pt x="9867" y="1903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37" name="Freeform 4236"/>
                <p:cNvSpPr/>
                <p:nvPr/>
              </p:nvSpPr>
              <p:spPr>
                <a:xfrm>
                  <a:off x="8888294" y="3127436"/>
                  <a:ext cx="167528" cy="756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7528" h="75664">
                      <a:moveTo>
                        <a:pt x="0" y="11006"/>
                      </a:moveTo>
                      <a:cubicBezTo>
                        <a:pt x="0" y="11006"/>
                        <a:pt x="9066" y="-16876"/>
                        <a:pt x="74047" y="15408"/>
                      </a:cubicBezTo>
                      <a:cubicBezTo>
                        <a:pt x="139027" y="47691"/>
                        <a:pt x="167528" y="75572"/>
                        <a:pt x="167528" y="75572"/>
                      </a:cubicBezTo>
                      <a:cubicBezTo>
                        <a:pt x="167528" y="75572"/>
                        <a:pt x="2660" y="78508"/>
                        <a:pt x="0" y="11006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38" name="Freeform 4237"/>
                <p:cNvSpPr/>
                <p:nvPr/>
              </p:nvSpPr>
              <p:spPr>
                <a:xfrm>
                  <a:off x="8858047" y="3043169"/>
                  <a:ext cx="179541" cy="687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9541" h="68785">
                      <a:moveTo>
                        <a:pt x="0" y="55647"/>
                      </a:moveTo>
                      <a:cubicBezTo>
                        <a:pt x="0" y="55647"/>
                        <a:pt x="42057" y="-8919"/>
                        <a:pt x="92395" y="-115"/>
                      </a:cubicBezTo>
                      <a:cubicBezTo>
                        <a:pt x="142732" y="8690"/>
                        <a:pt x="179341" y="27766"/>
                        <a:pt x="179341" y="33636"/>
                      </a:cubicBezTo>
                      <a:cubicBezTo>
                        <a:pt x="179341" y="39506"/>
                        <a:pt x="5449" y="92333"/>
                        <a:pt x="0" y="5564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39" name="Freeform 4238"/>
                <p:cNvSpPr/>
                <p:nvPr/>
              </p:nvSpPr>
              <p:spPr>
                <a:xfrm>
                  <a:off x="8878213" y="2978511"/>
                  <a:ext cx="224157" cy="808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4157" h="80823">
                      <a:moveTo>
                        <a:pt x="0" y="73348"/>
                      </a:moveTo>
                      <a:cubicBezTo>
                        <a:pt x="7250" y="51337"/>
                        <a:pt x="36537" y="0"/>
                        <a:pt x="103349" y="0"/>
                      </a:cubicBezTo>
                      <a:cubicBezTo>
                        <a:pt x="170159" y="0"/>
                        <a:pt x="222327" y="30793"/>
                        <a:pt x="224157" y="32260"/>
                      </a:cubicBezTo>
                      <a:cubicBezTo>
                        <a:pt x="225989" y="33728"/>
                        <a:pt x="0" y="102696"/>
                        <a:pt x="0" y="73348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40" name="Freeform 4239"/>
                <p:cNvSpPr/>
                <p:nvPr/>
              </p:nvSpPr>
              <p:spPr>
                <a:xfrm>
                  <a:off x="8925827" y="2748427"/>
                  <a:ext cx="211501" cy="2238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1501" h="223896">
                      <a:moveTo>
                        <a:pt x="0" y="222727"/>
                      </a:moveTo>
                      <a:cubicBezTo>
                        <a:pt x="4476" y="206586"/>
                        <a:pt x="57559" y="133215"/>
                        <a:pt x="122539" y="75985"/>
                      </a:cubicBezTo>
                      <a:cubicBezTo>
                        <a:pt x="187520" y="18755"/>
                        <a:pt x="211501" y="-321"/>
                        <a:pt x="211501" y="-321"/>
                      </a:cubicBezTo>
                      <a:cubicBezTo>
                        <a:pt x="211501" y="-321"/>
                        <a:pt x="76778" y="243270"/>
                        <a:pt x="0" y="22272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41" name="Freeform 4240"/>
                <p:cNvSpPr/>
                <p:nvPr/>
              </p:nvSpPr>
              <p:spPr>
                <a:xfrm>
                  <a:off x="8855261" y="2815836"/>
                  <a:ext cx="50194" cy="1846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194" h="184688">
                      <a:moveTo>
                        <a:pt x="0" y="-229"/>
                      </a:moveTo>
                      <a:cubicBezTo>
                        <a:pt x="0" y="14445"/>
                        <a:pt x="15558" y="155317"/>
                        <a:pt x="36609" y="181731"/>
                      </a:cubicBezTo>
                      <a:cubicBezTo>
                        <a:pt x="57659" y="208144"/>
                        <a:pt x="60405" y="33521"/>
                        <a:pt x="0" y="-229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42" name="Freeform 4241"/>
                <p:cNvSpPr/>
                <p:nvPr/>
              </p:nvSpPr>
              <p:spPr>
                <a:xfrm>
                  <a:off x="8891940" y="2645591"/>
                  <a:ext cx="51481" cy="3009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481" h="300935">
                      <a:moveTo>
                        <a:pt x="-72" y="0"/>
                      </a:moveTo>
                      <a:cubicBezTo>
                        <a:pt x="-72" y="0"/>
                        <a:pt x="5420" y="120122"/>
                        <a:pt x="22809" y="200831"/>
                      </a:cubicBezTo>
                      <a:cubicBezTo>
                        <a:pt x="40198" y="281538"/>
                        <a:pt x="49350" y="300614"/>
                        <a:pt x="49350" y="300614"/>
                      </a:cubicBezTo>
                      <a:cubicBezTo>
                        <a:pt x="49350" y="300614"/>
                        <a:pt x="66740" y="18870"/>
                        <a:pt x="-72" y="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43" name="Freeform 4242"/>
                <p:cNvSpPr/>
                <p:nvPr/>
              </p:nvSpPr>
              <p:spPr>
                <a:xfrm>
                  <a:off x="8966159" y="2506301"/>
                  <a:ext cx="153800" cy="3563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3800" h="356307">
                      <a:moveTo>
                        <a:pt x="-157" y="356307"/>
                      </a:moveTo>
                      <a:cubicBezTo>
                        <a:pt x="-157" y="345989"/>
                        <a:pt x="-4734" y="234467"/>
                        <a:pt x="66654" y="128812"/>
                      </a:cubicBezTo>
                      <a:cubicBezTo>
                        <a:pt x="138041" y="23158"/>
                        <a:pt x="153600" y="0"/>
                        <a:pt x="153600" y="0"/>
                      </a:cubicBezTo>
                      <a:cubicBezTo>
                        <a:pt x="153600" y="0"/>
                        <a:pt x="56587" y="322511"/>
                        <a:pt x="-157" y="356307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44" name="Freeform 4243"/>
                <p:cNvSpPr/>
                <p:nvPr/>
              </p:nvSpPr>
              <p:spPr>
                <a:xfrm>
                  <a:off x="8783827" y="2740860"/>
                  <a:ext cx="61563" cy="3580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563" h="358028">
                      <a:moveTo>
                        <a:pt x="9195" y="358028"/>
                      </a:moveTo>
                      <a:cubicBezTo>
                        <a:pt x="9195" y="358028"/>
                        <a:pt x="-18261" y="268446"/>
                        <a:pt x="21093" y="134911"/>
                      </a:cubicBezTo>
                      <a:cubicBezTo>
                        <a:pt x="60448" y="1376"/>
                        <a:pt x="61363" y="0"/>
                        <a:pt x="61363" y="0"/>
                      </a:cubicBezTo>
                      <a:cubicBezTo>
                        <a:pt x="61363" y="0"/>
                        <a:pt x="50380" y="296327"/>
                        <a:pt x="9195" y="358028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45" name="Freeform 4244"/>
                <p:cNvSpPr/>
                <p:nvPr/>
              </p:nvSpPr>
              <p:spPr>
                <a:xfrm>
                  <a:off x="8729987" y="2878776"/>
                  <a:ext cx="52125" cy="2386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125" h="238685">
                      <a:moveTo>
                        <a:pt x="51596" y="238387"/>
                      </a:moveTo>
                      <a:cubicBezTo>
                        <a:pt x="48392" y="238387"/>
                        <a:pt x="5377" y="217109"/>
                        <a:pt x="2631" y="108520"/>
                      </a:cubicBezTo>
                      <a:cubicBezTo>
                        <a:pt x="-114" y="0"/>
                        <a:pt x="-114" y="0"/>
                        <a:pt x="-114" y="0"/>
                      </a:cubicBezTo>
                      <a:cubicBezTo>
                        <a:pt x="-114" y="0"/>
                        <a:pt x="57544" y="192164"/>
                        <a:pt x="51596" y="23838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46" name="Freeform 4245"/>
                <p:cNvSpPr/>
                <p:nvPr/>
              </p:nvSpPr>
              <p:spPr>
                <a:xfrm>
                  <a:off x="8682798" y="3056583"/>
                  <a:ext cx="83871" cy="663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3871" h="66378">
                      <a:moveTo>
                        <a:pt x="83685" y="60577"/>
                      </a:moveTo>
                      <a:cubicBezTo>
                        <a:pt x="83685" y="60577"/>
                        <a:pt x="47992" y="-4723"/>
                        <a:pt x="14129" y="-321"/>
                      </a:cubicBezTo>
                      <a:cubicBezTo>
                        <a:pt x="-19734" y="4081"/>
                        <a:pt x="7722" y="87724"/>
                        <a:pt x="83685" y="60577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47" name="Freeform 4246"/>
                <p:cNvSpPr/>
                <p:nvPr/>
              </p:nvSpPr>
              <p:spPr>
                <a:xfrm>
                  <a:off x="8935698" y="3607557"/>
                  <a:ext cx="54270" cy="7373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270" h="737379">
                      <a:moveTo>
                        <a:pt x="17032" y="618243"/>
                      </a:moveTo>
                      <a:lnTo>
                        <a:pt x="54098" y="737379"/>
                      </a:lnTo>
                      <a:cubicBezTo>
                        <a:pt x="54098" y="737379"/>
                        <a:pt x="18405" y="556611"/>
                        <a:pt x="23896" y="488376"/>
                      </a:cubicBezTo>
                      <a:cubicBezTo>
                        <a:pt x="29387" y="420141"/>
                        <a:pt x="21150" y="404734"/>
                        <a:pt x="21150" y="369515"/>
                      </a:cubicBezTo>
                      <a:cubicBezTo>
                        <a:pt x="21150" y="334297"/>
                        <a:pt x="47234" y="226442"/>
                        <a:pt x="47234" y="226442"/>
                      </a:cubicBezTo>
                      <a:lnTo>
                        <a:pt x="47234" y="200028"/>
                      </a:lnTo>
                      <a:lnTo>
                        <a:pt x="23896" y="279268"/>
                      </a:lnTo>
                      <a:lnTo>
                        <a:pt x="23896" y="178016"/>
                      </a:lnTo>
                      <a:cubicBezTo>
                        <a:pt x="23896" y="178016"/>
                        <a:pt x="37624" y="89971"/>
                        <a:pt x="37624" y="76764"/>
                      </a:cubicBezTo>
                      <a:cubicBezTo>
                        <a:pt x="37624" y="63558"/>
                        <a:pt x="37624" y="8530"/>
                        <a:pt x="37624" y="8530"/>
                      </a:cubicBezTo>
                      <a:lnTo>
                        <a:pt x="37624" y="0"/>
                      </a:lnTo>
                      <a:lnTo>
                        <a:pt x="29387" y="54753"/>
                      </a:lnTo>
                      <a:lnTo>
                        <a:pt x="18405" y="213235"/>
                      </a:lnTo>
                      <a:lnTo>
                        <a:pt x="7422" y="118586"/>
                      </a:lnTo>
                      <a:lnTo>
                        <a:pt x="-129" y="150502"/>
                      </a:lnTo>
                      <a:lnTo>
                        <a:pt x="12913" y="237447"/>
                      </a:lnTo>
                      <a:lnTo>
                        <a:pt x="12913" y="301281"/>
                      </a:lnTo>
                      <a:lnTo>
                        <a:pt x="7422" y="349705"/>
                      </a:lnTo>
                      <a:lnTo>
                        <a:pt x="4676" y="525796"/>
                      </a:lnTo>
                      <a:lnTo>
                        <a:pt x="17032" y="618243"/>
                      </a:lnTo>
                      <a:close/>
                    </a:path>
                  </a:pathLst>
                </a:custGeom>
                <a:solidFill>
                  <a:srgbClr val="CDE6C7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48" name="Freeform 4247"/>
                <p:cNvSpPr/>
                <p:nvPr/>
              </p:nvSpPr>
              <p:spPr>
                <a:xfrm>
                  <a:off x="8440837" y="3407045"/>
                  <a:ext cx="200348" cy="3215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0348" h="321571">
                      <a:moveTo>
                        <a:pt x="0" y="321571"/>
                      </a:moveTo>
                      <a:cubicBezTo>
                        <a:pt x="0" y="321571"/>
                        <a:pt x="47878" y="112188"/>
                        <a:pt x="120637" y="57160"/>
                      </a:cubicBezTo>
                      <a:cubicBezTo>
                        <a:pt x="193398" y="2132"/>
                        <a:pt x="200348" y="0"/>
                        <a:pt x="200348" y="0"/>
                      </a:cubicBezTo>
                      <a:cubicBezTo>
                        <a:pt x="200348" y="0"/>
                        <a:pt x="64351" y="286078"/>
                        <a:pt x="0" y="321571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49" name="Freeform 4248"/>
                <p:cNvSpPr/>
                <p:nvPr/>
              </p:nvSpPr>
              <p:spPr>
                <a:xfrm>
                  <a:off x="8266443" y="3396042"/>
                  <a:ext cx="336988" cy="2576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988" h="257601">
                      <a:moveTo>
                        <a:pt x="336988" y="1031"/>
                      </a:moveTo>
                      <a:cubicBezTo>
                        <a:pt x="336988" y="1031"/>
                        <a:pt x="244236" y="-13275"/>
                        <a:pt x="135782" y="72569"/>
                      </a:cubicBezTo>
                      <a:cubicBezTo>
                        <a:pt x="27328" y="158413"/>
                        <a:pt x="0" y="257601"/>
                        <a:pt x="0" y="257601"/>
                      </a:cubicBezTo>
                      <a:cubicBezTo>
                        <a:pt x="0" y="257601"/>
                        <a:pt x="338962" y="30746"/>
                        <a:pt x="336988" y="1031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50" name="Freeform 4249"/>
                <p:cNvSpPr/>
                <p:nvPr/>
              </p:nvSpPr>
              <p:spPr>
                <a:xfrm>
                  <a:off x="8402224" y="3354426"/>
                  <a:ext cx="194986" cy="660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4986" h="66034">
                      <a:moveTo>
                        <a:pt x="194986" y="42646"/>
                      </a:moveTo>
                      <a:cubicBezTo>
                        <a:pt x="194986" y="42646"/>
                        <a:pt x="161994" y="-11281"/>
                        <a:pt x="102963" y="1926"/>
                      </a:cubicBezTo>
                      <a:cubicBezTo>
                        <a:pt x="43931" y="15133"/>
                        <a:pt x="0" y="65758"/>
                        <a:pt x="0" y="65758"/>
                      </a:cubicBezTo>
                      <a:cubicBezTo>
                        <a:pt x="0" y="65758"/>
                        <a:pt x="193741" y="48148"/>
                        <a:pt x="194986" y="42646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51" name="Freeform 4250"/>
                <p:cNvSpPr/>
                <p:nvPr/>
              </p:nvSpPr>
              <p:spPr>
                <a:xfrm>
                  <a:off x="8440835" y="3268444"/>
                  <a:ext cx="142002" cy="3456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2002" h="345646">
                      <a:moveTo>
                        <a:pt x="141230" y="0"/>
                      </a:moveTo>
                      <a:cubicBezTo>
                        <a:pt x="141230" y="0"/>
                        <a:pt x="87690" y="4264"/>
                        <a:pt x="46505" y="129729"/>
                      </a:cubicBezTo>
                      <a:cubicBezTo>
                        <a:pt x="5320" y="255193"/>
                        <a:pt x="-172" y="345646"/>
                        <a:pt x="-172" y="345646"/>
                      </a:cubicBezTo>
                      <a:cubicBezTo>
                        <a:pt x="-172" y="345646"/>
                        <a:pt x="154959" y="48287"/>
                        <a:pt x="141230" y="0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52" name="Freeform 4251"/>
                <p:cNvSpPr/>
                <p:nvPr/>
              </p:nvSpPr>
              <p:spPr>
                <a:xfrm>
                  <a:off x="8406728" y="3140503"/>
                  <a:ext cx="146507" cy="1520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6507" h="152016">
                      <a:moveTo>
                        <a:pt x="146507" y="152016"/>
                      </a:moveTo>
                      <a:cubicBezTo>
                        <a:pt x="142388" y="152016"/>
                        <a:pt x="64137" y="13345"/>
                        <a:pt x="11969" y="0"/>
                      </a:cubicBezTo>
                      <a:cubicBezTo>
                        <a:pt x="-40198" y="-13069"/>
                        <a:pt x="87475" y="157519"/>
                        <a:pt x="146507" y="152016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53" name="Freeform 4252"/>
                <p:cNvSpPr/>
                <p:nvPr/>
              </p:nvSpPr>
              <p:spPr>
                <a:xfrm>
                  <a:off x="8307629" y="3287363"/>
                  <a:ext cx="245608" cy="2235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5608" h="223553">
                      <a:moveTo>
                        <a:pt x="245608" y="10661"/>
                      </a:moveTo>
                      <a:cubicBezTo>
                        <a:pt x="245608" y="10661"/>
                        <a:pt x="2617" y="234077"/>
                        <a:pt x="0" y="223071"/>
                      </a:cubicBezTo>
                      <a:cubicBezTo>
                        <a:pt x="-2874" y="212065"/>
                        <a:pt x="139900" y="-56473"/>
                        <a:pt x="245608" y="10661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54" name="Freeform 4253"/>
                <p:cNvSpPr/>
                <p:nvPr/>
              </p:nvSpPr>
              <p:spPr>
                <a:xfrm>
                  <a:off x="8188151" y="3262250"/>
                  <a:ext cx="295159" cy="1207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5159" h="120718">
                      <a:moveTo>
                        <a:pt x="295159" y="28064"/>
                      </a:moveTo>
                      <a:cubicBezTo>
                        <a:pt x="279972" y="19260"/>
                        <a:pt x="220940" y="-26964"/>
                        <a:pt x="116605" y="21461"/>
                      </a:cubicBezTo>
                      <a:cubicBezTo>
                        <a:pt x="12270" y="69886"/>
                        <a:pt x="0" y="120512"/>
                        <a:pt x="0" y="120512"/>
                      </a:cubicBezTo>
                      <a:cubicBezTo>
                        <a:pt x="0" y="120512"/>
                        <a:pt x="285463" y="78691"/>
                        <a:pt x="295159" y="28064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55" name="Freeform 4254"/>
                <p:cNvSpPr/>
                <p:nvPr/>
              </p:nvSpPr>
              <p:spPr>
                <a:xfrm>
                  <a:off x="8346023" y="3036636"/>
                  <a:ext cx="207641" cy="1967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641" h="196726">
                      <a:moveTo>
                        <a:pt x="207212" y="550"/>
                      </a:moveTo>
                      <a:cubicBezTo>
                        <a:pt x="207212" y="550"/>
                        <a:pt x="183874" y="-10455"/>
                        <a:pt x="105622" y="48975"/>
                      </a:cubicBezTo>
                      <a:cubicBezTo>
                        <a:pt x="27371" y="108406"/>
                        <a:pt x="0" y="196451"/>
                        <a:pt x="0" y="196451"/>
                      </a:cubicBezTo>
                      <a:cubicBezTo>
                        <a:pt x="0" y="196451"/>
                        <a:pt x="218196" y="64382"/>
                        <a:pt x="207212" y="55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56" name="Freeform 4255"/>
                <p:cNvSpPr/>
                <p:nvPr/>
              </p:nvSpPr>
              <p:spPr>
                <a:xfrm>
                  <a:off x="8193724" y="3051083"/>
                  <a:ext cx="297734" cy="1643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7734" h="164397">
                      <a:moveTo>
                        <a:pt x="297734" y="12519"/>
                      </a:moveTo>
                      <a:cubicBezTo>
                        <a:pt x="297734" y="12519"/>
                        <a:pt x="266158" y="-29302"/>
                        <a:pt x="146721" y="38932"/>
                      </a:cubicBezTo>
                      <a:cubicBezTo>
                        <a:pt x="27285" y="107167"/>
                        <a:pt x="0" y="164397"/>
                        <a:pt x="0" y="164397"/>
                      </a:cubicBezTo>
                      <a:cubicBezTo>
                        <a:pt x="0" y="164397"/>
                        <a:pt x="292928" y="33430"/>
                        <a:pt x="297734" y="12519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57" name="Freeform 4256"/>
                <p:cNvSpPr/>
                <p:nvPr/>
              </p:nvSpPr>
              <p:spPr>
                <a:xfrm>
                  <a:off x="8341951" y="2960284"/>
                  <a:ext cx="214076" cy="746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4076" h="74632">
                      <a:moveTo>
                        <a:pt x="214076" y="52690"/>
                      </a:moveTo>
                      <a:cubicBezTo>
                        <a:pt x="214076" y="52690"/>
                        <a:pt x="156375" y="-138"/>
                        <a:pt x="95970" y="-138"/>
                      </a:cubicBezTo>
                      <a:cubicBezTo>
                        <a:pt x="35565" y="-138"/>
                        <a:pt x="0" y="13069"/>
                        <a:pt x="0" y="13069"/>
                      </a:cubicBezTo>
                      <a:cubicBezTo>
                        <a:pt x="0" y="13069"/>
                        <a:pt x="196187" y="118723"/>
                        <a:pt x="214076" y="5269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58" name="Freeform 4257"/>
                <p:cNvSpPr/>
                <p:nvPr/>
              </p:nvSpPr>
              <p:spPr>
                <a:xfrm>
                  <a:off x="8400937" y="2762872"/>
                  <a:ext cx="61777" cy="3054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777" h="305407">
                      <a:moveTo>
                        <a:pt x="-86" y="7979"/>
                      </a:moveTo>
                      <a:cubicBezTo>
                        <a:pt x="-86" y="7979"/>
                        <a:pt x="6778" y="120237"/>
                        <a:pt x="34235" y="212684"/>
                      </a:cubicBezTo>
                      <a:cubicBezTo>
                        <a:pt x="61692" y="305407"/>
                        <a:pt x="61692" y="305407"/>
                        <a:pt x="61692" y="305407"/>
                      </a:cubicBezTo>
                      <a:cubicBezTo>
                        <a:pt x="61692" y="305407"/>
                        <a:pt x="51395" y="-59155"/>
                        <a:pt x="-86" y="7979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59" name="Freeform 4258"/>
                <p:cNvSpPr/>
                <p:nvPr/>
              </p:nvSpPr>
              <p:spPr>
                <a:xfrm>
                  <a:off x="8305913" y="2771123"/>
                  <a:ext cx="101675" cy="2483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675" h="248315">
                      <a:moveTo>
                        <a:pt x="94939" y="-275"/>
                      </a:moveTo>
                      <a:cubicBezTo>
                        <a:pt x="94939" y="-275"/>
                        <a:pt x="51009" y="19535"/>
                        <a:pt x="7079" y="197826"/>
                      </a:cubicBezTo>
                      <a:cubicBezTo>
                        <a:pt x="-36852" y="376117"/>
                        <a:pt x="137497" y="26138"/>
                        <a:pt x="94939" y="-275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60" name="Freeform 4259"/>
                <p:cNvSpPr/>
                <p:nvPr/>
              </p:nvSpPr>
              <p:spPr>
                <a:xfrm>
                  <a:off x="8160690" y="2867769"/>
                  <a:ext cx="188121" cy="2861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121" h="286147">
                      <a:moveTo>
                        <a:pt x="188121" y="0"/>
                      </a:moveTo>
                      <a:cubicBezTo>
                        <a:pt x="183188" y="7635"/>
                        <a:pt x="115233" y="17541"/>
                        <a:pt x="57573" y="151809"/>
                      </a:cubicBezTo>
                      <a:cubicBezTo>
                        <a:pt x="0" y="286147"/>
                        <a:pt x="0" y="286147"/>
                        <a:pt x="0" y="286147"/>
                      </a:cubicBezTo>
                      <a:cubicBezTo>
                        <a:pt x="0" y="286147"/>
                        <a:pt x="197603" y="41752"/>
                        <a:pt x="188121" y="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61" name="Freeform 4260"/>
                <p:cNvSpPr/>
                <p:nvPr/>
              </p:nvSpPr>
              <p:spPr>
                <a:xfrm>
                  <a:off x="8178494" y="2781786"/>
                  <a:ext cx="203994" cy="244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3994" h="244532">
                      <a:moveTo>
                        <a:pt x="203994" y="31985"/>
                      </a:moveTo>
                      <a:cubicBezTo>
                        <a:pt x="203994" y="26482"/>
                        <a:pt x="199017" y="-48356"/>
                        <a:pt x="111156" y="50695"/>
                      </a:cubicBezTo>
                      <a:cubicBezTo>
                        <a:pt x="23295" y="149746"/>
                        <a:pt x="0" y="244532"/>
                        <a:pt x="0" y="244532"/>
                      </a:cubicBezTo>
                      <a:cubicBezTo>
                        <a:pt x="0" y="244532"/>
                        <a:pt x="208626" y="48494"/>
                        <a:pt x="203994" y="31985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62" name="Freeform 4261"/>
                <p:cNvSpPr/>
                <p:nvPr/>
              </p:nvSpPr>
              <p:spPr>
                <a:xfrm>
                  <a:off x="8033920" y="2883246"/>
                  <a:ext cx="301165" cy="1671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1165" h="167148">
                      <a:moveTo>
                        <a:pt x="301165" y="0"/>
                      </a:moveTo>
                      <a:cubicBezTo>
                        <a:pt x="291427" y="6466"/>
                        <a:pt x="148652" y="17471"/>
                        <a:pt x="77265" y="90108"/>
                      </a:cubicBezTo>
                      <a:cubicBezTo>
                        <a:pt x="5878" y="162746"/>
                        <a:pt x="-2360" y="164947"/>
                        <a:pt x="386" y="167148"/>
                      </a:cubicBezTo>
                      <a:cubicBezTo>
                        <a:pt x="3132" y="169349"/>
                        <a:pt x="301165" y="35081"/>
                        <a:pt x="301165" y="0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63" name="Freeform 4262"/>
                <p:cNvSpPr/>
                <p:nvPr/>
              </p:nvSpPr>
              <p:spPr>
                <a:xfrm>
                  <a:off x="8149752" y="2834064"/>
                  <a:ext cx="243034" cy="426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3034" h="42647">
                      <a:moveTo>
                        <a:pt x="243034" y="24832"/>
                      </a:moveTo>
                      <a:cubicBezTo>
                        <a:pt x="243034" y="24832"/>
                        <a:pt x="139901" y="-14789"/>
                        <a:pt x="94597" y="5021"/>
                      </a:cubicBezTo>
                      <a:cubicBezTo>
                        <a:pt x="49293" y="24832"/>
                        <a:pt x="0" y="42441"/>
                        <a:pt x="0" y="42441"/>
                      </a:cubicBezTo>
                      <a:cubicBezTo>
                        <a:pt x="0" y="42441"/>
                        <a:pt x="230507" y="44642"/>
                        <a:pt x="243034" y="24832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64" name="Freeform 4263"/>
                <p:cNvSpPr/>
                <p:nvPr/>
              </p:nvSpPr>
              <p:spPr>
                <a:xfrm>
                  <a:off x="8435903" y="2773190"/>
                  <a:ext cx="101032" cy="1760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032" h="176091">
                      <a:moveTo>
                        <a:pt x="100860" y="176091"/>
                      </a:moveTo>
                      <a:cubicBezTo>
                        <a:pt x="100860" y="176091"/>
                        <a:pt x="33592" y="0"/>
                        <a:pt x="4762" y="0"/>
                      </a:cubicBezTo>
                      <a:cubicBezTo>
                        <a:pt x="-24068" y="0"/>
                        <a:pt x="82326" y="177054"/>
                        <a:pt x="100860" y="176091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65" name="Freeform 4264"/>
                <p:cNvSpPr/>
                <p:nvPr/>
              </p:nvSpPr>
              <p:spPr>
                <a:xfrm>
                  <a:off x="8441908" y="2811020"/>
                  <a:ext cx="82584" cy="1888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584" h="188816">
                      <a:moveTo>
                        <a:pt x="82499" y="188816"/>
                      </a:moveTo>
                      <a:cubicBezTo>
                        <a:pt x="82499" y="188816"/>
                        <a:pt x="50923" y="23662"/>
                        <a:pt x="9739" y="1651"/>
                      </a:cubicBezTo>
                      <a:cubicBezTo>
                        <a:pt x="-31446" y="-20361"/>
                        <a:pt x="68309" y="179223"/>
                        <a:pt x="82499" y="188816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66" name="Freeform 4265"/>
                <p:cNvSpPr/>
                <p:nvPr/>
              </p:nvSpPr>
              <p:spPr>
                <a:xfrm>
                  <a:off x="8448987" y="2705092"/>
                  <a:ext cx="80440" cy="1588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440" h="158894">
                      <a:moveTo>
                        <a:pt x="-86" y="-275"/>
                      </a:moveTo>
                      <a:cubicBezTo>
                        <a:pt x="-86" y="-275"/>
                        <a:pt x="-4205" y="114183"/>
                        <a:pt x="61691" y="153804"/>
                      </a:cubicBezTo>
                      <a:cubicBezTo>
                        <a:pt x="127588" y="193425"/>
                        <a:pt x="-86" y="-275"/>
                        <a:pt x="-86" y="-275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67" name="Freeform 4266"/>
                <p:cNvSpPr/>
                <p:nvPr/>
              </p:nvSpPr>
              <p:spPr>
                <a:xfrm>
                  <a:off x="8325434" y="2601914"/>
                  <a:ext cx="48049" cy="3752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049" h="375223">
                      <a:moveTo>
                        <a:pt x="9524" y="1651"/>
                      </a:moveTo>
                      <a:cubicBezTo>
                        <a:pt x="9524" y="1651"/>
                        <a:pt x="-12441" y="43472"/>
                        <a:pt x="9524" y="157931"/>
                      </a:cubicBezTo>
                      <a:cubicBezTo>
                        <a:pt x="31489" y="272390"/>
                        <a:pt x="47963" y="389051"/>
                        <a:pt x="47963" y="373642"/>
                      </a:cubicBezTo>
                      <a:cubicBezTo>
                        <a:pt x="47963" y="358233"/>
                        <a:pt x="52082" y="-29165"/>
                        <a:pt x="9524" y="1651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68" name="Freeform 4267"/>
                <p:cNvSpPr/>
                <p:nvPr/>
              </p:nvSpPr>
              <p:spPr>
                <a:xfrm>
                  <a:off x="8224401" y="2614638"/>
                  <a:ext cx="110684" cy="2053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684" h="205324">
                      <a:moveTo>
                        <a:pt x="110556" y="0"/>
                      </a:moveTo>
                      <a:cubicBezTo>
                        <a:pt x="110556" y="0"/>
                        <a:pt x="37796" y="30747"/>
                        <a:pt x="4848" y="169418"/>
                      </a:cubicBezTo>
                      <a:cubicBezTo>
                        <a:pt x="-28100" y="308089"/>
                        <a:pt x="114675" y="0"/>
                        <a:pt x="110556" y="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69" name="Freeform 4268"/>
                <p:cNvSpPr/>
                <p:nvPr/>
              </p:nvSpPr>
              <p:spPr>
                <a:xfrm>
                  <a:off x="8347312" y="2625987"/>
                  <a:ext cx="139643" cy="1265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9643" h="126565">
                      <a:moveTo>
                        <a:pt x="0" y="1788"/>
                      </a:moveTo>
                      <a:cubicBezTo>
                        <a:pt x="0" y="1788"/>
                        <a:pt x="72760" y="-22424"/>
                        <a:pt x="129046" y="92034"/>
                      </a:cubicBezTo>
                      <a:cubicBezTo>
                        <a:pt x="185333" y="206493"/>
                        <a:pt x="0" y="1788"/>
                        <a:pt x="0" y="178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70" name="Freeform 4269"/>
                <p:cNvSpPr/>
                <p:nvPr/>
              </p:nvSpPr>
              <p:spPr>
                <a:xfrm>
                  <a:off x="8128516" y="2643528"/>
                  <a:ext cx="159807" cy="1901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9807" h="190192">
                      <a:moveTo>
                        <a:pt x="159807" y="4058"/>
                      </a:moveTo>
                      <a:cubicBezTo>
                        <a:pt x="159807" y="4058"/>
                        <a:pt x="130934" y="-26757"/>
                        <a:pt x="69156" y="78897"/>
                      </a:cubicBezTo>
                      <a:cubicBezTo>
                        <a:pt x="7379" y="184551"/>
                        <a:pt x="-1544" y="192255"/>
                        <a:pt x="-171" y="190192"/>
                      </a:cubicBezTo>
                      <a:cubicBezTo>
                        <a:pt x="-171" y="190192"/>
                        <a:pt x="165254" y="63489"/>
                        <a:pt x="159807" y="405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71" name="Freeform 4270"/>
                <p:cNvSpPr/>
                <p:nvPr/>
              </p:nvSpPr>
              <p:spPr>
                <a:xfrm>
                  <a:off x="8052152" y="2609478"/>
                  <a:ext cx="210215" cy="1107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0215" h="110744">
                      <a:moveTo>
                        <a:pt x="210215" y="38107"/>
                      </a:moveTo>
                      <a:cubicBezTo>
                        <a:pt x="204552" y="38107"/>
                        <a:pt x="204552" y="-30128"/>
                        <a:pt x="113945" y="16096"/>
                      </a:cubicBezTo>
                      <a:cubicBezTo>
                        <a:pt x="23338" y="62320"/>
                        <a:pt x="0" y="110744"/>
                        <a:pt x="0" y="110744"/>
                      </a:cubicBezTo>
                      <a:lnTo>
                        <a:pt x="210215" y="38107"/>
                      </a:ln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72" name="Freeform 4271"/>
                <p:cNvSpPr/>
                <p:nvPr/>
              </p:nvSpPr>
              <p:spPr>
                <a:xfrm>
                  <a:off x="8289820" y="2505613"/>
                  <a:ext cx="174179" cy="1179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4179" h="117967">
                      <a:moveTo>
                        <a:pt x="0" y="1101"/>
                      </a:moveTo>
                      <a:cubicBezTo>
                        <a:pt x="0" y="1101"/>
                        <a:pt x="83571" y="-9905"/>
                        <a:pt x="124756" y="31916"/>
                      </a:cubicBezTo>
                      <a:cubicBezTo>
                        <a:pt x="165941" y="73738"/>
                        <a:pt x="174179" y="117761"/>
                        <a:pt x="174179" y="117761"/>
                      </a:cubicBezTo>
                      <a:cubicBezTo>
                        <a:pt x="174179" y="117761"/>
                        <a:pt x="0" y="47325"/>
                        <a:pt x="0" y="1101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73" name="Freeform 4272"/>
                <p:cNvSpPr/>
                <p:nvPr/>
              </p:nvSpPr>
              <p:spPr>
                <a:xfrm>
                  <a:off x="8423677" y="2348439"/>
                  <a:ext cx="74648" cy="343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648" h="343238">
                      <a:moveTo>
                        <a:pt x="74648" y="343238"/>
                      </a:moveTo>
                      <a:cubicBezTo>
                        <a:pt x="70529" y="343238"/>
                        <a:pt x="8752" y="257326"/>
                        <a:pt x="1888" y="162677"/>
                      </a:cubicBezTo>
                      <a:cubicBezTo>
                        <a:pt x="-4977" y="68029"/>
                        <a:pt x="7379" y="0"/>
                        <a:pt x="7379" y="0"/>
                      </a:cubicBezTo>
                      <a:cubicBezTo>
                        <a:pt x="7379" y="0"/>
                        <a:pt x="49937" y="206700"/>
                        <a:pt x="38954" y="228712"/>
                      </a:cubicBezTo>
                      <a:cubicBezTo>
                        <a:pt x="27972" y="250722"/>
                        <a:pt x="74648" y="343238"/>
                        <a:pt x="74648" y="34323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74" name="Freeform 4273"/>
                <p:cNvSpPr/>
                <p:nvPr/>
              </p:nvSpPr>
              <p:spPr>
                <a:xfrm>
                  <a:off x="8307841" y="2647998"/>
                  <a:ext cx="190480" cy="92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0480" h="92172">
                      <a:moveTo>
                        <a:pt x="190480" y="43679"/>
                      </a:moveTo>
                      <a:cubicBezTo>
                        <a:pt x="190480" y="43679"/>
                        <a:pt x="128703" y="-42234"/>
                        <a:pt x="64180" y="26001"/>
                      </a:cubicBezTo>
                      <a:cubicBezTo>
                        <a:pt x="-343" y="94236"/>
                        <a:pt x="-3089" y="89834"/>
                        <a:pt x="1030" y="92034"/>
                      </a:cubicBezTo>
                      <a:cubicBezTo>
                        <a:pt x="5148" y="94236"/>
                        <a:pt x="197346" y="43679"/>
                        <a:pt x="190480" y="43679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75" name="Freeform 4274"/>
                <p:cNvSpPr/>
                <p:nvPr/>
              </p:nvSpPr>
              <p:spPr>
                <a:xfrm>
                  <a:off x="8233405" y="2632178"/>
                  <a:ext cx="100174" cy="2820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0174" h="282019">
                      <a:moveTo>
                        <a:pt x="100174" y="0"/>
                      </a:moveTo>
                      <a:cubicBezTo>
                        <a:pt x="100174" y="6603"/>
                        <a:pt x="54871" y="156281"/>
                        <a:pt x="39769" y="198102"/>
                      </a:cubicBezTo>
                      <a:cubicBezTo>
                        <a:pt x="24668" y="239923"/>
                        <a:pt x="0" y="282019"/>
                        <a:pt x="0" y="282019"/>
                      </a:cubicBezTo>
                      <a:cubicBezTo>
                        <a:pt x="0" y="282019"/>
                        <a:pt x="6821" y="66034"/>
                        <a:pt x="100174" y="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76" name="Freeform 4275"/>
                <p:cNvSpPr/>
                <p:nvPr/>
              </p:nvSpPr>
              <p:spPr>
                <a:xfrm>
                  <a:off x="8144173" y="2523841"/>
                  <a:ext cx="168815" cy="2276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8815" h="227679">
                      <a:moveTo>
                        <a:pt x="168815" y="2683"/>
                      </a:moveTo>
                      <a:cubicBezTo>
                        <a:pt x="155773" y="23593"/>
                        <a:pt x="64480" y="191979"/>
                        <a:pt x="10940" y="224996"/>
                      </a:cubicBezTo>
                      <a:cubicBezTo>
                        <a:pt x="-42600" y="258013"/>
                        <a:pt x="109783" y="-32536"/>
                        <a:pt x="168815" y="2683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77" name="Freeform 4276"/>
                <p:cNvSpPr/>
                <p:nvPr/>
              </p:nvSpPr>
              <p:spPr>
                <a:xfrm>
                  <a:off x="8121649" y="2499766"/>
                  <a:ext cx="130634" cy="2087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0634" h="208763">
                      <a:moveTo>
                        <a:pt x="119951" y="344"/>
                      </a:moveTo>
                      <a:cubicBezTo>
                        <a:pt x="113087" y="20154"/>
                        <a:pt x="25226" y="50970"/>
                        <a:pt x="1888" y="178635"/>
                      </a:cubicBezTo>
                      <a:cubicBezTo>
                        <a:pt x="-21451" y="306301"/>
                        <a:pt x="177611" y="-12863"/>
                        <a:pt x="119951" y="344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78" name="Freeform 4277"/>
                <p:cNvSpPr/>
                <p:nvPr/>
              </p:nvSpPr>
              <p:spPr>
                <a:xfrm>
                  <a:off x="7967207" y="2466406"/>
                  <a:ext cx="225016" cy="159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5016" h="159238">
                      <a:moveTo>
                        <a:pt x="213991" y="688"/>
                      </a:moveTo>
                      <a:cubicBezTo>
                        <a:pt x="213991" y="688"/>
                        <a:pt x="146722" y="-10318"/>
                        <a:pt x="80825" y="64520"/>
                      </a:cubicBezTo>
                      <a:cubicBezTo>
                        <a:pt x="14929" y="139359"/>
                        <a:pt x="0" y="159238"/>
                        <a:pt x="0" y="159238"/>
                      </a:cubicBezTo>
                      <a:cubicBezTo>
                        <a:pt x="0" y="159238"/>
                        <a:pt x="284006" y="688"/>
                        <a:pt x="213991" y="68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79" name="Freeform 4278"/>
                <p:cNvSpPr/>
                <p:nvPr/>
              </p:nvSpPr>
              <p:spPr>
                <a:xfrm>
                  <a:off x="7982223" y="2499766"/>
                  <a:ext cx="161522" cy="3704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522" h="370408">
                      <a:moveTo>
                        <a:pt x="141316" y="4746"/>
                      </a:moveTo>
                      <a:cubicBezTo>
                        <a:pt x="141316" y="4746"/>
                        <a:pt x="90521" y="99395"/>
                        <a:pt x="53455" y="202847"/>
                      </a:cubicBezTo>
                      <a:cubicBezTo>
                        <a:pt x="16388" y="306301"/>
                        <a:pt x="0" y="370408"/>
                        <a:pt x="0" y="370408"/>
                      </a:cubicBezTo>
                      <a:cubicBezTo>
                        <a:pt x="0" y="370408"/>
                        <a:pt x="229177" y="-48081"/>
                        <a:pt x="141316" y="4746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80" name="Freeform 4279"/>
                <p:cNvSpPr/>
                <p:nvPr/>
              </p:nvSpPr>
              <p:spPr>
                <a:xfrm>
                  <a:off x="7914869" y="2558922"/>
                  <a:ext cx="302023" cy="1836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2023" h="183657">
                      <a:moveTo>
                        <a:pt x="302023" y="2820"/>
                      </a:moveTo>
                      <a:cubicBezTo>
                        <a:pt x="302023" y="2820"/>
                        <a:pt x="210044" y="-23594"/>
                        <a:pt x="109827" y="77658"/>
                      </a:cubicBezTo>
                      <a:cubicBezTo>
                        <a:pt x="9610" y="178911"/>
                        <a:pt x="1373" y="176710"/>
                        <a:pt x="0" y="183313"/>
                      </a:cubicBezTo>
                      <a:cubicBezTo>
                        <a:pt x="-1373" y="189916"/>
                        <a:pt x="286922" y="35837"/>
                        <a:pt x="302023" y="282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81" name="Freeform 4280"/>
                <p:cNvSpPr/>
                <p:nvPr/>
              </p:nvSpPr>
              <p:spPr>
                <a:xfrm>
                  <a:off x="8093335" y="2364260"/>
                  <a:ext cx="104035" cy="1007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035" h="100771">
                      <a:moveTo>
                        <a:pt x="0" y="5984"/>
                      </a:moveTo>
                      <a:cubicBezTo>
                        <a:pt x="0" y="5984"/>
                        <a:pt x="6864" y="100633"/>
                        <a:pt x="83743" y="100633"/>
                      </a:cubicBezTo>
                      <a:cubicBezTo>
                        <a:pt x="160621" y="100633"/>
                        <a:pt x="-8237" y="-29233"/>
                        <a:pt x="0" y="5984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82" name="Freeform 4281"/>
                <p:cNvSpPr/>
                <p:nvPr/>
              </p:nvSpPr>
              <p:spPr>
                <a:xfrm>
                  <a:off x="7941040" y="2370450"/>
                  <a:ext cx="166027" cy="1386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6027" h="138602">
                      <a:moveTo>
                        <a:pt x="0" y="-206"/>
                      </a:moveTo>
                      <a:cubicBezTo>
                        <a:pt x="0" y="-206"/>
                        <a:pt x="39726" y="96643"/>
                        <a:pt x="96013" y="118655"/>
                      </a:cubicBezTo>
                      <a:cubicBezTo>
                        <a:pt x="152299" y="140667"/>
                        <a:pt x="166027" y="138602"/>
                        <a:pt x="166027" y="138602"/>
                      </a:cubicBezTo>
                      <a:cubicBezTo>
                        <a:pt x="166027" y="138602"/>
                        <a:pt x="148180" y="6397"/>
                        <a:pt x="0" y="-206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83" name="Freeform 4282"/>
                <p:cNvSpPr/>
                <p:nvPr/>
              </p:nvSpPr>
              <p:spPr>
                <a:xfrm>
                  <a:off x="7684277" y="2445082"/>
                  <a:ext cx="284219" cy="907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4219" h="90796">
                      <a:moveTo>
                        <a:pt x="0" y="8804"/>
                      </a:moveTo>
                      <a:cubicBezTo>
                        <a:pt x="0" y="8804"/>
                        <a:pt x="45260" y="77039"/>
                        <a:pt x="157832" y="88045"/>
                      </a:cubicBezTo>
                      <a:cubicBezTo>
                        <a:pt x="270405" y="99050"/>
                        <a:pt x="284219" y="72637"/>
                        <a:pt x="284219" y="72637"/>
                      </a:cubicBezTo>
                      <a:cubicBezTo>
                        <a:pt x="284219" y="72637"/>
                        <a:pt x="13685" y="-30816"/>
                        <a:pt x="0" y="8804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84" name="Freeform 4283"/>
                <p:cNvSpPr/>
                <p:nvPr/>
              </p:nvSpPr>
              <p:spPr>
                <a:xfrm>
                  <a:off x="7828425" y="2378361"/>
                  <a:ext cx="163024" cy="1403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3024" h="140322">
                      <a:moveTo>
                        <a:pt x="0" y="5090"/>
                      </a:moveTo>
                      <a:cubicBezTo>
                        <a:pt x="0" y="5090"/>
                        <a:pt x="50924" y="126152"/>
                        <a:pt x="140072" y="139359"/>
                      </a:cubicBezTo>
                      <a:cubicBezTo>
                        <a:pt x="229220" y="152565"/>
                        <a:pt x="32905" y="-34530"/>
                        <a:pt x="0" y="509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85" name="Freeform 4284"/>
                <p:cNvSpPr/>
                <p:nvPr/>
              </p:nvSpPr>
              <p:spPr>
                <a:xfrm>
                  <a:off x="7743266" y="2505613"/>
                  <a:ext cx="328192" cy="1355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8192" h="135507">
                      <a:moveTo>
                        <a:pt x="328192" y="12106"/>
                      </a:moveTo>
                      <a:cubicBezTo>
                        <a:pt x="328192" y="12106"/>
                        <a:pt x="258092" y="-34117"/>
                        <a:pt x="131792" y="51727"/>
                      </a:cubicBezTo>
                      <a:cubicBezTo>
                        <a:pt x="5491" y="137571"/>
                        <a:pt x="0" y="135369"/>
                        <a:pt x="0" y="135369"/>
                      </a:cubicBezTo>
                      <a:cubicBezTo>
                        <a:pt x="0" y="135369"/>
                        <a:pt x="321242" y="45123"/>
                        <a:pt x="328192" y="12106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86" name="Freeform 4285"/>
                <p:cNvSpPr/>
                <p:nvPr/>
              </p:nvSpPr>
              <p:spPr>
                <a:xfrm>
                  <a:off x="7803542" y="2535191"/>
                  <a:ext cx="215577" cy="3105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5577" h="310566">
                      <a:moveTo>
                        <a:pt x="192324" y="2339"/>
                      </a:moveTo>
                      <a:cubicBezTo>
                        <a:pt x="188206" y="2339"/>
                        <a:pt x="70143" y="134407"/>
                        <a:pt x="35822" y="211446"/>
                      </a:cubicBezTo>
                      <a:cubicBezTo>
                        <a:pt x="1502" y="288485"/>
                        <a:pt x="-1244" y="312699"/>
                        <a:pt x="0" y="310566"/>
                      </a:cubicBezTo>
                      <a:cubicBezTo>
                        <a:pt x="0" y="310566"/>
                        <a:pt x="299404" y="-32880"/>
                        <a:pt x="192324" y="2339"/>
                      </a:cubicBezTo>
                      <a:close/>
                    </a:path>
                  </a:pathLst>
                </a:custGeom>
                <a:solidFill>
                  <a:srgbClr val="A3CF6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87" name="Freeform 4286"/>
                <p:cNvSpPr/>
                <p:nvPr/>
              </p:nvSpPr>
              <p:spPr>
                <a:xfrm>
                  <a:off x="8192226" y="2359100"/>
                  <a:ext cx="49765" cy="1478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765" h="147889">
                      <a:moveTo>
                        <a:pt x="46634" y="147614"/>
                      </a:moveTo>
                      <a:cubicBezTo>
                        <a:pt x="46634" y="147614"/>
                        <a:pt x="4076" y="94786"/>
                        <a:pt x="0" y="26551"/>
                      </a:cubicBezTo>
                      <a:cubicBezTo>
                        <a:pt x="-4161" y="-41684"/>
                        <a:pt x="64480" y="26551"/>
                        <a:pt x="46634" y="147614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88" name="Freeform 4287"/>
                <p:cNvSpPr/>
                <p:nvPr/>
              </p:nvSpPr>
              <p:spPr>
                <a:xfrm>
                  <a:off x="8244349" y="2365978"/>
                  <a:ext cx="43330" cy="1365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330" h="136539">
                      <a:moveTo>
                        <a:pt x="6864" y="-138"/>
                      </a:moveTo>
                      <a:cubicBezTo>
                        <a:pt x="6864" y="-138"/>
                        <a:pt x="-16474" y="96712"/>
                        <a:pt x="20592" y="131930"/>
                      </a:cubicBezTo>
                      <a:cubicBezTo>
                        <a:pt x="57659" y="167149"/>
                        <a:pt x="48049" y="-138"/>
                        <a:pt x="6864" y="-138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89" name="Freeform 4288"/>
                <p:cNvSpPr/>
                <p:nvPr/>
              </p:nvSpPr>
              <p:spPr>
                <a:xfrm>
                  <a:off x="8391282" y="2610167"/>
                  <a:ext cx="28958" cy="340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958" h="34049">
                      <a:moveTo>
                        <a:pt x="-43" y="19810"/>
                      </a:moveTo>
                      <a:lnTo>
                        <a:pt x="23295" y="0"/>
                      </a:lnTo>
                      <a:lnTo>
                        <a:pt x="28787" y="2201"/>
                      </a:lnTo>
                      <a:lnTo>
                        <a:pt x="28787" y="8805"/>
                      </a:lnTo>
                      <a:cubicBezTo>
                        <a:pt x="28787" y="8805"/>
                        <a:pt x="10253" y="23112"/>
                        <a:pt x="9567" y="28615"/>
                      </a:cubicBezTo>
                      <a:cubicBezTo>
                        <a:pt x="8881" y="34117"/>
                        <a:pt x="-1416" y="39620"/>
                        <a:pt x="-43" y="1981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90" name="Freeform 4289"/>
                <p:cNvSpPr/>
                <p:nvPr/>
              </p:nvSpPr>
              <p:spPr>
                <a:xfrm>
                  <a:off x="8031560" y="2468469"/>
                  <a:ext cx="276067" cy="1265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6067" h="126565">
                      <a:moveTo>
                        <a:pt x="276067" y="55854"/>
                      </a:moveTo>
                      <a:cubicBezTo>
                        <a:pt x="276067" y="55854"/>
                        <a:pt x="227890" y="-27789"/>
                        <a:pt x="135910" y="9630"/>
                      </a:cubicBezTo>
                      <a:cubicBezTo>
                        <a:pt x="43931" y="47049"/>
                        <a:pt x="0" y="126290"/>
                        <a:pt x="0" y="126290"/>
                      </a:cubicBezTo>
                      <a:cubicBezTo>
                        <a:pt x="0" y="126290"/>
                        <a:pt x="174350" y="-3577"/>
                        <a:pt x="276067" y="55854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291" name="Freeform 4290"/>
                <p:cNvSpPr/>
                <p:nvPr/>
              </p:nvSpPr>
              <p:spPr>
                <a:xfrm>
                  <a:off x="8639022" y="4891088"/>
                  <a:ext cx="197989" cy="1183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7989" h="118310">
                      <a:moveTo>
                        <a:pt x="0" y="32100"/>
                      </a:moveTo>
                      <a:cubicBezTo>
                        <a:pt x="0" y="32100"/>
                        <a:pt x="17161" y="-15591"/>
                        <a:pt x="73218" y="4586"/>
                      </a:cubicBezTo>
                      <a:cubicBezTo>
                        <a:pt x="129275" y="24763"/>
                        <a:pt x="197989" y="118310"/>
                        <a:pt x="197989" y="118310"/>
                      </a:cubicBezTo>
                      <a:cubicBezTo>
                        <a:pt x="197989" y="118310"/>
                        <a:pt x="21737" y="85294"/>
                        <a:pt x="0" y="32100"/>
                      </a:cubicBezTo>
                      <a:close/>
                    </a:path>
                  </a:pathLst>
                </a:custGeom>
                <a:solidFill>
                  <a:srgbClr val="7FB80E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292" name="Group 4291"/>
              <p:cNvGrpSpPr/>
              <p:nvPr/>
            </p:nvGrpSpPr>
            <p:grpSpPr>
              <a:xfrm flipV="1">
                <a:off x="230471" y="4233858"/>
                <a:ext cx="1549463" cy="2181834"/>
                <a:chOff x="230471" y="4233858"/>
                <a:chExt cx="1549463" cy="2181834"/>
              </a:xfrm>
            </p:grpSpPr>
            <p:sp>
              <p:nvSpPr>
                <p:cNvPr id="4293" name="Freeform 4292"/>
                <p:cNvSpPr/>
                <p:nvPr/>
              </p:nvSpPr>
              <p:spPr>
                <a:xfrm rot="5400000" flipH="1" flipV="1">
                  <a:off x="-82889" y="4552869"/>
                  <a:ext cx="2176182" cy="15494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76182" h="1549463" fill="none">
                      <a:moveTo>
                        <a:pt x="0" y="11311"/>
                      </a:moveTo>
                      <a:lnTo>
                        <a:pt x="1430059" y="11311"/>
                      </a:lnTo>
                      <a:lnTo>
                        <a:pt x="1430059" y="101791"/>
                      </a:lnTo>
                      <a:lnTo>
                        <a:pt x="1622244" y="101791"/>
                      </a:lnTo>
                      <a:lnTo>
                        <a:pt x="1622244" y="0"/>
                      </a:lnTo>
                      <a:lnTo>
                        <a:pt x="1531807" y="0"/>
                      </a:lnTo>
                      <a:lnTo>
                        <a:pt x="1531807" y="220546"/>
                      </a:lnTo>
                      <a:lnTo>
                        <a:pt x="1718340" y="220721"/>
                      </a:lnTo>
                      <a:lnTo>
                        <a:pt x="1718340" y="0"/>
                      </a:lnTo>
                      <a:lnTo>
                        <a:pt x="1887909" y="0"/>
                      </a:lnTo>
                      <a:lnTo>
                        <a:pt x="1887909" y="322335"/>
                      </a:lnTo>
                      <a:lnTo>
                        <a:pt x="2170530" y="322335"/>
                      </a:lnTo>
                      <a:lnTo>
                        <a:pt x="2170530" y="518552"/>
                      </a:lnTo>
                      <a:lnTo>
                        <a:pt x="1983997" y="520436"/>
                      </a:lnTo>
                      <a:lnTo>
                        <a:pt x="1983997" y="763425"/>
                      </a:lnTo>
                      <a:lnTo>
                        <a:pt x="2176182" y="763425"/>
                      </a:lnTo>
                      <a:lnTo>
                        <a:pt x="2176182" y="610741"/>
                      </a:lnTo>
                      <a:lnTo>
                        <a:pt x="2057478" y="610741"/>
                      </a:lnTo>
                      <a:lnTo>
                        <a:pt x="2057478" y="836936"/>
                      </a:lnTo>
                      <a:lnTo>
                        <a:pt x="2176182" y="836936"/>
                      </a:lnTo>
                      <a:lnTo>
                        <a:pt x="2176182" y="1549463"/>
                      </a:lnTo>
                    </a:path>
                  </a:pathLst>
                </a:custGeom>
                <a:solidFill>
                  <a:srgbClr val="FFFFFF"/>
                </a:solidFill>
                <a:ln w="30800" cap="flat">
                  <a:solidFill>
                    <a:srgbClr val="CBE3D1"/>
                  </a:solidFill>
                  <a:bevel/>
                </a:ln>
              </p:spPr>
            </p:sp>
            <p:sp>
              <p:nvSpPr>
                <p:cNvPr id="4294" name="Freeform 4293"/>
                <p:cNvSpPr/>
                <p:nvPr/>
              </p:nvSpPr>
              <p:spPr>
                <a:xfrm rot="5400000" flipH="1" flipV="1">
                  <a:off x="258834" y="4205496"/>
                  <a:ext cx="384366" cy="4410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4366" h="441090">
                      <a:moveTo>
                        <a:pt x="186530" y="0"/>
                      </a:moveTo>
                      <a:lnTo>
                        <a:pt x="384366" y="0"/>
                      </a:lnTo>
                      <a:lnTo>
                        <a:pt x="384366" y="197925"/>
                      </a:lnTo>
                      <a:lnTo>
                        <a:pt x="0" y="197925"/>
                      </a:lnTo>
                      <a:lnTo>
                        <a:pt x="0" y="101790"/>
                      </a:lnTo>
                      <a:lnTo>
                        <a:pt x="288274" y="101790"/>
                      </a:lnTo>
                      <a:lnTo>
                        <a:pt x="288274" y="441090"/>
                      </a:lnTo>
                      <a:lnTo>
                        <a:pt x="186530" y="441090"/>
                      </a:lnTo>
                      <a:lnTo>
                        <a:pt x="186530" y="0"/>
                      </a:lnTo>
                      <a:close/>
                    </a:path>
                  </a:pathLst>
                </a:custGeom>
                <a:noFill/>
                <a:ln w="30800" cap="flat">
                  <a:solidFill>
                    <a:srgbClr val="CBE3D1"/>
                  </a:solidFill>
                  <a:bevel/>
                </a:ln>
              </p:spPr>
            </p:sp>
          </p:grpSp>
          <p:grpSp>
            <p:nvGrpSpPr>
              <p:cNvPr id="4300" name="Group 4299"/>
              <p:cNvGrpSpPr/>
              <p:nvPr/>
            </p:nvGrpSpPr>
            <p:grpSpPr>
              <a:xfrm>
                <a:off x="123470" y="350247"/>
                <a:ext cx="980549" cy="1544420"/>
                <a:chOff x="123470" y="350247"/>
                <a:chExt cx="980549" cy="1544420"/>
              </a:xfrm>
            </p:grpSpPr>
            <p:grpSp>
              <p:nvGrpSpPr>
                <p:cNvPr id="4301" name="Group 4300"/>
                <p:cNvGrpSpPr/>
                <p:nvPr/>
              </p:nvGrpSpPr>
              <p:grpSpPr>
                <a:xfrm>
                  <a:off x="123470" y="350244"/>
                  <a:ext cx="980549" cy="1538175"/>
                  <a:chOff x="123470" y="350244"/>
                  <a:chExt cx="980549" cy="1538175"/>
                </a:xfrm>
              </p:grpSpPr>
              <p:sp>
                <p:nvSpPr>
                  <p:cNvPr id="4302" name="Freeform 4301"/>
                  <p:cNvSpPr/>
                  <p:nvPr/>
                </p:nvSpPr>
                <p:spPr>
                  <a:xfrm flipH="1">
                    <a:off x="872388" y="506557"/>
                    <a:ext cx="198227" cy="24008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8227" h="240084">
                        <a:moveTo>
                          <a:pt x="0" y="13161"/>
                        </a:moveTo>
                        <a:lnTo>
                          <a:pt x="19266" y="0"/>
                        </a:lnTo>
                        <a:lnTo>
                          <a:pt x="169522" y="191990"/>
                        </a:lnTo>
                        <a:cubicBezTo>
                          <a:pt x="169522" y="191990"/>
                          <a:pt x="179203" y="203215"/>
                          <a:pt x="188884" y="207473"/>
                        </a:cubicBezTo>
                        <a:cubicBezTo>
                          <a:pt x="198566" y="211731"/>
                          <a:pt x="198227" y="215215"/>
                          <a:pt x="198227" y="215215"/>
                        </a:cubicBezTo>
                        <a:cubicBezTo>
                          <a:pt x="198227" y="215215"/>
                          <a:pt x="181914" y="216763"/>
                          <a:pt x="175718" y="220633"/>
                        </a:cubicBezTo>
                        <a:cubicBezTo>
                          <a:pt x="169522" y="224504"/>
                          <a:pt x="158679" y="240084"/>
                          <a:pt x="158679" y="240084"/>
                        </a:cubicBezTo>
                        <a:cubicBezTo>
                          <a:pt x="158679" y="240084"/>
                          <a:pt x="157129" y="219860"/>
                          <a:pt x="152482" y="211344"/>
                        </a:cubicBezTo>
                        <a:cubicBezTo>
                          <a:pt x="147835" y="202828"/>
                          <a:pt x="43663" y="56900"/>
                          <a:pt x="0" y="13161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03" name="Freeform 4302"/>
                  <p:cNvSpPr/>
                  <p:nvPr/>
                </p:nvSpPr>
                <p:spPr>
                  <a:xfrm flipH="1">
                    <a:off x="653398" y="886558"/>
                    <a:ext cx="65785" cy="4502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5785" h="450268">
                        <a:moveTo>
                          <a:pt x="1597" y="448816"/>
                        </a:moveTo>
                        <a:cubicBezTo>
                          <a:pt x="8174" y="448816"/>
                          <a:pt x="6182" y="444794"/>
                          <a:pt x="12821" y="446784"/>
                        </a:cubicBezTo>
                        <a:cubicBezTo>
                          <a:pt x="19460" y="448816"/>
                          <a:pt x="18132" y="452177"/>
                          <a:pt x="20787" y="448816"/>
                        </a:cubicBezTo>
                        <a:cubicBezTo>
                          <a:pt x="23443" y="445457"/>
                          <a:pt x="17468" y="444794"/>
                          <a:pt x="17468" y="438821"/>
                        </a:cubicBezTo>
                        <a:cubicBezTo>
                          <a:pt x="17468" y="432849"/>
                          <a:pt x="59292" y="14142"/>
                          <a:pt x="59292" y="14142"/>
                        </a:cubicBezTo>
                        <a:cubicBezTo>
                          <a:pt x="59292" y="14142"/>
                          <a:pt x="67922" y="1534"/>
                          <a:pt x="65267" y="1534"/>
                        </a:cubicBezTo>
                        <a:cubicBezTo>
                          <a:pt x="62611" y="1534"/>
                          <a:pt x="48670" y="-2447"/>
                          <a:pt x="48670" y="1534"/>
                        </a:cubicBezTo>
                        <a:cubicBezTo>
                          <a:pt x="48670" y="5516"/>
                          <a:pt x="50661" y="10824"/>
                          <a:pt x="50661" y="10824"/>
                        </a:cubicBezTo>
                        <a:lnTo>
                          <a:pt x="8838" y="434840"/>
                        </a:lnTo>
                        <a:cubicBezTo>
                          <a:pt x="8838" y="434840"/>
                          <a:pt x="-4979" y="448816"/>
                          <a:pt x="1597" y="448816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04" name="Freeform 4303"/>
                  <p:cNvSpPr/>
                  <p:nvPr/>
                </p:nvSpPr>
                <p:spPr>
                  <a:xfrm flipH="1">
                    <a:off x="672566" y="734733"/>
                    <a:ext cx="228434" cy="37957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8434" h="379578">
                        <a:moveTo>
                          <a:pt x="0" y="17225"/>
                        </a:moveTo>
                        <a:cubicBezTo>
                          <a:pt x="0" y="17225"/>
                          <a:pt x="4550" y="5613"/>
                          <a:pt x="13070" y="1742"/>
                        </a:cubicBezTo>
                        <a:cubicBezTo>
                          <a:pt x="21590" y="-2129"/>
                          <a:pt x="32433" y="0"/>
                          <a:pt x="32433" y="5613"/>
                        </a:cubicBezTo>
                        <a:cubicBezTo>
                          <a:pt x="32433" y="11032"/>
                          <a:pt x="101365" y="117091"/>
                          <a:pt x="142414" y="200700"/>
                        </a:cubicBezTo>
                        <a:cubicBezTo>
                          <a:pt x="183463" y="284309"/>
                          <a:pt x="190821" y="316436"/>
                          <a:pt x="207473" y="333080"/>
                        </a:cubicBezTo>
                        <a:cubicBezTo>
                          <a:pt x="224125" y="349725"/>
                          <a:pt x="228434" y="355531"/>
                          <a:pt x="228434" y="355531"/>
                        </a:cubicBezTo>
                        <a:cubicBezTo>
                          <a:pt x="228434" y="355531"/>
                          <a:pt x="215219" y="350112"/>
                          <a:pt x="197405" y="358628"/>
                        </a:cubicBezTo>
                        <a:cubicBezTo>
                          <a:pt x="182689" y="367918"/>
                          <a:pt x="176492" y="379578"/>
                          <a:pt x="176492" y="379578"/>
                        </a:cubicBezTo>
                        <a:cubicBezTo>
                          <a:pt x="176492" y="379578"/>
                          <a:pt x="174944" y="362498"/>
                          <a:pt x="176492" y="346241"/>
                        </a:cubicBezTo>
                        <a:cubicBezTo>
                          <a:pt x="178042" y="329984"/>
                          <a:pt x="84326" y="146509"/>
                          <a:pt x="60315" y="105478"/>
                        </a:cubicBezTo>
                        <a:cubicBezTo>
                          <a:pt x="36305" y="64449"/>
                          <a:pt x="23139" y="42772"/>
                          <a:pt x="23139" y="42772"/>
                        </a:cubicBezTo>
                        <a:cubicBezTo>
                          <a:pt x="23139" y="42772"/>
                          <a:pt x="0" y="26515"/>
                          <a:pt x="0" y="17225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05" name="Freeform 4304"/>
                  <p:cNvSpPr/>
                  <p:nvPr/>
                </p:nvSpPr>
                <p:spPr>
                  <a:xfrm flipH="1">
                    <a:off x="492637" y="1095015"/>
                    <a:ext cx="221899" cy="4019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1899" h="401932">
                        <a:moveTo>
                          <a:pt x="15200" y="5709"/>
                        </a:moveTo>
                        <a:cubicBezTo>
                          <a:pt x="26585" y="1161"/>
                          <a:pt x="38978" y="-3813"/>
                          <a:pt x="40836" y="4239"/>
                        </a:cubicBezTo>
                        <a:cubicBezTo>
                          <a:pt x="42695" y="12290"/>
                          <a:pt x="34021" y="16625"/>
                          <a:pt x="50750" y="46352"/>
                        </a:cubicBezTo>
                        <a:cubicBezTo>
                          <a:pt x="67479" y="76080"/>
                          <a:pt x="125723" y="190036"/>
                          <a:pt x="142452" y="230911"/>
                        </a:cubicBezTo>
                        <a:cubicBezTo>
                          <a:pt x="159182" y="271787"/>
                          <a:pt x="187065" y="337436"/>
                          <a:pt x="203175" y="351680"/>
                        </a:cubicBezTo>
                        <a:cubicBezTo>
                          <a:pt x="219284" y="365925"/>
                          <a:pt x="221899" y="372737"/>
                          <a:pt x="221899" y="372737"/>
                        </a:cubicBezTo>
                        <a:cubicBezTo>
                          <a:pt x="221899" y="372737"/>
                          <a:pt x="198837" y="373976"/>
                          <a:pt x="187684" y="378930"/>
                        </a:cubicBezTo>
                        <a:cubicBezTo>
                          <a:pt x="176531" y="383885"/>
                          <a:pt x="157323" y="401932"/>
                          <a:pt x="157323" y="401932"/>
                        </a:cubicBezTo>
                        <a:cubicBezTo>
                          <a:pt x="157323" y="401932"/>
                          <a:pt x="162900" y="365925"/>
                          <a:pt x="148029" y="334958"/>
                        </a:cubicBezTo>
                        <a:cubicBezTo>
                          <a:pt x="133158" y="303992"/>
                          <a:pt x="43934" y="91564"/>
                          <a:pt x="43934" y="91564"/>
                        </a:cubicBezTo>
                        <a:cubicBezTo>
                          <a:pt x="43934" y="91564"/>
                          <a:pt x="27824" y="48211"/>
                          <a:pt x="23487" y="46352"/>
                        </a:cubicBezTo>
                        <a:cubicBezTo>
                          <a:pt x="19150" y="44495"/>
                          <a:pt x="1181" y="33966"/>
                          <a:pt x="0" y="26534"/>
                        </a:cubicBezTo>
                        <a:cubicBezTo>
                          <a:pt x="-1297" y="19102"/>
                          <a:pt x="3815" y="10277"/>
                          <a:pt x="15200" y="5709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06" name="Freeform 4305"/>
                  <p:cNvSpPr/>
                  <p:nvPr/>
                </p:nvSpPr>
                <p:spPr>
                  <a:xfrm flipH="1">
                    <a:off x="335361" y="1482268"/>
                    <a:ext cx="208102" cy="3874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8102" h="387417">
                        <a:moveTo>
                          <a:pt x="0" y="25102"/>
                        </a:moveTo>
                        <a:cubicBezTo>
                          <a:pt x="0" y="25102"/>
                          <a:pt x="2362" y="10238"/>
                          <a:pt x="21880" y="3116"/>
                        </a:cubicBezTo>
                        <a:cubicBezTo>
                          <a:pt x="41398" y="-4006"/>
                          <a:pt x="56269" y="3116"/>
                          <a:pt x="56269" y="3116"/>
                        </a:cubicBezTo>
                        <a:cubicBezTo>
                          <a:pt x="56269" y="3116"/>
                          <a:pt x="52551" y="7141"/>
                          <a:pt x="56269" y="22005"/>
                        </a:cubicBezTo>
                        <a:cubicBezTo>
                          <a:pt x="59986" y="36869"/>
                          <a:pt x="165320" y="300702"/>
                          <a:pt x="174614" y="312468"/>
                        </a:cubicBezTo>
                        <a:cubicBezTo>
                          <a:pt x="183908" y="324236"/>
                          <a:pt x="208102" y="371924"/>
                          <a:pt x="208102" y="371924"/>
                        </a:cubicBezTo>
                        <a:cubicBezTo>
                          <a:pt x="208102" y="371924"/>
                          <a:pt x="154167" y="387417"/>
                          <a:pt x="147351" y="387417"/>
                        </a:cubicBezTo>
                        <a:cubicBezTo>
                          <a:pt x="140536" y="387417"/>
                          <a:pt x="145802" y="341267"/>
                          <a:pt x="145802" y="341267"/>
                        </a:cubicBezTo>
                        <a:cubicBezTo>
                          <a:pt x="145802" y="341267"/>
                          <a:pt x="77335" y="207803"/>
                          <a:pt x="55029" y="145870"/>
                        </a:cubicBezTo>
                        <a:cubicBezTo>
                          <a:pt x="32723" y="83938"/>
                          <a:pt x="20641" y="45850"/>
                          <a:pt x="20641" y="45850"/>
                        </a:cubicBezTo>
                        <a:cubicBezTo>
                          <a:pt x="20641" y="45850"/>
                          <a:pt x="0" y="32534"/>
                          <a:pt x="0" y="25102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07" name="Freeform 4306"/>
                  <p:cNvSpPr/>
                  <p:nvPr/>
                </p:nvSpPr>
                <p:spPr>
                  <a:xfrm flipH="1">
                    <a:off x="818949" y="350220"/>
                    <a:ext cx="36451" cy="18042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6451" h="180426">
                        <a:moveTo>
                          <a:pt x="10843" y="0"/>
                        </a:moveTo>
                        <a:lnTo>
                          <a:pt x="24010" y="2274"/>
                        </a:lnTo>
                        <a:cubicBezTo>
                          <a:pt x="24010" y="2274"/>
                          <a:pt x="20912" y="63432"/>
                          <a:pt x="24010" y="92850"/>
                        </a:cubicBezTo>
                        <a:cubicBezTo>
                          <a:pt x="27108" y="122268"/>
                          <a:pt x="36402" y="166395"/>
                          <a:pt x="36402" y="166395"/>
                        </a:cubicBezTo>
                        <a:lnTo>
                          <a:pt x="0" y="180426"/>
                        </a:lnTo>
                        <a:cubicBezTo>
                          <a:pt x="0" y="180426"/>
                          <a:pt x="8520" y="164846"/>
                          <a:pt x="10843" y="126913"/>
                        </a:cubicBezTo>
                        <a:cubicBezTo>
                          <a:pt x="13167" y="88980"/>
                          <a:pt x="14716" y="7693"/>
                          <a:pt x="10843" y="0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08" name="Freeform 4307"/>
                  <p:cNvSpPr/>
                  <p:nvPr/>
                </p:nvSpPr>
                <p:spPr>
                  <a:xfrm flipH="1">
                    <a:off x="774801" y="527454"/>
                    <a:ext cx="75515" cy="5132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515" h="513263">
                        <a:moveTo>
                          <a:pt x="0" y="11999"/>
                        </a:moveTo>
                        <a:lnTo>
                          <a:pt x="35967" y="0"/>
                        </a:lnTo>
                        <a:cubicBezTo>
                          <a:pt x="35967" y="0"/>
                          <a:pt x="23574" y="36385"/>
                          <a:pt x="25123" y="68125"/>
                        </a:cubicBezTo>
                        <a:cubicBezTo>
                          <a:pt x="26672" y="99865"/>
                          <a:pt x="46035" y="313532"/>
                          <a:pt x="46035" y="313532"/>
                        </a:cubicBezTo>
                        <a:cubicBezTo>
                          <a:pt x="46035" y="313532"/>
                          <a:pt x="63074" y="438944"/>
                          <a:pt x="67722" y="462168"/>
                        </a:cubicBezTo>
                        <a:cubicBezTo>
                          <a:pt x="72369" y="485393"/>
                          <a:pt x="75515" y="505521"/>
                          <a:pt x="75515" y="505521"/>
                        </a:cubicBezTo>
                        <a:cubicBezTo>
                          <a:pt x="75515" y="505521"/>
                          <a:pt x="63849" y="513263"/>
                          <a:pt x="49908" y="513263"/>
                        </a:cubicBezTo>
                        <a:cubicBezTo>
                          <a:pt x="35967" y="513263"/>
                          <a:pt x="35967" y="513263"/>
                          <a:pt x="35967" y="513263"/>
                        </a:cubicBezTo>
                        <a:cubicBezTo>
                          <a:pt x="35967" y="513263"/>
                          <a:pt x="35192" y="411075"/>
                          <a:pt x="32094" y="366948"/>
                        </a:cubicBezTo>
                        <a:cubicBezTo>
                          <a:pt x="28996" y="322821"/>
                          <a:pt x="20476" y="189667"/>
                          <a:pt x="16604" y="143992"/>
                        </a:cubicBezTo>
                        <a:cubicBezTo>
                          <a:pt x="12731" y="98317"/>
                          <a:pt x="6535" y="30192"/>
                          <a:pt x="0" y="11999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09" name="Freeform 4308"/>
                  <p:cNvSpPr/>
                  <p:nvPr/>
                </p:nvSpPr>
                <p:spPr>
                  <a:xfrm flipH="1">
                    <a:off x="732251" y="1050891"/>
                    <a:ext cx="87423" cy="4273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423" h="427332">
                        <a:moveTo>
                          <a:pt x="-97" y="3000"/>
                        </a:moveTo>
                        <a:lnTo>
                          <a:pt x="39403" y="0"/>
                        </a:lnTo>
                        <a:cubicBezTo>
                          <a:pt x="39403" y="0"/>
                          <a:pt x="30884" y="23902"/>
                          <a:pt x="33207" y="45578"/>
                        </a:cubicBezTo>
                        <a:cubicBezTo>
                          <a:pt x="35531" y="67254"/>
                          <a:pt x="59541" y="251503"/>
                          <a:pt x="62639" y="277824"/>
                        </a:cubicBezTo>
                        <a:cubicBezTo>
                          <a:pt x="65737" y="304145"/>
                          <a:pt x="76580" y="357562"/>
                          <a:pt x="81227" y="369174"/>
                        </a:cubicBezTo>
                        <a:cubicBezTo>
                          <a:pt x="85874" y="380787"/>
                          <a:pt x="87423" y="391624"/>
                          <a:pt x="87423" y="391624"/>
                        </a:cubicBezTo>
                        <a:cubicBezTo>
                          <a:pt x="87423" y="391624"/>
                          <a:pt x="63413" y="400914"/>
                          <a:pt x="54894" y="413301"/>
                        </a:cubicBezTo>
                        <a:cubicBezTo>
                          <a:pt x="46374" y="425687"/>
                          <a:pt x="33207" y="425687"/>
                          <a:pt x="33207" y="427332"/>
                        </a:cubicBezTo>
                        <a:cubicBezTo>
                          <a:pt x="33207" y="427332"/>
                          <a:pt x="31658" y="299500"/>
                          <a:pt x="26237" y="232923"/>
                        </a:cubicBezTo>
                        <a:cubicBezTo>
                          <a:pt x="20815" y="166346"/>
                          <a:pt x="20040" y="20031"/>
                          <a:pt x="-97" y="3000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10" name="Freeform 4309"/>
                  <p:cNvSpPr/>
                  <p:nvPr/>
                </p:nvSpPr>
                <p:spPr>
                  <a:xfrm flipH="1">
                    <a:off x="697109" y="1340888"/>
                    <a:ext cx="68980" cy="4437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980" h="443736">
                        <a:moveTo>
                          <a:pt x="49106" y="2405"/>
                        </a:moveTo>
                        <a:cubicBezTo>
                          <a:pt x="49106" y="2405"/>
                          <a:pt x="47778" y="-1576"/>
                          <a:pt x="57736" y="0"/>
                        </a:cubicBezTo>
                        <a:cubicBezTo>
                          <a:pt x="67694" y="2405"/>
                          <a:pt x="70350" y="-2903"/>
                          <a:pt x="68358" y="2405"/>
                        </a:cubicBezTo>
                        <a:cubicBezTo>
                          <a:pt x="66366" y="7714"/>
                          <a:pt x="63047" y="9705"/>
                          <a:pt x="59728" y="34256"/>
                        </a:cubicBezTo>
                        <a:cubicBezTo>
                          <a:pt x="56408" y="58808"/>
                          <a:pt x="10601" y="443736"/>
                          <a:pt x="10601" y="443736"/>
                        </a:cubicBezTo>
                        <a:lnTo>
                          <a:pt x="0" y="441683"/>
                        </a:lnTo>
                        <a:lnTo>
                          <a:pt x="53089" y="12359"/>
                        </a:lnTo>
                        <a:cubicBezTo>
                          <a:pt x="53089" y="12359"/>
                          <a:pt x="49106" y="2405"/>
                          <a:pt x="49106" y="2405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11" name="Freeform 4310"/>
                  <p:cNvSpPr/>
                  <p:nvPr/>
                </p:nvSpPr>
                <p:spPr>
                  <a:xfrm flipH="1">
                    <a:off x="691153" y="1458021"/>
                    <a:ext cx="102236" cy="4303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2236" h="430382">
                        <a:moveTo>
                          <a:pt x="0" y="30918"/>
                        </a:moveTo>
                        <a:lnTo>
                          <a:pt x="67334" y="0"/>
                        </a:lnTo>
                        <a:cubicBezTo>
                          <a:pt x="67334" y="0"/>
                          <a:pt x="54942" y="45627"/>
                          <a:pt x="49521" y="66529"/>
                        </a:cubicBezTo>
                        <a:cubicBezTo>
                          <a:pt x="44099" y="87431"/>
                          <a:pt x="58815" y="195039"/>
                          <a:pt x="67334" y="245359"/>
                        </a:cubicBezTo>
                        <a:cubicBezTo>
                          <a:pt x="75854" y="295679"/>
                          <a:pt x="91344" y="362257"/>
                          <a:pt x="95991" y="383933"/>
                        </a:cubicBezTo>
                        <a:cubicBezTo>
                          <a:pt x="100638" y="405609"/>
                          <a:pt x="102236" y="430382"/>
                          <a:pt x="102236" y="430382"/>
                        </a:cubicBezTo>
                        <a:lnTo>
                          <a:pt x="36354" y="407158"/>
                        </a:lnTo>
                        <a:cubicBezTo>
                          <a:pt x="36354" y="407158"/>
                          <a:pt x="61138" y="390127"/>
                          <a:pt x="45648" y="281745"/>
                        </a:cubicBezTo>
                        <a:cubicBezTo>
                          <a:pt x="30158" y="173362"/>
                          <a:pt x="13118" y="59562"/>
                          <a:pt x="13118" y="59562"/>
                        </a:cubicBezTo>
                        <a:cubicBezTo>
                          <a:pt x="13118" y="59562"/>
                          <a:pt x="6148" y="34015"/>
                          <a:pt x="0" y="30918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12" name="Freeform 4311"/>
                  <p:cNvSpPr/>
                  <p:nvPr/>
                </p:nvSpPr>
                <p:spPr>
                  <a:xfrm flipH="1">
                    <a:off x="535042" y="655922"/>
                    <a:ext cx="137380" cy="22687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7380" h="226876">
                        <a:moveTo>
                          <a:pt x="0" y="225549"/>
                        </a:moveTo>
                        <a:cubicBezTo>
                          <a:pt x="0" y="225549"/>
                          <a:pt x="6556" y="221567"/>
                          <a:pt x="11203" y="223558"/>
                        </a:cubicBezTo>
                        <a:cubicBezTo>
                          <a:pt x="15850" y="225549"/>
                          <a:pt x="20497" y="226876"/>
                          <a:pt x="20497" y="226876"/>
                        </a:cubicBezTo>
                        <a:cubicBezTo>
                          <a:pt x="20497" y="226876"/>
                          <a:pt x="15186" y="209623"/>
                          <a:pt x="72279" y="113438"/>
                        </a:cubicBezTo>
                        <a:cubicBezTo>
                          <a:pt x="129372" y="17190"/>
                          <a:pt x="137380" y="13209"/>
                          <a:pt x="137380" y="11882"/>
                        </a:cubicBezTo>
                        <a:cubicBezTo>
                          <a:pt x="137380" y="10555"/>
                          <a:pt x="138002" y="4583"/>
                          <a:pt x="133356" y="2592"/>
                        </a:cubicBezTo>
                        <a:cubicBezTo>
                          <a:pt x="128708" y="601"/>
                          <a:pt x="124061" y="0"/>
                          <a:pt x="124061" y="0"/>
                        </a:cubicBezTo>
                        <a:cubicBezTo>
                          <a:pt x="124061" y="0"/>
                          <a:pt x="120078" y="5246"/>
                          <a:pt x="122070" y="8564"/>
                        </a:cubicBezTo>
                        <a:cubicBezTo>
                          <a:pt x="124061" y="11882"/>
                          <a:pt x="73607" y="85537"/>
                          <a:pt x="56346" y="119379"/>
                        </a:cubicBezTo>
                        <a:cubicBezTo>
                          <a:pt x="39085" y="153221"/>
                          <a:pt x="18505" y="197679"/>
                          <a:pt x="18505" y="197679"/>
                        </a:cubicBezTo>
                        <a:lnTo>
                          <a:pt x="36430" y="46387"/>
                        </a:lnTo>
                        <a:cubicBezTo>
                          <a:pt x="36430" y="46387"/>
                          <a:pt x="42405" y="39752"/>
                          <a:pt x="42405" y="38424"/>
                        </a:cubicBezTo>
                        <a:cubicBezTo>
                          <a:pt x="42405" y="37097"/>
                          <a:pt x="37758" y="35770"/>
                          <a:pt x="31119" y="35770"/>
                        </a:cubicBezTo>
                        <a:cubicBezTo>
                          <a:pt x="24480" y="35770"/>
                          <a:pt x="20497" y="38424"/>
                          <a:pt x="20497" y="38424"/>
                        </a:cubicBezTo>
                        <a:lnTo>
                          <a:pt x="25144" y="46387"/>
                        </a:lnTo>
                        <a:lnTo>
                          <a:pt x="9211" y="200333"/>
                        </a:lnTo>
                        <a:cubicBezTo>
                          <a:pt x="9211" y="200333"/>
                          <a:pt x="1909" y="221567"/>
                          <a:pt x="0" y="225549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13" name="Freeform 4312"/>
                  <p:cNvSpPr/>
                  <p:nvPr/>
                </p:nvSpPr>
                <p:spPr>
                  <a:xfrm flipH="1">
                    <a:off x="448780" y="549801"/>
                    <a:ext cx="96137" cy="11467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137" h="114671">
                        <a:moveTo>
                          <a:pt x="-124" y="99409"/>
                        </a:moveTo>
                        <a:cubicBezTo>
                          <a:pt x="-124" y="99409"/>
                          <a:pt x="4523" y="101400"/>
                          <a:pt x="8506" y="105381"/>
                        </a:cubicBezTo>
                        <a:cubicBezTo>
                          <a:pt x="12489" y="109363"/>
                          <a:pt x="14149" y="113676"/>
                          <a:pt x="15145" y="114671"/>
                        </a:cubicBezTo>
                        <a:cubicBezTo>
                          <a:pt x="15145" y="114671"/>
                          <a:pt x="17136" y="106045"/>
                          <a:pt x="17136" y="101401"/>
                        </a:cubicBezTo>
                        <a:cubicBezTo>
                          <a:pt x="17136" y="96755"/>
                          <a:pt x="96137" y="3193"/>
                          <a:pt x="96137" y="3193"/>
                        </a:cubicBezTo>
                        <a:lnTo>
                          <a:pt x="89498" y="-124"/>
                        </a:lnTo>
                        <a:lnTo>
                          <a:pt x="8506" y="92774"/>
                        </a:lnTo>
                        <a:cubicBezTo>
                          <a:pt x="8506" y="92774"/>
                          <a:pt x="4523" y="97419"/>
                          <a:pt x="-124" y="99409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14" name="Freeform 4313"/>
                  <p:cNvSpPr/>
                  <p:nvPr/>
                </p:nvSpPr>
                <p:spPr>
                  <a:xfrm flipH="1">
                    <a:off x="616075" y="551697"/>
                    <a:ext cx="31804" cy="1360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1804" h="136009">
                        <a:moveTo>
                          <a:pt x="602" y="134019"/>
                        </a:moveTo>
                        <a:cubicBezTo>
                          <a:pt x="602" y="134019"/>
                          <a:pt x="5913" y="132027"/>
                          <a:pt x="9896" y="134019"/>
                        </a:cubicBezTo>
                        <a:cubicBezTo>
                          <a:pt x="13879" y="136009"/>
                          <a:pt x="15207" y="136009"/>
                          <a:pt x="15207" y="136009"/>
                        </a:cubicBezTo>
                        <a:lnTo>
                          <a:pt x="15207" y="127383"/>
                        </a:lnTo>
                        <a:lnTo>
                          <a:pt x="31804" y="1306"/>
                        </a:lnTo>
                        <a:cubicBezTo>
                          <a:pt x="31804" y="1306"/>
                          <a:pt x="21846" y="-2011"/>
                          <a:pt x="21846" y="1306"/>
                        </a:cubicBezTo>
                        <a:cubicBezTo>
                          <a:pt x="21846" y="4624"/>
                          <a:pt x="5249" y="124065"/>
                          <a:pt x="5249" y="124065"/>
                        </a:cubicBezTo>
                        <a:cubicBezTo>
                          <a:pt x="5249" y="124065"/>
                          <a:pt x="-2718" y="128046"/>
                          <a:pt x="602" y="134019"/>
                        </a:cubicBezTo>
                        <a:close/>
                      </a:path>
                    </a:pathLst>
                  </a:custGeom>
                  <a:solidFill>
                    <a:srgbClr val="CDE6C7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15" name="Freeform 4314"/>
                  <p:cNvSpPr/>
                  <p:nvPr/>
                </p:nvSpPr>
                <p:spPr>
                  <a:xfrm flipH="1">
                    <a:off x="254037" y="563738"/>
                    <a:ext cx="180366" cy="1319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0366" h="131945">
                        <a:moveTo>
                          <a:pt x="2220" y="5184"/>
                        </a:moveTo>
                        <a:cubicBezTo>
                          <a:pt x="2220" y="5184"/>
                          <a:pt x="34086" y="-18041"/>
                          <a:pt x="104456" y="32390"/>
                        </a:cubicBezTo>
                        <a:cubicBezTo>
                          <a:pt x="174826" y="82820"/>
                          <a:pt x="184784" y="134578"/>
                          <a:pt x="178809" y="131945"/>
                        </a:cubicBezTo>
                        <a:cubicBezTo>
                          <a:pt x="172834" y="129270"/>
                          <a:pt x="104456" y="55615"/>
                          <a:pt x="43380" y="38362"/>
                        </a:cubicBezTo>
                        <a:cubicBezTo>
                          <a:pt x="-17051" y="21292"/>
                          <a:pt x="3548" y="5184"/>
                          <a:pt x="2220" y="5184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16" name="Freeform 4315"/>
                  <p:cNvSpPr/>
                  <p:nvPr/>
                </p:nvSpPr>
                <p:spPr>
                  <a:xfrm flipH="1">
                    <a:off x="123195" y="530949"/>
                    <a:ext cx="267208" cy="6328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7208" h="63287">
                        <a:moveTo>
                          <a:pt x="2033" y="24718"/>
                        </a:moveTo>
                        <a:cubicBezTo>
                          <a:pt x="2033" y="24718"/>
                          <a:pt x="62445" y="-11115"/>
                          <a:pt x="142773" y="3484"/>
                        </a:cubicBezTo>
                        <a:cubicBezTo>
                          <a:pt x="223102" y="18082"/>
                          <a:pt x="254303" y="47279"/>
                          <a:pt x="254303" y="47279"/>
                        </a:cubicBezTo>
                        <a:cubicBezTo>
                          <a:pt x="254303" y="47279"/>
                          <a:pt x="270901" y="61214"/>
                          <a:pt x="266254" y="63204"/>
                        </a:cubicBezTo>
                        <a:cubicBezTo>
                          <a:pt x="261606" y="65195"/>
                          <a:pt x="204514" y="35335"/>
                          <a:pt x="123521" y="24718"/>
                        </a:cubicBezTo>
                        <a:cubicBezTo>
                          <a:pt x="42529" y="14101"/>
                          <a:pt x="-11908" y="35998"/>
                          <a:pt x="2033" y="24718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17" name="Freeform 4316"/>
                  <p:cNvSpPr/>
                  <p:nvPr/>
                </p:nvSpPr>
                <p:spPr>
                  <a:xfrm flipH="1">
                    <a:off x="276839" y="487540"/>
                    <a:ext cx="137235" cy="6212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7235" h="62126">
                        <a:moveTo>
                          <a:pt x="477" y="56838"/>
                        </a:moveTo>
                        <a:cubicBezTo>
                          <a:pt x="477" y="56838"/>
                          <a:pt x="477" y="68782"/>
                          <a:pt x="31015" y="56838"/>
                        </a:cubicBezTo>
                        <a:cubicBezTo>
                          <a:pt x="61553" y="44894"/>
                          <a:pt x="135243" y="7735"/>
                          <a:pt x="137235" y="1099"/>
                        </a:cubicBezTo>
                        <a:cubicBezTo>
                          <a:pt x="139226" y="-5537"/>
                          <a:pt x="33007" y="19679"/>
                          <a:pt x="15746" y="31623"/>
                        </a:cubicBezTo>
                        <a:cubicBezTo>
                          <a:pt x="-1514" y="43567"/>
                          <a:pt x="-851" y="46885"/>
                          <a:pt x="477" y="56838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18" name="Freeform 4317"/>
                  <p:cNvSpPr/>
                  <p:nvPr/>
                </p:nvSpPr>
                <p:spPr>
                  <a:xfrm flipH="1">
                    <a:off x="555227" y="565623"/>
                    <a:ext cx="224367" cy="458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4367" h="45869">
                        <a:moveTo>
                          <a:pt x="871" y="41120"/>
                        </a:moveTo>
                        <a:cubicBezTo>
                          <a:pt x="871" y="41120"/>
                          <a:pt x="76553" y="4624"/>
                          <a:pt x="123687" y="643"/>
                        </a:cubicBezTo>
                        <a:cubicBezTo>
                          <a:pt x="170822" y="-3339"/>
                          <a:pt x="198705" y="10596"/>
                          <a:pt x="210654" y="23867"/>
                        </a:cubicBezTo>
                        <a:cubicBezTo>
                          <a:pt x="222604" y="37139"/>
                          <a:pt x="228579" y="43774"/>
                          <a:pt x="221276" y="43774"/>
                        </a:cubicBezTo>
                        <a:cubicBezTo>
                          <a:pt x="213974" y="43774"/>
                          <a:pt x="151570" y="9269"/>
                          <a:pt x="91822" y="21213"/>
                        </a:cubicBezTo>
                        <a:cubicBezTo>
                          <a:pt x="32073" y="33157"/>
                          <a:pt x="-7095" y="55718"/>
                          <a:pt x="871" y="41120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19" name="Freeform 4318"/>
                  <p:cNvSpPr/>
                  <p:nvPr/>
                </p:nvSpPr>
                <p:spPr>
                  <a:xfrm flipH="1">
                    <a:off x="725573" y="519904"/>
                    <a:ext cx="88294" cy="2787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8294" h="27870">
                        <a:moveTo>
                          <a:pt x="0" y="17170"/>
                        </a:moveTo>
                        <a:cubicBezTo>
                          <a:pt x="0" y="17170"/>
                          <a:pt x="7925" y="-2074"/>
                          <a:pt x="30497" y="-83"/>
                        </a:cubicBezTo>
                        <a:cubicBezTo>
                          <a:pt x="53068" y="1908"/>
                          <a:pt x="81946" y="15511"/>
                          <a:pt x="88294" y="21815"/>
                        </a:cubicBezTo>
                        <a:cubicBezTo>
                          <a:pt x="94560" y="28118"/>
                          <a:pt x="-4689" y="33095"/>
                          <a:pt x="0" y="17170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20" name="Freeform 4319"/>
                  <p:cNvSpPr/>
                  <p:nvPr/>
                </p:nvSpPr>
                <p:spPr>
                  <a:xfrm flipH="1">
                    <a:off x="571491" y="447473"/>
                    <a:ext cx="229449" cy="6038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9449" h="60384">
                        <a:moveTo>
                          <a:pt x="0" y="57751"/>
                        </a:moveTo>
                        <a:cubicBezTo>
                          <a:pt x="0" y="57751"/>
                          <a:pt x="80639" y="2011"/>
                          <a:pt x="130430" y="0"/>
                        </a:cubicBezTo>
                        <a:cubicBezTo>
                          <a:pt x="180219" y="-1970"/>
                          <a:pt x="230010" y="9974"/>
                          <a:pt x="229449" y="29217"/>
                        </a:cubicBezTo>
                        <a:cubicBezTo>
                          <a:pt x="228682" y="48461"/>
                          <a:pt x="158312" y="7984"/>
                          <a:pt x="101883" y="25236"/>
                        </a:cubicBezTo>
                        <a:cubicBezTo>
                          <a:pt x="45454" y="42489"/>
                          <a:pt x="-4336" y="69031"/>
                          <a:pt x="0" y="57751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21" name="Freeform 4320"/>
                  <p:cNvSpPr/>
                  <p:nvPr/>
                </p:nvSpPr>
                <p:spPr>
                  <a:xfrm flipH="1">
                    <a:off x="691008" y="359365"/>
                    <a:ext cx="109497" cy="701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9497" h="70109">
                        <a:moveTo>
                          <a:pt x="-124" y="64241"/>
                        </a:moveTo>
                        <a:cubicBezTo>
                          <a:pt x="-124" y="64241"/>
                          <a:pt x="-3444" y="60260"/>
                          <a:pt x="39708" y="34381"/>
                        </a:cubicBezTo>
                        <a:cubicBezTo>
                          <a:pt x="82859" y="8502"/>
                          <a:pt x="109497" y="-124"/>
                          <a:pt x="109497" y="-124"/>
                        </a:cubicBezTo>
                        <a:cubicBezTo>
                          <a:pt x="109497" y="-124"/>
                          <a:pt x="5850" y="94101"/>
                          <a:pt x="-124" y="64241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22" name="Freeform 4321"/>
                  <p:cNvSpPr/>
                  <p:nvPr/>
                </p:nvSpPr>
                <p:spPr>
                  <a:xfrm flipH="1">
                    <a:off x="593420" y="383169"/>
                    <a:ext cx="234243" cy="750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4243" h="75045">
                        <a:moveTo>
                          <a:pt x="2469" y="74941"/>
                        </a:moveTo>
                        <a:cubicBezTo>
                          <a:pt x="2469" y="74941"/>
                          <a:pt x="232833" y="1286"/>
                          <a:pt x="234243" y="0"/>
                        </a:cubicBezTo>
                        <a:cubicBezTo>
                          <a:pt x="235488" y="-1369"/>
                          <a:pt x="36990" y="31146"/>
                          <a:pt x="19729" y="45081"/>
                        </a:cubicBezTo>
                        <a:cubicBezTo>
                          <a:pt x="2469" y="59015"/>
                          <a:pt x="-4170" y="72950"/>
                          <a:pt x="2469" y="74941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23" name="Freeform 4322"/>
                  <p:cNvSpPr/>
                  <p:nvPr/>
                </p:nvSpPr>
                <p:spPr>
                  <a:xfrm flipH="1">
                    <a:off x="692898" y="621957"/>
                    <a:ext cx="125761" cy="857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5761" h="85786">
                        <a:moveTo>
                          <a:pt x="768" y="6698"/>
                        </a:moveTo>
                        <a:cubicBezTo>
                          <a:pt x="768" y="6698"/>
                          <a:pt x="55205" y="-11882"/>
                          <a:pt x="83751" y="12006"/>
                        </a:cubicBezTo>
                        <a:cubicBezTo>
                          <a:pt x="112298" y="35894"/>
                          <a:pt x="119600" y="59119"/>
                          <a:pt x="122919" y="67745"/>
                        </a:cubicBezTo>
                        <a:cubicBezTo>
                          <a:pt x="126238" y="76372"/>
                          <a:pt x="126902" y="85662"/>
                          <a:pt x="122919" y="85662"/>
                        </a:cubicBezTo>
                        <a:cubicBezTo>
                          <a:pt x="118936" y="85662"/>
                          <a:pt x="67818" y="37222"/>
                          <a:pt x="49230" y="29259"/>
                        </a:cubicBezTo>
                        <a:cubicBezTo>
                          <a:pt x="30642" y="21296"/>
                          <a:pt x="-6535" y="20633"/>
                          <a:pt x="768" y="6698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24" name="Freeform 4323"/>
                  <p:cNvSpPr/>
                  <p:nvPr/>
                </p:nvSpPr>
                <p:spPr>
                  <a:xfrm flipH="1">
                    <a:off x="613606" y="744321"/>
                    <a:ext cx="196194" cy="465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6194" h="46595">
                        <a:moveTo>
                          <a:pt x="0" y="28989"/>
                        </a:moveTo>
                        <a:cubicBezTo>
                          <a:pt x="0" y="28989"/>
                          <a:pt x="66262" y="-4852"/>
                          <a:pt x="115389" y="456"/>
                        </a:cubicBezTo>
                        <a:cubicBezTo>
                          <a:pt x="164515" y="5765"/>
                          <a:pt x="185759" y="21027"/>
                          <a:pt x="189742" y="27662"/>
                        </a:cubicBezTo>
                        <a:cubicBezTo>
                          <a:pt x="193726" y="34298"/>
                          <a:pt x="203020" y="52214"/>
                          <a:pt x="187751" y="44915"/>
                        </a:cubicBezTo>
                        <a:cubicBezTo>
                          <a:pt x="172482" y="37616"/>
                          <a:pt x="113397" y="9746"/>
                          <a:pt x="62279" y="20363"/>
                        </a:cubicBezTo>
                        <a:cubicBezTo>
                          <a:pt x="11161" y="30980"/>
                          <a:pt x="0" y="37616"/>
                          <a:pt x="0" y="28989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25" name="Freeform 4324"/>
                  <p:cNvSpPr/>
                  <p:nvPr/>
                </p:nvSpPr>
                <p:spPr>
                  <a:xfrm flipH="1">
                    <a:off x="680407" y="841705"/>
                    <a:ext cx="100349" cy="975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0349" h="97543">
                        <a:moveTo>
                          <a:pt x="726" y="3256"/>
                        </a:moveTo>
                        <a:cubicBezTo>
                          <a:pt x="4025" y="-4044"/>
                          <a:pt x="49832" y="-2053"/>
                          <a:pt x="74395" y="37097"/>
                        </a:cubicBezTo>
                        <a:cubicBezTo>
                          <a:pt x="98959" y="76247"/>
                          <a:pt x="100349" y="86201"/>
                          <a:pt x="100349" y="96154"/>
                        </a:cubicBezTo>
                        <a:cubicBezTo>
                          <a:pt x="100349" y="106108"/>
                          <a:pt x="59790" y="60322"/>
                          <a:pt x="31244" y="31789"/>
                        </a:cubicBezTo>
                        <a:cubicBezTo>
                          <a:pt x="2697" y="3256"/>
                          <a:pt x="-2573" y="10555"/>
                          <a:pt x="726" y="3256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26" name="Freeform 4325"/>
                  <p:cNvSpPr/>
                  <p:nvPr/>
                </p:nvSpPr>
                <p:spPr>
                  <a:xfrm flipH="1">
                    <a:off x="873405" y="906152"/>
                    <a:ext cx="230611" cy="17650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0611" h="176507">
                        <a:moveTo>
                          <a:pt x="221732" y="5226"/>
                        </a:moveTo>
                        <a:cubicBezTo>
                          <a:pt x="238330" y="27061"/>
                          <a:pt x="234386" y="19098"/>
                          <a:pt x="186547" y="44313"/>
                        </a:cubicBezTo>
                        <a:cubicBezTo>
                          <a:pt x="138749" y="69529"/>
                          <a:pt x="62404" y="117305"/>
                          <a:pt x="39168" y="143848"/>
                        </a:cubicBezTo>
                        <a:cubicBezTo>
                          <a:pt x="15933" y="170389"/>
                          <a:pt x="0" y="182334"/>
                          <a:pt x="0" y="173707"/>
                        </a:cubicBezTo>
                        <a:cubicBezTo>
                          <a:pt x="0" y="168218"/>
                          <a:pt x="34680" y="108180"/>
                          <a:pt x="94973" y="60982"/>
                        </a:cubicBezTo>
                        <a:cubicBezTo>
                          <a:pt x="129427" y="34012"/>
                          <a:pt x="205136" y="-16610"/>
                          <a:pt x="221732" y="5226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27" name="Freeform 4326"/>
                  <p:cNvSpPr/>
                  <p:nvPr/>
                </p:nvSpPr>
                <p:spPr>
                  <a:xfrm flipH="1">
                    <a:off x="846830" y="909935"/>
                    <a:ext cx="98315" cy="1209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315" h="120913">
                        <a:moveTo>
                          <a:pt x="90743" y="726"/>
                        </a:moveTo>
                        <a:cubicBezTo>
                          <a:pt x="90743" y="726"/>
                          <a:pt x="108003" y="9352"/>
                          <a:pt x="90743" y="34567"/>
                        </a:cubicBezTo>
                        <a:cubicBezTo>
                          <a:pt x="73482" y="59782"/>
                          <a:pt x="8755" y="128461"/>
                          <a:pt x="456" y="120166"/>
                        </a:cubicBezTo>
                        <a:cubicBezTo>
                          <a:pt x="-7842" y="111872"/>
                          <a:pt x="71490" y="-11218"/>
                          <a:pt x="90743" y="726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328" name="Freeform 4327"/>
                  <p:cNvSpPr/>
                  <p:nvPr/>
                </p:nvSpPr>
                <p:spPr>
                  <a:xfrm flipH="1">
                    <a:off x="849738" y="865363"/>
                    <a:ext cx="201131" cy="875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131" h="87528">
                        <a:moveTo>
                          <a:pt x="158623" y="829"/>
                        </a:moveTo>
                        <a:cubicBezTo>
                          <a:pt x="158623" y="829"/>
                          <a:pt x="201131" y="-5143"/>
                          <a:pt x="201131" y="13437"/>
                        </a:cubicBezTo>
                        <a:cubicBezTo>
                          <a:pt x="201131" y="32017"/>
                          <a:pt x="127421" y="35998"/>
                          <a:pt x="74976" y="57232"/>
                        </a:cubicBezTo>
                        <a:cubicBezTo>
                          <a:pt x="22530" y="78466"/>
                          <a:pt x="0" y="93064"/>
                          <a:pt x="0" y="85766"/>
                        </a:cubicBezTo>
                        <a:cubicBezTo>
                          <a:pt x="0" y="78466"/>
                          <a:pt x="98875" y="5474"/>
                          <a:pt x="158623" y="829"/>
                        </a:cubicBezTo>
                        <a:close/>
                      </a:path>
                    </a:pathLst>
                  </a:custGeom>
                  <a:solidFill>
                    <a:srgbClr val="7FB80E"/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4329" name="Stone"/>
                <p:cNvGrpSpPr/>
                <p:nvPr/>
              </p:nvGrpSpPr>
              <p:grpSpPr>
                <a:xfrm>
                  <a:off x="123469" y="1429045"/>
                  <a:ext cx="664731" cy="465102"/>
                  <a:chOff x="123469" y="1429045"/>
                  <a:chExt cx="664731" cy="465102"/>
                </a:xfrm>
              </p:grpSpPr>
              <p:grpSp>
                <p:nvGrpSpPr>
                  <p:cNvPr id="4330" name="Group 4329"/>
                  <p:cNvGrpSpPr/>
                  <p:nvPr/>
                </p:nvGrpSpPr>
                <p:grpSpPr>
                  <a:xfrm>
                    <a:off x="123470" y="1573656"/>
                    <a:ext cx="512841" cy="290932"/>
                    <a:chOff x="123470" y="1573656"/>
                    <a:chExt cx="512841" cy="290932"/>
                  </a:xfrm>
                </p:grpSpPr>
                <p:grpSp>
                  <p:nvGrpSpPr>
                    <p:cNvPr id="4331" name="Group 4330"/>
                    <p:cNvGrpSpPr/>
                    <p:nvPr/>
                  </p:nvGrpSpPr>
                  <p:grpSpPr>
                    <a:xfrm>
                      <a:off x="123470" y="1573656"/>
                      <a:ext cx="512841" cy="290932"/>
                      <a:chOff x="123470" y="1573656"/>
                      <a:chExt cx="512841" cy="290932"/>
                    </a:xfrm>
                  </p:grpSpPr>
                  <p:sp>
                    <p:nvSpPr>
                      <p:cNvPr id="4332" name="Freeform 4331"/>
                      <p:cNvSpPr/>
                      <p:nvPr/>
                    </p:nvSpPr>
                    <p:spPr>
                      <a:xfrm>
                        <a:off x="123470" y="1575611"/>
                        <a:ext cx="512841" cy="28897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12841" h="288978">
                            <a:moveTo>
                              <a:pt x="0" y="128977"/>
                            </a:moveTo>
                            <a:lnTo>
                              <a:pt x="36822" y="171970"/>
                            </a:lnTo>
                            <a:cubicBezTo>
                              <a:pt x="36822" y="171970"/>
                              <a:pt x="33915" y="198352"/>
                              <a:pt x="56202" y="203238"/>
                            </a:cubicBezTo>
                            <a:cubicBezTo>
                              <a:pt x="78488" y="208123"/>
                              <a:pt x="42636" y="244276"/>
                              <a:pt x="104651" y="259910"/>
                            </a:cubicBezTo>
                            <a:cubicBezTo>
                              <a:pt x="166667" y="275543"/>
                              <a:pt x="112403" y="283360"/>
                              <a:pt x="184109" y="287269"/>
                            </a:cubicBezTo>
                            <a:cubicBezTo>
                              <a:pt x="255815" y="291177"/>
                              <a:pt x="259691" y="279451"/>
                              <a:pt x="319769" y="287269"/>
                            </a:cubicBezTo>
                            <a:cubicBezTo>
                              <a:pt x="379846" y="295084"/>
                              <a:pt x="440893" y="274566"/>
                              <a:pt x="468994" y="246230"/>
                            </a:cubicBezTo>
                            <a:cubicBezTo>
                              <a:pt x="497094" y="217894"/>
                              <a:pt x="505815" y="214963"/>
                              <a:pt x="511630" y="189558"/>
                            </a:cubicBezTo>
                            <a:cubicBezTo>
                              <a:pt x="517441" y="164153"/>
                              <a:pt x="500002" y="170016"/>
                              <a:pt x="480622" y="132886"/>
                            </a:cubicBezTo>
                            <a:cubicBezTo>
                              <a:pt x="461242" y="95756"/>
                              <a:pt x="432172" y="70352"/>
                              <a:pt x="385661" y="42992"/>
                            </a:cubicBezTo>
                            <a:cubicBezTo>
                              <a:pt x="339148" y="15634"/>
                              <a:pt x="308140" y="0"/>
                              <a:pt x="277132" y="0"/>
                            </a:cubicBezTo>
                            <a:cubicBezTo>
                              <a:pt x="246124" y="0"/>
                              <a:pt x="187016" y="8794"/>
                              <a:pt x="178295" y="17588"/>
                            </a:cubicBezTo>
                            <a:cubicBezTo>
                              <a:pt x="169574" y="26382"/>
                              <a:pt x="59109" y="8794"/>
                              <a:pt x="0" y="128977"/>
                            </a:cubicBezTo>
                            <a:close/>
                          </a:path>
                        </a:pathLst>
                      </a:custGeom>
                      <a:solidFill>
                        <a:srgbClr val="B2A67D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333" name="Freeform 4332"/>
                      <p:cNvSpPr/>
                      <p:nvPr/>
                    </p:nvSpPr>
                    <p:spPr>
                      <a:xfrm>
                        <a:off x="127346" y="1573656"/>
                        <a:ext cx="486193" cy="220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86193" h="220825">
                            <a:moveTo>
                              <a:pt x="0" y="130932"/>
                            </a:moveTo>
                            <a:cubicBezTo>
                              <a:pt x="0" y="130932"/>
                              <a:pt x="15503" y="95756"/>
                              <a:pt x="38759" y="119207"/>
                            </a:cubicBezTo>
                            <a:cubicBezTo>
                              <a:pt x="62015" y="142657"/>
                              <a:pt x="71705" y="170993"/>
                              <a:pt x="104651" y="148520"/>
                            </a:cubicBezTo>
                            <a:cubicBezTo>
                              <a:pt x="137597" y="126046"/>
                              <a:pt x="147287" y="117253"/>
                              <a:pt x="193799" y="132886"/>
                            </a:cubicBezTo>
                            <a:cubicBezTo>
                              <a:pt x="240311" y="148520"/>
                              <a:pt x="267443" y="187604"/>
                              <a:pt x="313954" y="205192"/>
                            </a:cubicBezTo>
                            <a:cubicBezTo>
                              <a:pt x="360466" y="222779"/>
                              <a:pt x="395350" y="224734"/>
                              <a:pt x="410854" y="214962"/>
                            </a:cubicBezTo>
                            <a:cubicBezTo>
                              <a:pt x="426357" y="205192"/>
                              <a:pt x="484498" y="183695"/>
                              <a:pt x="484498" y="183695"/>
                            </a:cubicBezTo>
                            <a:cubicBezTo>
                              <a:pt x="484498" y="183695"/>
                              <a:pt x="488376" y="132886"/>
                              <a:pt x="484498" y="132886"/>
                            </a:cubicBezTo>
                            <a:cubicBezTo>
                              <a:pt x="480622" y="132886"/>
                              <a:pt x="449613" y="85985"/>
                              <a:pt x="377908" y="44947"/>
                            </a:cubicBezTo>
                            <a:cubicBezTo>
                              <a:pt x="306202" y="3908"/>
                              <a:pt x="267443" y="0"/>
                              <a:pt x="267443" y="0"/>
                            </a:cubicBezTo>
                            <a:cubicBezTo>
                              <a:pt x="267443" y="0"/>
                              <a:pt x="174419" y="11725"/>
                              <a:pt x="174419" y="19542"/>
                            </a:cubicBezTo>
                            <a:cubicBezTo>
                              <a:pt x="174419" y="27359"/>
                              <a:pt x="30039" y="977"/>
                              <a:pt x="0" y="130932"/>
                            </a:cubicBezTo>
                            <a:close/>
                          </a:path>
                        </a:pathLst>
                      </a:custGeom>
                      <a:solidFill>
                        <a:srgbClr val="BBB496"/>
                      </a:solidFill>
                      <a:ln w="7700" cap="flat">
                        <a:solidFill>
                          <a:srgbClr val="BBB496"/>
                        </a:solidFill>
                        <a:bevel/>
                      </a:ln>
                    </p:spPr>
                  </p:sp>
                  <p:sp>
                    <p:nvSpPr>
                      <p:cNvPr id="4334" name="Freeform 4333"/>
                      <p:cNvSpPr/>
                      <p:nvPr/>
                    </p:nvSpPr>
                    <p:spPr>
                      <a:xfrm>
                        <a:off x="150601" y="1699703"/>
                        <a:ext cx="473354" cy="14216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73354" h="142168">
                            <a:moveTo>
                              <a:pt x="0" y="0"/>
                            </a:moveTo>
                            <a:cubicBezTo>
                              <a:pt x="11628" y="40061"/>
                              <a:pt x="58140" y="90871"/>
                              <a:pt x="89148" y="98687"/>
                            </a:cubicBezTo>
                            <a:cubicBezTo>
                              <a:pt x="120155" y="106504"/>
                              <a:pt x="131783" y="88917"/>
                              <a:pt x="174419" y="118230"/>
                            </a:cubicBezTo>
                            <a:cubicBezTo>
                              <a:pt x="217055" y="147543"/>
                              <a:pt x="255815" y="145589"/>
                              <a:pt x="294574" y="135817"/>
                            </a:cubicBezTo>
                            <a:cubicBezTo>
                              <a:pt x="333335" y="126047"/>
                              <a:pt x="366280" y="126047"/>
                              <a:pt x="395350" y="122138"/>
                            </a:cubicBezTo>
                            <a:cubicBezTo>
                              <a:pt x="424419" y="118230"/>
                              <a:pt x="468994" y="85008"/>
                              <a:pt x="468994" y="81099"/>
                            </a:cubicBezTo>
                            <a:cubicBezTo>
                              <a:pt x="468994" y="77191"/>
                              <a:pt x="486437" y="53741"/>
                              <a:pt x="451552" y="77191"/>
                            </a:cubicBezTo>
                            <a:cubicBezTo>
                              <a:pt x="416668" y="100641"/>
                              <a:pt x="391473" y="98687"/>
                              <a:pt x="358528" y="106504"/>
                            </a:cubicBezTo>
                            <a:cubicBezTo>
                              <a:pt x="325582" y="114321"/>
                              <a:pt x="271319" y="114321"/>
                              <a:pt x="244187" y="106504"/>
                            </a:cubicBezTo>
                            <a:cubicBezTo>
                              <a:pt x="217055" y="98687"/>
                              <a:pt x="199613" y="85008"/>
                              <a:pt x="155039" y="81099"/>
                            </a:cubicBezTo>
                            <a:cubicBezTo>
                              <a:pt x="110465" y="77191"/>
                              <a:pt x="122094" y="65466"/>
                              <a:pt x="89148" y="65466"/>
                            </a:cubicBezTo>
                            <a:cubicBezTo>
                              <a:pt x="56202" y="65466"/>
                              <a:pt x="3876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85713E">
                          <a:alpha val="10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4335" name="Freeform 4334"/>
                      <p:cNvSpPr/>
                      <p:nvPr/>
                    </p:nvSpPr>
                    <p:spPr>
                      <a:xfrm>
                        <a:off x="274391" y="1728283"/>
                        <a:ext cx="123062" cy="569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3062" h="56916">
                            <a:moveTo>
                              <a:pt x="242" y="1710"/>
                            </a:moveTo>
                            <a:cubicBezTo>
                              <a:pt x="242" y="9527"/>
                              <a:pt x="39002" y="25160"/>
                              <a:pt x="70010" y="34931"/>
                            </a:cubicBezTo>
                            <a:cubicBezTo>
                              <a:pt x="101018" y="44703"/>
                              <a:pt x="108769" y="60336"/>
                              <a:pt x="120397" y="56428"/>
                            </a:cubicBezTo>
                            <a:cubicBezTo>
                              <a:pt x="132025" y="52519"/>
                              <a:pt x="102956" y="17344"/>
                              <a:pt x="81638" y="17344"/>
                            </a:cubicBezTo>
                            <a:cubicBezTo>
                              <a:pt x="60320" y="17344"/>
                              <a:pt x="25436" y="1710"/>
                              <a:pt x="21560" y="1710"/>
                            </a:cubicBezTo>
                            <a:cubicBezTo>
                              <a:pt x="17684" y="1710"/>
                              <a:pt x="-3634" y="-2198"/>
                              <a:pt x="242" y="1710"/>
                            </a:cubicBezTo>
                            <a:close/>
                          </a:path>
                        </a:pathLst>
                      </a:custGeom>
                      <a:solidFill>
                        <a:srgbClr val="85713E">
                          <a:alpha val="15000"/>
                        </a:srgbClr>
                      </a:solidFill>
                      <a:ln w="7700" cap="flat">
                        <a:noFill/>
                        <a:bevel/>
                      </a:ln>
                    </p:spPr>
                  </p:sp>
                </p:grpSp>
                <p:sp>
                  <p:nvSpPr>
                    <p:cNvPr id="4336" name="Freeform 4335"/>
                    <p:cNvSpPr/>
                    <p:nvPr/>
                  </p:nvSpPr>
                  <p:spPr>
                    <a:xfrm>
                      <a:off x="174342" y="1592954"/>
                      <a:ext cx="422725" cy="1707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22725" h="170749">
                          <a:moveTo>
                            <a:pt x="10174" y="63756"/>
                          </a:moveTo>
                          <a:cubicBezTo>
                            <a:pt x="10174" y="63756"/>
                            <a:pt x="63469" y="33466"/>
                            <a:pt x="121609" y="25649"/>
                          </a:cubicBezTo>
                          <a:cubicBezTo>
                            <a:pt x="179749" y="17832"/>
                            <a:pt x="173935" y="-3664"/>
                            <a:pt x="228199" y="244"/>
                          </a:cubicBezTo>
                          <a:cubicBezTo>
                            <a:pt x="282462" y="4153"/>
                            <a:pt x="392928" y="68642"/>
                            <a:pt x="410370" y="94046"/>
                          </a:cubicBezTo>
                          <a:cubicBezTo>
                            <a:pt x="427810" y="119451"/>
                            <a:pt x="425874" y="156581"/>
                            <a:pt x="410370" y="162444"/>
                          </a:cubicBezTo>
                          <a:cubicBezTo>
                            <a:pt x="394865" y="168306"/>
                            <a:pt x="373548" y="166352"/>
                            <a:pt x="361920" y="170260"/>
                          </a:cubicBezTo>
                          <a:cubicBezTo>
                            <a:pt x="350291" y="174169"/>
                            <a:pt x="362889" y="157558"/>
                            <a:pt x="379362" y="152673"/>
                          </a:cubicBezTo>
                          <a:cubicBezTo>
                            <a:pt x="395835" y="147787"/>
                            <a:pt x="402618" y="154627"/>
                            <a:pt x="406494" y="131176"/>
                          </a:cubicBezTo>
                          <a:cubicBezTo>
                            <a:pt x="410370" y="107725"/>
                            <a:pt x="389052" y="89161"/>
                            <a:pt x="361920" y="76458"/>
                          </a:cubicBezTo>
                          <a:cubicBezTo>
                            <a:pt x="334788" y="63756"/>
                            <a:pt x="315408" y="45191"/>
                            <a:pt x="280524" y="31512"/>
                          </a:cubicBezTo>
                          <a:cubicBezTo>
                            <a:pt x="245641" y="17832"/>
                            <a:pt x="230137" y="14901"/>
                            <a:pt x="213663" y="14901"/>
                          </a:cubicBezTo>
                          <a:cubicBezTo>
                            <a:pt x="197191" y="14901"/>
                            <a:pt x="203004" y="27603"/>
                            <a:pt x="177811" y="31512"/>
                          </a:cubicBezTo>
                          <a:cubicBezTo>
                            <a:pt x="152617" y="35420"/>
                            <a:pt x="129361" y="43237"/>
                            <a:pt x="113857" y="43237"/>
                          </a:cubicBezTo>
                          <a:cubicBezTo>
                            <a:pt x="98353" y="43237"/>
                            <a:pt x="52810" y="51054"/>
                            <a:pt x="40213" y="63756"/>
                          </a:cubicBezTo>
                          <a:cubicBezTo>
                            <a:pt x="27616" y="76458"/>
                            <a:pt x="16957" y="101863"/>
                            <a:pt x="36337" y="101863"/>
                          </a:cubicBezTo>
                          <a:cubicBezTo>
                            <a:pt x="55717" y="101863"/>
                            <a:pt x="55717" y="123359"/>
                            <a:pt x="40213" y="123359"/>
                          </a:cubicBezTo>
                          <a:cubicBezTo>
                            <a:pt x="24709" y="123359"/>
                            <a:pt x="-19864" y="72550"/>
                            <a:pt x="10174" y="63756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24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337" name="Freeform 4336"/>
                    <p:cNvSpPr/>
                    <p:nvPr/>
                  </p:nvSpPr>
                  <p:spPr>
                    <a:xfrm>
                      <a:off x="288199" y="1668436"/>
                      <a:ext cx="264536" cy="8574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4536" h="85741">
                          <a:moveTo>
                            <a:pt x="0" y="977"/>
                          </a:moveTo>
                          <a:cubicBezTo>
                            <a:pt x="-3876" y="977"/>
                            <a:pt x="58140" y="36153"/>
                            <a:pt x="100775" y="43970"/>
                          </a:cubicBezTo>
                          <a:cubicBezTo>
                            <a:pt x="143412" y="51786"/>
                            <a:pt x="135659" y="81099"/>
                            <a:pt x="168605" y="85008"/>
                          </a:cubicBezTo>
                          <a:cubicBezTo>
                            <a:pt x="201551" y="88917"/>
                            <a:pt x="230621" y="81099"/>
                            <a:pt x="238373" y="65466"/>
                          </a:cubicBezTo>
                          <a:cubicBezTo>
                            <a:pt x="246124" y="49832"/>
                            <a:pt x="264536" y="39084"/>
                            <a:pt x="264536" y="39084"/>
                          </a:cubicBezTo>
                          <a:cubicBezTo>
                            <a:pt x="264536" y="39084"/>
                            <a:pt x="253877" y="28336"/>
                            <a:pt x="238373" y="39084"/>
                          </a:cubicBezTo>
                          <a:cubicBezTo>
                            <a:pt x="222869" y="49832"/>
                            <a:pt x="217055" y="73283"/>
                            <a:pt x="195737" y="73283"/>
                          </a:cubicBezTo>
                          <a:cubicBezTo>
                            <a:pt x="174419" y="73283"/>
                            <a:pt x="151163" y="32244"/>
                            <a:pt x="125969" y="32244"/>
                          </a:cubicBezTo>
                          <a:cubicBezTo>
                            <a:pt x="100775" y="32244"/>
                            <a:pt x="63954" y="16611"/>
                            <a:pt x="52326" y="16611"/>
                          </a:cubicBezTo>
                          <a:cubicBezTo>
                            <a:pt x="40698" y="16611"/>
                            <a:pt x="5814" y="-4886"/>
                            <a:pt x="0" y="977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29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</p:grpSp>
              <p:grpSp>
                <p:nvGrpSpPr>
                  <p:cNvPr id="4338" name="Group 4337"/>
                  <p:cNvGrpSpPr/>
                  <p:nvPr/>
                </p:nvGrpSpPr>
                <p:grpSpPr>
                  <a:xfrm>
                    <a:off x="348270" y="1428894"/>
                    <a:ext cx="354659" cy="228806"/>
                    <a:chOff x="348270" y="1428894"/>
                    <a:chExt cx="354659" cy="228806"/>
                  </a:xfrm>
                </p:grpSpPr>
                <p:sp>
                  <p:nvSpPr>
                    <p:cNvPr id="4339" name="Freeform 4338"/>
                    <p:cNvSpPr/>
                    <p:nvPr/>
                  </p:nvSpPr>
                  <p:spPr>
                    <a:xfrm>
                      <a:off x="348270" y="1428894"/>
                      <a:ext cx="354659" cy="18278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54659" h="182784">
                          <a:moveTo>
                            <a:pt x="27584" y="39736"/>
                          </a:moveTo>
                          <a:cubicBezTo>
                            <a:pt x="43347" y="23841"/>
                            <a:pt x="102457" y="0"/>
                            <a:pt x="122160" y="0"/>
                          </a:cubicBezTo>
                          <a:cubicBezTo>
                            <a:pt x="141863" y="0"/>
                            <a:pt x="208854" y="3973"/>
                            <a:pt x="230528" y="25828"/>
                          </a:cubicBezTo>
                          <a:cubicBezTo>
                            <a:pt x="252201" y="47683"/>
                            <a:pt x="305400" y="91392"/>
                            <a:pt x="319193" y="105300"/>
                          </a:cubicBezTo>
                          <a:cubicBezTo>
                            <a:pt x="332985" y="119207"/>
                            <a:pt x="354659" y="133115"/>
                            <a:pt x="354659" y="150995"/>
                          </a:cubicBezTo>
                          <a:cubicBezTo>
                            <a:pt x="354659" y="168876"/>
                            <a:pt x="342836" y="168876"/>
                            <a:pt x="338895" y="166890"/>
                          </a:cubicBezTo>
                          <a:cubicBezTo>
                            <a:pt x="334955" y="164903"/>
                            <a:pt x="285697" y="139075"/>
                            <a:pt x="260083" y="139075"/>
                          </a:cubicBezTo>
                          <a:cubicBezTo>
                            <a:pt x="234469" y="139075"/>
                            <a:pt x="175359" y="139075"/>
                            <a:pt x="165508" y="139075"/>
                          </a:cubicBezTo>
                          <a:cubicBezTo>
                            <a:pt x="155656" y="139075"/>
                            <a:pt x="141863" y="160929"/>
                            <a:pt x="153685" y="166890"/>
                          </a:cubicBezTo>
                          <a:cubicBezTo>
                            <a:pt x="165508" y="172850"/>
                            <a:pt x="179299" y="170864"/>
                            <a:pt x="181270" y="176824"/>
                          </a:cubicBezTo>
                          <a:cubicBezTo>
                            <a:pt x="183240" y="182784"/>
                            <a:pt x="126101" y="186758"/>
                            <a:pt x="116248" y="176824"/>
                          </a:cubicBezTo>
                          <a:cubicBezTo>
                            <a:pt x="106397" y="166890"/>
                            <a:pt x="82753" y="154969"/>
                            <a:pt x="74872" y="147022"/>
                          </a:cubicBezTo>
                          <a:cubicBezTo>
                            <a:pt x="66991" y="139075"/>
                            <a:pt x="31525" y="127154"/>
                            <a:pt x="27584" y="125167"/>
                          </a:cubicBezTo>
                          <a:cubicBezTo>
                            <a:pt x="23643" y="123181"/>
                            <a:pt x="0" y="109273"/>
                            <a:pt x="0" y="97353"/>
                          </a:cubicBezTo>
                          <a:cubicBezTo>
                            <a:pt x="0" y="85432"/>
                            <a:pt x="11822" y="55630"/>
                            <a:pt x="27584" y="39736"/>
                          </a:cubicBezTo>
                          <a:close/>
                        </a:path>
                      </a:pathLst>
                    </a:custGeom>
                    <a:solidFill>
                      <a:srgbClr val="BBB496"/>
                    </a:solidFill>
                    <a:ln w="7700" cap="flat">
                      <a:solidFill>
                        <a:srgbClr val="BBB496"/>
                      </a:solidFill>
                      <a:bevel/>
                    </a:ln>
                  </p:spPr>
                </p:sp>
                <p:sp>
                  <p:nvSpPr>
                    <p:cNvPr id="4340" name="Freeform 4339"/>
                    <p:cNvSpPr/>
                    <p:nvPr/>
                  </p:nvSpPr>
                  <p:spPr>
                    <a:xfrm>
                      <a:off x="352674" y="1530733"/>
                      <a:ext cx="340516" cy="12695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0516" h="126959">
                          <a:moveTo>
                            <a:pt x="3432" y="3461"/>
                          </a:moveTo>
                          <a:cubicBezTo>
                            <a:pt x="-508" y="13395"/>
                            <a:pt x="23135" y="57104"/>
                            <a:pt x="29046" y="63065"/>
                          </a:cubicBezTo>
                          <a:cubicBezTo>
                            <a:pt x="34957" y="69025"/>
                            <a:pt x="52690" y="65051"/>
                            <a:pt x="68452" y="80945"/>
                          </a:cubicBezTo>
                          <a:cubicBezTo>
                            <a:pt x="84214" y="96840"/>
                            <a:pt x="80273" y="114721"/>
                            <a:pt x="120664" y="121675"/>
                          </a:cubicBezTo>
                          <a:cubicBezTo>
                            <a:pt x="161056" y="128629"/>
                            <a:pt x="180759" y="128629"/>
                            <a:pt x="200462" y="121675"/>
                          </a:cubicBezTo>
                          <a:cubicBezTo>
                            <a:pt x="220165" y="114721"/>
                            <a:pt x="208344" y="106774"/>
                            <a:pt x="249719" y="100814"/>
                          </a:cubicBezTo>
                          <a:cubicBezTo>
                            <a:pt x="291096" y="94853"/>
                            <a:pt x="308829" y="76972"/>
                            <a:pt x="316709" y="76972"/>
                          </a:cubicBezTo>
                          <a:cubicBezTo>
                            <a:pt x="324590" y="76972"/>
                            <a:pt x="340516" y="64263"/>
                            <a:pt x="340516" y="64263"/>
                          </a:cubicBezTo>
                          <a:cubicBezTo>
                            <a:pt x="340516" y="64263"/>
                            <a:pt x="275323" y="31399"/>
                            <a:pt x="265471" y="31399"/>
                          </a:cubicBezTo>
                          <a:cubicBezTo>
                            <a:pt x="255618" y="31399"/>
                            <a:pt x="164996" y="33263"/>
                            <a:pt x="161056" y="33263"/>
                          </a:cubicBezTo>
                          <a:cubicBezTo>
                            <a:pt x="157115" y="33263"/>
                            <a:pt x="131279" y="47749"/>
                            <a:pt x="143101" y="63643"/>
                          </a:cubicBezTo>
                          <a:cubicBezTo>
                            <a:pt x="154922" y="79537"/>
                            <a:pt x="135721" y="74804"/>
                            <a:pt x="135721" y="74804"/>
                          </a:cubicBezTo>
                          <a:lnTo>
                            <a:pt x="117709" y="76972"/>
                          </a:lnTo>
                          <a:lnTo>
                            <a:pt x="71154" y="40080"/>
                          </a:lnTo>
                          <a:lnTo>
                            <a:pt x="27495" y="21478"/>
                          </a:lnTo>
                          <a:cubicBezTo>
                            <a:pt x="27495" y="21478"/>
                            <a:pt x="11313" y="11408"/>
                            <a:pt x="3432" y="3461"/>
                          </a:cubicBezTo>
                          <a:cubicBezTo>
                            <a:pt x="-4449" y="-4486"/>
                            <a:pt x="3432" y="3461"/>
                            <a:pt x="3432" y="3461"/>
                          </a:cubicBezTo>
                          <a:close/>
                        </a:path>
                      </a:pathLst>
                    </a:custGeom>
                    <a:solidFill>
                      <a:srgbClr val="B2A67D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341" name="Freeform 4340"/>
                    <p:cNvSpPr/>
                    <p:nvPr/>
                  </p:nvSpPr>
                  <p:spPr>
                    <a:xfrm>
                      <a:off x="374578" y="1568963"/>
                      <a:ext cx="294806" cy="8220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4806" h="82203">
                          <a:moveTo>
                            <a:pt x="294806" y="32782"/>
                          </a:moveTo>
                          <a:cubicBezTo>
                            <a:pt x="294806" y="32782"/>
                            <a:pt x="256385" y="23841"/>
                            <a:pt x="239638" y="40729"/>
                          </a:cubicBezTo>
                          <a:cubicBezTo>
                            <a:pt x="222890" y="57617"/>
                            <a:pt x="219935" y="52650"/>
                            <a:pt x="190380" y="62584"/>
                          </a:cubicBezTo>
                          <a:cubicBezTo>
                            <a:pt x="160825" y="72518"/>
                            <a:pt x="186439" y="70531"/>
                            <a:pt x="147034" y="76491"/>
                          </a:cubicBezTo>
                          <a:cubicBezTo>
                            <a:pt x="107628" y="82452"/>
                            <a:pt x="94821" y="85432"/>
                            <a:pt x="85954" y="76491"/>
                          </a:cubicBezTo>
                          <a:cubicBezTo>
                            <a:pt x="77088" y="67551"/>
                            <a:pt x="78073" y="60597"/>
                            <a:pt x="74133" y="56623"/>
                          </a:cubicBezTo>
                          <a:cubicBezTo>
                            <a:pt x="70192" y="52650"/>
                            <a:pt x="30786" y="28808"/>
                            <a:pt x="30786" y="28808"/>
                          </a:cubicBezTo>
                          <a:cubicBezTo>
                            <a:pt x="30786" y="28808"/>
                            <a:pt x="7142" y="14901"/>
                            <a:pt x="3202" y="12914"/>
                          </a:cubicBezTo>
                          <a:cubicBezTo>
                            <a:pt x="-739" y="10927"/>
                            <a:pt x="-1724" y="3974"/>
                            <a:pt x="3202" y="993"/>
                          </a:cubicBezTo>
                          <a:cubicBezTo>
                            <a:pt x="8128" y="-1987"/>
                            <a:pt x="44578" y="993"/>
                            <a:pt x="48519" y="14901"/>
                          </a:cubicBezTo>
                          <a:cubicBezTo>
                            <a:pt x="52459" y="28808"/>
                            <a:pt x="87925" y="56623"/>
                            <a:pt x="105657" y="62584"/>
                          </a:cubicBezTo>
                          <a:cubicBezTo>
                            <a:pt x="123390" y="68544"/>
                            <a:pt x="139152" y="74504"/>
                            <a:pt x="166737" y="62584"/>
                          </a:cubicBezTo>
                          <a:cubicBezTo>
                            <a:pt x="194321" y="50663"/>
                            <a:pt x="180529" y="36755"/>
                            <a:pt x="210083" y="32782"/>
                          </a:cubicBezTo>
                          <a:cubicBezTo>
                            <a:pt x="239638" y="28808"/>
                            <a:pt x="255400" y="24835"/>
                            <a:pt x="255400" y="24835"/>
                          </a:cubicBezTo>
                          <a:cubicBezTo>
                            <a:pt x="255400" y="24835"/>
                            <a:pt x="294806" y="16888"/>
                            <a:pt x="294806" y="32782"/>
                          </a:cubicBezTo>
                          <a:close/>
                        </a:path>
                      </a:pathLst>
                    </a:custGeom>
                    <a:solidFill>
                      <a:srgbClr val="85713E">
                        <a:alpha val="16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342" name="Freeform 4341"/>
                    <p:cNvSpPr/>
                    <p:nvPr/>
                  </p:nvSpPr>
                  <p:spPr>
                    <a:xfrm>
                      <a:off x="459793" y="1454723"/>
                      <a:ext cx="234056" cy="12633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34056" h="126339">
                          <a:moveTo>
                            <a:pt x="739" y="0"/>
                          </a:moveTo>
                          <a:cubicBezTo>
                            <a:pt x="739" y="0"/>
                            <a:pt x="101224" y="5960"/>
                            <a:pt x="117028" y="27815"/>
                          </a:cubicBezTo>
                          <a:cubicBezTo>
                            <a:pt x="132750" y="49670"/>
                            <a:pt x="164274" y="100333"/>
                            <a:pt x="188903" y="100333"/>
                          </a:cubicBezTo>
                          <a:cubicBezTo>
                            <a:pt x="213532" y="100333"/>
                            <a:pt x="234056" y="121193"/>
                            <a:pt x="234056" y="125167"/>
                          </a:cubicBezTo>
                          <a:cubicBezTo>
                            <a:pt x="234056" y="129141"/>
                            <a:pt x="199740" y="121193"/>
                            <a:pt x="199740" y="121193"/>
                          </a:cubicBezTo>
                          <a:cubicBezTo>
                            <a:pt x="199740" y="121193"/>
                            <a:pt x="152452" y="93379"/>
                            <a:pt x="150482" y="89405"/>
                          </a:cubicBezTo>
                          <a:cubicBezTo>
                            <a:pt x="148511" y="85432"/>
                            <a:pt x="126838" y="41722"/>
                            <a:pt x="121913" y="42716"/>
                          </a:cubicBezTo>
                          <a:cubicBezTo>
                            <a:pt x="117028" y="43709"/>
                            <a:pt x="-11083" y="5960"/>
                            <a:pt x="739" y="0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36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343" name="Freeform 4342"/>
                    <p:cNvSpPr/>
                    <p:nvPr/>
                  </p:nvSpPr>
                  <p:spPr>
                    <a:xfrm>
                      <a:off x="373100" y="1458696"/>
                      <a:ext cx="115016" cy="11101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5016" h="111012">
                          <a:moveTo>
                            <a:pt x="51967" y="0"/>
                          </a:moveTo>
                          <a:cubicBezTo>
                            <a:pt x="51967" y="0"/>
                            <a:pt x="-7142" y="29802"/>
                            <a:pt x="739" y="51656"/>
                          </a:cubicBezTo>
                          <a:cubicBezTo>
                            <a:pt x="8620" y="73511"/>
                            <a:pt x="18472" y="83445"/>
                            <a:pt x="40145" y="91392"/>
                          </a:cubicBezTo>
                          <a:cubicBezTo>
                            <a:pt x="61818" y="99339"/>
                            <a:pt x="85462" y="117221"/>
                            <a:pt x="93343" y="109273"/>
                          </a:cubicBezTo>
                          <a:cubicBezTo>
                            <a:pt x="101224" y="101326"/>
                            <a:pt x="115016" y="107286"/>
                            <a:pt x="115016" y="97353"/>
                          </a:cubicBezTo>
                          <a:cubicBezTo>
                            <a:pt x="115016" y="87419"/>
                            <a:pt x="109106" y="75498"/>
                            <a:pt x="101224" y="83445"/>
                          </a:cubicBezTo>
                          <a:cubicBezTo>
                            <a:pt x="93343" y="91392"/>
                            <a:pt x="75610" y="95366"/>
                            <a:pt x="57878" y="83445"/>
                          </a:cubicBezTo>
                          <a:cubicBezTo>
                            <a:pt x="40145" y="71524"/>
                            <a:pt x="26353" y="77485"/>
                            <a:pt x="26353" y="51656"/>
                          </a:cubicBezTo>
                          <a:cubicBezTo>
                            <a:pt x="26353" y="25828"/>
                            <a:pt x="32264" y="39736"/>
                            <a:pt x="51967" y="0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27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</p:grpSp>
              <p:grpSp>
                <p:nvGrpSpPr>
                  <p:cNvPr id="4344" name="Group 4343"/>
                  <p:cNvGrpSpPr/>
                  <p:nvPr/>
                </p:nvGrpSpPr>
                <p:grpSpPr>
                  <a:xfrm>
                    <a:off x="175794" y="1503017"/>
                    <a:ext cx="218988" cy="141279"/>
                    <a:chOff x="175794" y="1503017"/>
                    <a:chExt cx="218988" cy="141279"/>
                  </a:xfrm>
                </p:grpSpPr>
                <p:sp>
                  <p:nvSpPr>
                    <p:cNvPr id="4345" name="Freeform 4344"/>
                    <p:cNvSpPr/>
                    <p:nvPr/>
                  </p:nvSpPr>
                  <p:spPr>
                    <a:xfrm>
                      <a:off x="175794" y="1503017"/>
                      <a:ext cx="218988" cy="11286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18988" h="112862">
                          <a:moveTo>
                            <a:pt x="17032" y="24535"/>
                          </a:moveTo>
                          <a:cubicBezTo>
                            <a:pt x="26765" y="14721"/>
                            <a:pt x="63263" y="0"/>
                            <a:pt x="75429" y="0"/>
                          </a:cubicBezTo>
                          <a:cubicBezTo>
                            <a:pt x="87595" y="0"/>
                            <a:pt x="128960" y="2453"/>
                            <a:pt x="142342" y="15948"/>
                          </a:cubicBezTo>
                          <a:cubicBezTo>
                            <a:pt x="155724" y="29442"/>
                            <a:pt x="188572" y="56431"/>
                            <a:pt x="197088" y="65018"/>
                          </a:cubicBezTo>
                          <a:cubicBezTo>
                            <a:pt x="205605" y="73606"/>
                            <a:pt x="218988" y="82193"/>
                            <a:pt x="218988" y="93234"/>
                          </a:cubicBezTo>
                          <a:cubicBezTo>
                            <a:pt x="218988" y="104275"/>
                            <a:pt x="211688" y="104275"/>
                            <a:pt x="209254" y="103048"/>
                          </a:cubicBezTo>
                          <a:cubicBezTo>
                            <a:pt x="206822" y="101822"/>
                            <a:pt x="176406" y="85873"/>
                            <a:pt x="160591" y="85873"/>
                          </a:cubicBezTo>
                          <a:cubicBezTo>
                            <a:pt x="144775" y="85873"/>
                            <a:pt x="108277" y="85873"/>
                            <a:pt x="102194" y="85873"/>
                          </a:cubicBezTo>
                          <a:cubicBezTo>
                            <a:pt x="96111" y="85873"/>
                            <a:pt x="87595" y="99368"/>
                            <a:pt x="94894" y="103048"/>
                          </a:cubicBezTo>
                          <a:cubicBezTo>
                            <a:pt x="102194" y="106728"/>
                            <a:pt x="110710" y="105502"/>
                            <a:pt x="111927" y="109182"/>
                          </a:cubicBezTo>
                          <a:cubicBezTo>
                            <a:pt x="113143" y="112862"/>
                            <a:pt x="77862" y="115316"/>
                            <a:pt x="71779" y="109182"/>
                          </a:cubicBezTo>
                          <a:cubicBezTo>
                            <a:pt x="65696" y="103048"/>
                            <a:pt x="51097" y="95687"/>
                            <a:pt x="46231" y="90781"/>
                          </a:cubicBezTo>
                          <a:cubicBezTo>
                            <a:pt x="41364" y="85873"/>
                            <a:pt x="19466" y="78513"/>
                            <a:pt x="17032" y="77286"/>
                          </a:cubicBezTo>
                          <a:cubicBezTo>
                            <a:pt x="14599" y="76059"/>
                            <a:pt x="0" y="67472"/>
                            <a:pt x="0" y="60111"/>
                          </a:cubicBezTo>
                          <a:cubicBezTo>
                            <a:pt x="0" y="52751"/>
                            <a:pt x="7299" y="34349"/>
                            <a:pt x="17032" y="24535"/>
                          </a:cubicBezTo>
                          <a:close/>
                        </a:path>
                      </a:pathLst>
                    </a:custGeom>
                    <a:solidFill>
                      <a:srgbClr val="BBB496"/>
                    </a:solidFill>
                    <a:ln w="7700" cap="flat">
                      <a:solidFill>
                        <a:srgbClr val="BBB496"/>
                      </a:solidFill>
                      <a:bevel/>
                    </a:ln>
                  </p:spPr>
                </p:sp>
                <p:sp>
                  <p:nvSpPr>
                    <p:cNvPr id="4346" name="Freeform 4345"/>
                    <p:cNvSpPr/>
                    <p:nvPr/>
                  </p:nvSpPr>
                  <p:spPr>
                    <a:xfrm>
                      <a:off x="178514" y="1565898"/>
                      <a:ext cx="210255" cy="7839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10255" h="78393">
                          <a:moveTo>
                            <a:pt x="2119" y="2137"/>
                          </a:moveTo>
                          <a:cubicBezTo>
                            <a:pt x="-314" y="8271"/>
                            <a:pt x="14285" y="35260"/>
                            <a:pt x="17935" y="38940"/>
                          </a:cubicBezTo>
                          <a:cubicBezTo>
                            <a:pt x="21585" y="42620"/>
                            <a:pt x="32534" y="40167"/>
                            <a:pt x="42266" y="49981"/>
                          </a:cubicBezTo>
                          <a:cubicBezTo>
                            <a:pt x="51999" y="59795"/>
                            <a:pt x="49566" y="70836"/>
                            <a:pt x="74506" y="75130"/>
                          </a:cubicBezTo>
                          <a:cubicBezTo>
                            <a:pt x="99445" y="79423"/>
                            <a:pt x="111611" y="79423"/>
                            <a:pt x="123778" y="75130"/>
                          </a:cubicBezTo>
                          <a:cubicBezTo>
                            <a:pt x="135944" y="70836"/>
                            <a:pt x="128644" y="65929"/>
                            <a:pt x="154192" y="62249"/>
                          </a:cubicBezTo>
                          <a:cubicBezTo>
                            <a:pt x="179740" y="58568"/>
                            <a:pt x="190690" y="47527"/>
                            <a:pt x="195555" y="47527"/>
                          </a:cubicBezTo>
                          <a:cubicBezTo>
                            <a:pt x="200422" y="47527"/>
                            <a:pt x="210255" y="39680"/>
                            <a:pt x="210255" y="39680"/>
                          </a:cubicBezTo>
                          <a:cubicBezTo>
                            <a:pt x="210255" y="39680"/>
                            <a:pt x="170001" y="19388"/>
                            <a:pt x="163918" y="19388"/>
                          </a:cubicBezTo>
                          <a:cubicBezTo>
                            <a:pt x="157835" y="19388"/>
                            <a:pt x="101879" y="20539"/>
                            <a:pt x="99445" y="20539"/>
                          </a:cubicBezTo>
                          <a:cubicBezTo>
                            <a:pt x="97013" y="20539"/>
                            <a:pt x="81059" y="29483"/>
                            <a:pt x="88359" y="39297"/>
                          </a:cubicBezTo>
                          <a:cubicBezTo>
                            <a:pt x="95659" y="49111"/>
                            <a:pt x="83802" y="46189"/>
                            <a:pt x="83802" y="46189"/>
                          </a:cubicBezTo>
                          <a:lnTo>
                            <a:pt x="72681" y="47527"/>
                          </a:lnTo>
                          <a:lnTo>
                            <a:pt x="43935" y="24748"/>
                          </a:lnTo>
                          <a:lnTo>
                            <a:pt x="16977" y="13262"/>
                          </a:lnTo>
                          <a:cubicBezTo>
                            <a:pt x="16977" y="13262"/>
                            <a:pt x="6985" y="7044"/>
                            <a:pt x="2119" y="2137"/>
                          </a:cubicBezTo>
                          <a:cubicBezTo>
                            <a:pt x="-2747" y="-2770"/>
                            <a:pt x="2119" y="2137"/>
                            <a:pt x="2119" y="2137"/>
                          </a:cubicBezTo>
                          <a:close/>
                        </a:path>
                      </a:pathLst>
                    </a:custGeom>
                    <a:solidFill>
                      <a:srgbClr val="B2A67D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347" name="Freeform 4346"/>
                    <p:cNvSpPr/>
                    <p:nvPr/>
                  </p:nvSpPr>
                  <p:spPr>
                    <a:xfrm>
                      <a:off x="192039" y="1589504"/>
                      <a:ext cx="182031" cy="5075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2031" h="50757">
                          <a:moveTo>
                            <a:pt x="182031" y="20242"/>
                          </a:moveTo>
                          <a:cubicBezTo>
                            <a:pt x="182031" y="20242"/>
                            <a:pt x="158307" y="14721"/>
                            <a:pt x="147967" y="25149"/>
                          </a:cubicBezTo>
                          <a:cubicBezTo>
                            <a:pt x="137626" y="35576"/>
                            <a:pt x="135801" y="32509"/>
                            <a:pt x="117552" y="38643"/>
                          </a:cubicBezTo>
                          <a:cubicBezTo>
                            <a:pt x="99304" y="44777"/>
                            <a:pt x="115119" y="43550"/>
                            <a:pt x="90788" y="47230"/>
                          </a:cubicBezTo>
                          <a:cubicBezTo>
                            <a:pt x="66456" y="50911"/>
                            <a:pt x="58548" y="52751"/>
                            <a:pt x="53073" y="47230"/>
                          </a:cubicBezTo>
                          <a:cubicBezTo>
                            <a:pt x="47599" y="41710"/>
                            <a:pt x="48207" y="37416"/>
                            <a:pt x="45774" y="34963"/>
                          </a:cubicBezTo>
                          <a:cubicBezTo>
                            <a:pt x="43341" y="32509"/>
                            <a:pt x="19009" y="17788"/>
                            <a:pt x="19009" y="17788"/>
                          </a:cubicBezTo>
                          <a:cubicBezTo>
                            <a:pt x="19009" y="17788"/>
                            <a:pt x="4410" y="9201"/>
                            <a:pt x="1977" y="7974"/>
                          </a:cubicBezTo>
                          <a:cubicBezTo>
                            <a:pt x="-456" y="6747"/>
                            <a:pt x="-1065" y="2454"/>
                            <a:pt x="1977" y="613"/>
                          </a:cubicBezTo>
                          <a:cubicBezTo>
                            <a:pt x="5018" y="-1227"/>
                            <a:pt x="27525" y="613"/>
                            <a:pt x="29958" y="9201"/>
                          </a:cubicBezTo>
                          <a:cubicBezTo>
                            <a:pt x="32392" y="17788"/>
                            <a:pt x="54290" y="34963"/>
                            <a:pt x="65239" y="38643"/>
                          </a:cubicBezTo>
                          <a:cubicBezTo>
                            <a:pt x="76188" y="42323"/>
                            <a:pt x="85921" y="46004"/>
                            <a:pt x="102954" y="38643"/>
                          </a:cubicBezTo>
                          <a:cubicBezTo>
                            <a:pt x="119985" y="31282"/>
                            <a:pt x="111469" y="22695"/>
                            <a:pt x="129718" y="20242"/>
                          </a:cubicBezTo>
                          <a:cubicBezTo>
                            <a:pt x="147967" y="17788"/>
                            <a:pt x="157699" y="15335"/>
                            <a:pt x="157699" y="15335"/>
                          </a:cubicBezTo>
                          <a:cubicBezTo>
                            <a:pt x="157699" y="15335"/>
                            <a:pt x="182031" y="10427"/>
                            <a:pt x="182031" y="20242"/>
                          </a:cubicBezTo>
                          <a:close/>
                        </a:path>
                      </a:pathLst>
                    </a:custGeom>
                    <a:solidFill>
                      <a:srgbClr val="85713E">
                        <a:alpha val="16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348" name="Freeform 4347"/>
                    <p:cNvSpPr/>
                    <p:nvPr/>
                  </p:nvSpPr>
                  <p:spPr>
                    <a:xfrm>
                      <a:off x="244656" y="1518965"/>
                      <a:ext cx="144521" cy="780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44521" h="78009">
                          <a:moveTo>
                            <a:pt x="456" y="0"/>
                          </a:moveTo>
                          <a:cubicBezTo>
                            <a:pt x="456" y="0"/>
                            <a:pt x="62502" y="3680"/>
                            <a:pt x="72260" y="17175"/>
                          </a:cubicBezTo>
                          <a:cubicBezTo>
                            <a:pt x="81967" y="30669"/>
                            <a:pt x="101433" y="61952"/>
                            <a:pt x="116640" y="61952"/>
                          </a:cubicBezTo>
                          <a:cubicBezTo>
                            <a:pt x="131847" y="61952"/>
                            <a:pt x="144521" y="74833"/>
                            <a:pt x="144521" y="77286"/>
                          </a:cubicBezTo>
                          <a:cubicBezTo>
                            <a:pt x="144521" y="79740"/>
                            <a:pt x="123331" y="74833"/>
                            <a:pt x="123331" y="74833"/>
                          </a:cubicBezTo>
                          <a:cubicBezTo>
                            <a:pt x="123331" y="74833"/>
                            <a:pt x="94133" y="57658"/>
                            <a:pt x="92917" y="55204"/>
                          </a:cubicBezTo>
                          <a:cubicBezTo>
                            <a:pt x="91700" y="52751"/>
                            <a:pt x="78317" y="25762"/>
                            <a:pt x="75276" y="26375"/>
                          </a:cubicBezTo>
                          <a:cubicBezTo>
                            <a:pt x="72260" y="26989"/>
                            <a:pt x="-6843" y="3680"/>
                            <a:pt x="456" y="0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36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349" name="Freeform 4348"/>
                    <p:cNvSpPr/>
                    <p:nvPr/>
                  </p:nvSpPr>
                  <p:spPr>
                    <a:xfrm>
                      <a:off x="191126" y="1521418"/>
                      <a:ext cx="71018" cy="6854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1018" h="68546">
                          <a:moveTo>
                            <a:pt x="32087" y="0"/>
                          </a:moveTo>
                          <a:cubicBezTo>
                            <a:pt x="32087" y="0"/>
                            <a:pt x="-4410" y="18401"/>
                            <a:pt x="456" y="31896"/>
                          </a:cubicBezTo>
                          <a:cubicBezTo>
                            <a:pt x="5323" y="45390"/>
                            <a:pt x="11406" y="51524"/>
                            <a:pt x="24788" y="56431"/>
                          </a:cubicBezTo>
                          <a:cubicBezTo>
                            <a:pt x="38170" y="61338"/>
                            <a:pt x="52769" y="72379"/>
                            <a:pt x="57636" y="67472"/>
                          </a:cubicBezTo>
                          <a:cubicBezTo>
                            <a:pt x="62502" y="62565"/>
                            <a:pt x="71018" y="66245"/>
                            <a:pt x="71018" y="60112"/>
                          </a:cubicBezTo>
                          <a:cubicBezTo>
                            <a:pt x="71018" y="53978"/>
                            <a:pt x="67368" y="46617"/>
                            <a:pt x="62502" y="51524"/>
                          </a:cubicBezTo>
                          <a:cubicBezTo>
                            <a:pt x="57636" y="56431"/>
                            <a:pt x="46686" y="58885"/>
                            <a:pt x="35737" y="51524"/>
                          </a:cubicBezTo>
                          <a:cubicBezTo>
                            <a:pt x="24788" y="44164"/>
                            <a:pt x="16272" y="47844"/>
                            <a:pt x="16272" y="31896"/>
                          </a:cubicBezTo>
                          <a:cubicBezTo>
                            <a:pt x="16272" y="15948"/>
                            <a:pt x="19922" y="24535"/>
                            <a:pt x="32087" y="0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27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</p:grpSp>
              <p:grpSp>
                <p:nvGrpSpPr>
                  <p:cNvPr id="4350" name="Group 4349"/>
                  <p:cNvGrpSpPr/>
                  <p:nvPr/>
                </p:nvGrpSpPr>
                <p:grpSpPr>
                  <a:xfrm>
                    <a:off x="516881" y="1673321"/>
                    <a:ext cx="271318" cy="220841"/>
                    <a:chOff x="516881" y="1673321"/>
                    <a:chExt cx="271318" cy="220841"/>
                  </a:xfrm>
                </p:grpSpPr>
                <p:sp>
                  <p:nvSpPr>
                    <p:cNvPr id="4351" name="Freeform 4350"/>
                    <p:cNvSpPr/>
                    <p:nvPr/>
                  </p:nvSpPr>
                  <p:spPr>
                    <a:xfrm>
                      <a:off x="516881" y="1673322"/>
                      <a:ext cx="271318" cy="1764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1318" h="176422">
                          <a:moveTo>
                            <a:pt x="21102" y="38352"/>
                          </a:moveTo>
                          <a:cubicBezTo>
                            <a:pt x="33161" y="23012"/>
                            <a:pt x="78381" y="0"/>
                            <a:pt x="93454" y="0"/>
                          </a:cubicBezTo>
                          <a:cubicBezTo>
                            <a:pt x="108527" y="0"/>
                            <a:pt x="159776" y="3835"/>
                            <a:pt x="176357" y="24929"/>
                          </a:cubicBezTo>
                          <a:cubicBezTo>
                            <a:pt x="192937" y="46023"/>
                            <a:pt x="233635" y="88210"/>
                            <a:pt x="244186" y="101634"/>
                          </a:cubicBezTo>
                          <a:cubicBezTo>
                            <a:pt x="254738" y="115057"/>
                            <a:pt x="271318" y="128481"/>
                            <a:pt x="271318" y="145739"/>
                          </a:cubicBezTo>
                          <a:cubicBezTo>
                            <a:pt x="271318" y="162998"/>
                            <a:pt x="262274" y="162998"/>
                            <a:pt x="259259" y="161080"/>
                          </a:cubicBezTo>
                          <a:cubicBezTo>
                            <a:pt x="256244" y="159163"/>
                            <a:pt x="218561" y="134233"/>
                            <a:pt x="198966" y="134233"/>
                          </a:cubicBezTo>
                          <a:cubicBezTo>
                            <a:pt x="179372" y="134233"/>
                            <a:pt x="134152" y="134233"/>
                            <a:pt x="126615" y="134233"/>
                          </a:cubicBezTo>
                          <a:cubicBezTo>
                            <a:pt x="119078" y="134233"/>
                            <a:pt x="108527" y="155327"/>
                            <a:pt x="117571" y="161080"/>
                          </a:cubicBezTo>
                          <a:cubicBezTo>
                            <a:pt x="126615" y="166833"/>
                            <a:pt x="137166" y="164916"/>
                            <a:pt x="138674" y="170668"/>
                          </a:cubicBezTo>
                          <a:cubicBezTo>
                            <a:pt x="140181" y="176422"/>
                            <a:pt x="96468" y="180257"/>
                            <a:pt x="88932" y="170668"/>
                          </a:cubicBezTo>
                          <a:cubicBezTo>
                            <a:pt x="81395" y="161080"/>
                            <a:pt x="63307" y="149574"/>
                            <a:pt x="57278" y="141904"/>
                          </a:cubicBezTo>
                          <a:cubicBezTo>
                            <a:pt x="51249" y="134233"/>
                            <a:pt x="24117" y="122728"/>
                            <a:pt x="21102" y="120810"/>
                          </a:cubicBezTo>
                          <a:cubicBezTo>
                            <a:pt x="18088" y="118893"/>
                            <a:pt x="0" y="105469"/>
                            <a:pt x="0" y="93964"/>
                          </a:cubicBezTo>
                          <a:cubicBezTo>
                            <a:pt x="0" y="82458"/>
                            <a:pt x="9044" y="53693"/>
                            <a:pt x="21102" y="38352"/>
                          </a:cubicBezTo>
                          <a:close/>
                        </a:path>
                      </a:pathLst>
                    </a:custGeom>
                    <a:solidFill>
                      <a:srgbClr val="BBB496"/>
                    </a:solidFill>
                    <a:ln w="7700" cap="flat">
                      <a:solidFill>
                        <a:srgbClr val="BBB496"/>
                      </a:solidFill>
                      <a:bevel/>
                    </a:ln>
                  </p:spPr>
                </p:sp>
                <p:sp>
                  <p:nvSpPr>
                    <p:cNvPr id="4352" name="Freeform 4351"/>
                    <p:cNvSpPr/>
                    <p:nvPr/>
                  </p:nvSpPr>
                  <p:spPr>
                    <a:xfrm>
                      <a:off x="520251" y="1771615"/>
                      <a:ext cx="260498" cy="1225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0498" h="122540">
                          <a:moveTo>
                            <a:pt x="2625" y="3341"/>
                          </a:moveTo>
                          <a:cubicBezTo>
                            <a:pt x="-389" y="12929"/>
                            <a:pt x="17699" y="55117"/>
                            <a:pt x="22220" y="60869"/>
                          </a:cubicBezTo>
                          <a:cubicBezTo>
                            <a:pt x="26742" y="66622"/>
                            <a:pt x="40308" y="62787"/>
                            <a:pt x="52367" y="78128"/>
                          </a:cubicBezTo>
                          <a:cubicBezTo>
                            <a:pt x="64425" y="93469"/>
                            <a:pt x="61410" y="110728"/>
                            <a:pt x="92310" y="117439"/>
                          </a:cubicBezTo>
                          <a:cubicBezTo>
                            <a:pt x="123209" y="124152"/>
                            <a:pt x="138283" y="124152"/>
                            <a:pt x="153356" y="117439"/>
                          </a:cubicBezTo>
                          <a:cubicBezTo>
                            <a:pt x="168429" y="110728"/>
                            <a:pt x="159385" y="103057"/>
                            <a:pt x="191038" y="97304"/>
                          </a:cubicBezTo>
                          <a:cubicBezTo>
                            <a:pt x="222692" y="91551"/>
                            <a:pt x="236258" y="74293"/>
                            <a:pt x="242287" y="74293"/>
                          </a:cubicBezTo>
                          <a:cubicBezTo>
                            <a:pt x="248316" y="74293"/>
                            <a:pt x="260498" y="62026"/>
                            <a:pt x="260498" y="62026"/>
                          </a:cubicBezTo>
                          <a:cubicBezTo>
                            <a:pt x="260498" y="62026"/>
                            <a:pt x="210625" y="30306"/>
                            <a:pt x="203088" y="30306"/>
                          </a:cubicBezTo>
                          <a:cubicBezTo>
                            <a:pt x="195552" y="30306"/>
                            <a:pt x="126224" y="32105"/>
                            <a:pt x="123209" y="32105"/>
                          </a:cubicBezTo>
                          <a:cubicBezTo>
                            <a:pt x="120195" y="32105"/>
                            <a:pt x="100430" y="46086"/>
                            <a:pt x="109473" y="61427"/>
                          </a:cubicBezTo>
                          <a:cubicBezTo>
                            <a:pt x="118518" y="76769"/>
                            <a:pt x="103828" y="72200"/>
                            <a:pt x="103828" y="72200"/>
                          </a:cubicBezTo>
                          <a:lnTo>
                            <a:pt x="90049" y="74293"/>
                          </a:lnTo>
                          <a:lnTo>
                            <a:pt x="54434" y="38685"/>
                          </a:lnTo>
                          <a:lnTo>
                            <a:pt x="21034" y="20730"/>
                          </a:lnTo>
                          <a:cubicBezTo>
                            <a:pt x="21034" y="20730"/>
                            <a:pt x="8654" y="11011"/>
                            <a:pt x="2625" y="3341"/>
                          </a:cubicBezTo>
                          <a:cubicBezTo>
                            <a:pt x="-3404" y="-4330"/>
                            <a:pt x="2625" y="3341"/>
                            <a:pt x="2625" y="3341"/>
                          </a:cubicBezTo>
                          <a:close/>
                        </a:path>
                      </a:pathLst>
                    </a:custGeom>
                    <a:solidFill>
                      <a:srgbClr val="B2A67D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353" name="Freeform 4352"/>
                    <p:cNvSpPr/>
                    <p:nvPr/>
                  </p:nvSpPr>
                  <p:spPr>
                    <a:xfrm>
                      <a:off x="537008" y="1808514"/>
                      <a:ext cx="225530" cy="7934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5530" h="79342">
                          <a:moveTo>
                            <a:pt x="225530" y="31641"/>
                          </a:moveTo>
                          <a:cubicBezTo>
                            <a:pt x="225530" y="31641"/>
                            <a:pt x="196137" y="23011"/>
                            <a:pt x="183325" y="39311"/>
                          </a:cubicBezTo>
                          <a:cubicBezTo>
                            <a:pt x="170513" y="55611"/>
                            <a:pt x="168253" y="50817"/>
                            <a:pt x="145643" y="60405"/>
                          </a:cubicBezTo>
                          <a:cubicBezTo>
                            <a:pt x="123034" y="69993"/>
                            <a:pt x="142629" y="68076"/>
                            <a:pt x="112482" y="73829"/>
                          </a:cubicBezTo>
                          <a:cubicBezTo>
                            <a:pt x="82336" y="79581"/>
                            <a:pt x="72539" y="82458"/>
                            <a:pt x="65756" y="73829"/>
                          </a:cubicBezTo>
                          <a:cubicBezTo>
                            <a:pt x="58973" y="65199"/>
                            <a:pt x="59727" y="58488"/>
                            <a:pt x="56712" y="54652"/>
                          </a:cubicBezTo>
                          <a:cubicBezTo>
                            <a:pt x="53698" y="50817"/>
                            <a:pt x="23552" y="27806"/>
                            <a:pt x="23552" y="27806"/>
                          </a:cubicBezTo>
                          <a:cubicBezTo>
                            <a:pt x="23552" y="27806"/>
                            <a:pt x="5464" y="14382"/>
                            <a:pt x="2449" y="12465"/>
                          </a:cubicBezTo>
                          <a:cubicBezTo>
                            <a:pt x="-565" y="10547"/>
                            <a:pt x="-1319" y="3835"/>
                            <a:pt x="2449" y="959"/>
                          </a:cubicBezTo>
                          <a:cubicBezTo>
                            <a:pt x="6218" y="-1918"/>
                            <a:pt x="34103" y="959"/>
                            <a:pt x="37117" y="14382"/>
                          </a:cubicBezTo>
                          <a:cubicBezTo>
                            <a:pt x="40132" y="27806"/>
                            <a:pt x="67263" y="54652"/>
                            <a:pt x="80829" y="60405"/>
                          </a:cubicBezTo>
                          <a:cubicBezTo>
                            <a:pt x="94395" y="66158"/>
                            <a:pt x="106453" y="71911"/>
                            <a:pt x="127556" y="60405"/>
                          </a:cubicBezTo>
                          <a:cubicBezTo>
                            <a:pt x="148658" y="48899"/>
                            <a:pt x="138106" y="35476"/>
                            <a:pt x="160716" y="31641"/>
                          </a:cubicBezTo>
                          <a:cubicBezTo>
                            <a:pt x="183325" y="27806"/>
                            <a:pt x="195384" y="23970"/>
                            <a:pt x="195384" y="23970"/>
                          </a:cubicBezTo>
                          <a:cubicBezTo>
                            <a:pt x="195384" y="23970"/>
                            <a:pt x="225530" y="16300"/>
                            <a:pt x="225530" y="31641"/>
                          </a:cubicBezTo>
                          <a:close/>
                        </a:path>
                      </a:pathLst>
                    </a:custGeom>
                    <a:solidFill>
                      <a:srgbClr val="85713E">
                        <a:alpha val="16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354" name="Freeform 4353"/>
                    <p:cNvSpPr/>
                    <p:nvPr/>
                  </p:nvSpPr>
                  <p:spPr>
                    <a:xfrm>
                      <a:off x="602199" y="1698250"/>
                      <a:ext cx="179056" cy="12194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79056" h="121942">
                          <a:moveTo>
                            <a:pt x="565" y="0"/>
                          </a:moveTo>
                          <a:cubicBezTo>
                            <a:pt x="565" y="0"/>
                            <a:pt x="77437" y="5753"/>
                            <a:pt x="89528" y="26847"/>
                          </a:cubicBezTo>
                          <a:cubicBezTo>
                            <a:pt x="101555" y="47941"/>
                            <a:pt x="125672" y="96840"/>
                            <a:pt x="144513" y="96840"/>
                          </a:cubicBezTo>
                          <a:cubicBezTo>
                            <a:pt x="163354" y="96840"/>
                            <a:pt x="179056" y="116975"/>
                            <a:pt x="179056" y="120810"/>
                          </a:cubicBezTo>
                          <a:cubicBezTo>
                            <a:pt x="179056" y="124645"/>
                            <a:pt x="152803" y="116975"/>
                            <a:pt x="152803" y="116975"/>
                          </a:cubicBezTo>
                          <a:cubicBezTo>
                            <a:pt x="152803" y="116975"/>
                            <a:pt x="116627" y="90128"/>
                            <a:pt x="115120" y="86293"/>
                          </a:cubicBezTo>
                          <a:cubicBezTo>
                            <a:pt x="113613" y="82458"/>
                            <a:pt x="97032" y="40270"/>
                            <a:pt x="93264" y="41229"/>
                          </a:cubicBezTo>
                          <a:cubicBezTo>
                            <a:pt x="89528" y="42188"/>
                            <a:pt x="-8479" y="5753"/>
                            <a:pt x="565" y="0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36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355" name="Freeform 4354"/>
                    <p:cNvSpPr/>
                    <p:nvPr/>
                  </p:nvSpPr>
                  <p:spPr>
                    <a:xfrm>
                      <a:off x="535877" y="1702085"/>
                      <a:ext cx="87989" cy="10714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989" h="107147">
                          <a:moveTo>
                            <a:pt x="39755" y="0"/>
                          </a:moveTo>
                          <a:cubicBezTo>
                            <a:pt x="39755" y="0"/>
                            <a:pt x="-5464" y="28764"/>
                            <a:pt x="565" y="49858"/>
                          </a:cubicBezTo>
                          <a:cubicBezTo>
                            <a:pt x="6594" y="70952"/>
                            <a:pt x="14131" y="80540"/>
                            <a:pt x="30711" y="88210"/>
                          </a:cubicBezTo>
                          <a:cubicBezTo>
                            <a:pt x="47292" y="95881"/>
                            <a:pt x="65379" y="113140"/>
                            <a:pt x="71409" y="105469"/>
                          </a:cubicBezTo>
                          <a:cubicBezTo>
                            <a:pt x="77438" y="97799"/>
                            <a:pt x="87989" y="103552"/>
                            <a:pt x="87989" y="93964"/>
                          </a:cubicBezTo>
                          <a:cubicBezTo>
                            <a:pt x="87989" y="84376"/>
                            <a:pt x="83467" y="72870"/>
                            <a:pt x="77438" y="80540"/>
                          </a:cubicBezTo>
                          <a:cubicBezTo>
                            <a:pt x="71409" y="88210"/>
                            <a:pt x="57843" y="92046"/>
                            <a:pt x="44277" y="80540"/>
                          </a:cubicBezTo>
                          <a:cubicBezTo>
                            <a:pt x="30711" y="69035"/>
                            <a:pt x="20160" y="74787"/>
                            <a:pt x="20160" y="49858"/>
                          </a:cubicBezTo>
                          <a:cubicBezTo>
                            <a:pt x="20160" y="24929"/>
                            <a:pt x="24682" y="38353"/>
                            <a:pt x="39755" y="0"/>
                          </a:cubicBezTo>
                          <a:close/>
                        </a:path>
                      </a:pathLst>
                    </a:custGeom>
                    <a:solidFill>
                      <a:srgbClr val="C7C2A9">
                        <a:alpha val="27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4356" name="Group 4355"/>
                <p:cNvGrpSpPr/>
                <p:nvPr/>
              </p:nvGrpSpPr>
              <p:grpSpPr>
                <a:xfrm>
                  <a:off x="272847" y="862652"/>
                  <a:ext cx="182988" cy="243944"/>
                  <a:chOff x="272847" y="862652"/>
                  <a:chExt cx="182988" cy="243944"/>
                </a:xfrm>
              </p:grpSpPr>
              <p:sp>
                <p:nvSpPr>
                  <p:cNvPr id="4357" name="Freeform 4356"/>
                  <p:cNvSpPr/>
                  <p:nvPr/>
                </p:nvSpPr>
                <p:spPr>
                  <a:xfrm>
                    <a:off x="272847" y="862652"/>
                    <a:ext cx="182988" cy="2439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2988" h="243944">
                        <a:moveTo>
                          <a:pt x="0" y="121973"/>
                        </a:moveTo>
                        <a:cubicBezTo>
                          <a:pt x="0" y="54526"/>
                          <a:pt x="40903" y="0"/>
                          <a:pt x="91494" y="0"/>
                        </a:cubicBezTo>
                        <a:cubicBezTo>
                          <a:pt x="141983" y="0"/>
                          <a:pt x="182988" y="54526"/>
                          <a:pt x="182988" y="121973"/>
                        </a:cubicBezTo>
                        <a:cubicBezTo>
                          <a:pt x="182988" y="189215"/>
                          <a:pt x="141983" y="243944"/>
                          <a:pt x="91494" y="243944"/>
                        </a:cubicBezTo>
                        <a:cubicBezTo>
                          <a:pt x="40903" y="243944"/>
                          <a:pt x="0" y="189215"/>
                          <a:pt x="0" y="121973"/>
                        </a:cubicBezTo>
                        <a:close/>
                      </a:path>
                    </a:pathLst>
                  </a:custGeom>
                  <a:solidFill>
                    <a:srgbClr val="B60717"/>
                  </a:solidFill>
                  <a:ln w="7700" cap="flat">
                    <a:noFill/>
                    <a:bevel/>
                  </a:ln>
                </p:spPr>
              </p:sp>
              <p:grpSp>
                <p:nvGrpSpPr>
                  <p:cNvPr id="4358" name="Group 4357"/>
                  <p:cNvGrpSpPr/>
                  <p:nvPr/>
                </p:nvGrpSpPr>
                <p:grpSpPr>
                  <a:xfrm>
                    <a:off x="278186" y="870462"/>
                    <a:ext cx="172312" cy="228327"/>
                    <a:chOff x="278186" y="870462"/>
                    <a:chExt cx="172312" cy="228327"/>
                  </a:xfrm>
                </p:grpSpPr>
                <p:sp>
                  <p:nvSpPr>
                    <p:cNvPr id="4359" name="Freeform 4358"/>
                    <p:cNvSpPr/>
                    <p:nvPr/>
                  </p:nvSpPr>
                  <p:spPr>
                    <a:xfrm>
                      <a:off x="278186" y="887481"/>
                      <a:ext cx="84235" cy="9979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4235" h="99791">
                          <a:moveTo>
                            <a:pt x="53120" y="5091"/>
                          </a:moveTo>
                          <a:cubicBezTo>
                            <a:pt x="53120" y="5091"/>
                            <a:pt x="67091" y="11376"/>
                            <a:pt x="63365" y="20918"/>
                          </a:cubicBezTo>
                          <a:cubicBezTo>
                            <a:pt x="59640" y="30461"/>
                            <a:pt x="38217" y="45124"/>
                            <a:pt x="37053" y="51176"/>
                          </a:cubicBezTo>
                          <a:cubicBezTo>
                            <a:pt x="35889" y="57227"/>
                            <a:pt x="62900" y="35116"/>
                            <a:pt x="66858" y="37444"/>
                          </a:cubicBezTo>
                          <a:cubicBezTo>
                            <a:pt x="70817" y="39771"/>
                            <a:pt x="88281" y="43030"/>
                            <a:pt x="83391" y="50478"/>
                          </a:cubicBezTo>
                          <a:cubicBezTo>
                            <a:pt x="78501" y="57925"/>
                            <a:pt x="43340" y="60951"/>
                            <a:pt x="35423" y="77477"/>
                          </a:cubicBezTo>
                          <a:cubicBezTo>
                            <a:pt x="27506" y="94002"/>
                            <a:pt x="28204" y="102846"/>
                            <a:pt x="16562" y="98890"/>
                          </a:cubicBezTo>
                          <a:cubicBezTo>
                            <a:pt x="4919" y="94933"/>
                            <a:pt x="-902" y="89347"/>
                            <a:pt x="0" y="86321"/>
                          </a:cubicBezTo>
                          <a:cubicBezTo>
                            <a:pt x="961" y="83296"/>
                            <a:pt x="5618" y="83761"/>
                            <a:pt x="6782" y="73752"/>
                          </a:cubicBezTo>
                          <a:cubicBezTo>
                            <a:pt x="7946" y="63744"/>
                            <a:pt x="18425" y="39771"/>
                            <a:pt x="24246" y="24177"/>
                          </a:cubicBezTo>
                          <a:cubicBezTo>
                            <a:pt x="30067" y="8583"/>
                            <a:pt x="32163" y="-8874"/>
                            <a:pt x="53120" y="509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360" name="Freeform 4359"/>
                    <p:cNvSpPr/>
                    <p:nvPr/>
                  </p:nvSpPr>
                  <p:spPr>
                    <a:xfrm>
                      <a:off x="316170" y="949320"/>
                      <a:ext cx="29019" cy="7061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019" h="70610">
                          <a:moveTo>
                            <a:pt x="8732" y="4480"/>
                          </a:moveTo>
                          <a:cubicBezTo>
                            <a:pt x="8732" y="4480"/>
                            <a:pt x="-466" y="29734"/>
                            <a:pt x="0" y="46492"/>
                          </a:cubicBezTo>
                          <a:cubicBezTo>
                            <a:pt x="466" y="63250"/>
                            <a:pt x="3493" y="64181"/>
                            <a:pt x="9780" y="69301"/>
                          </a:cubicBezTo>
                          <a:cubicBezTo>
                            <a:pt x="16067" y="74422"/>
                            <a:pt x="24915" y="63482"/>
                            <a:pt x="20025" y="56034"/>
                          </a:cubicBezTo>
                          <a:cubicBezTo>
                            <a:pt x="15136" y="48586"/>
                            <a:pt x="23984" y="13209"/>
                            <a:pt x="27942" y="3433"/>
                          </a:cubicBezTo>
                          <a:cubicBezTo>
                            <a:pt x="31901" y="-6342"/>
                            <a:pt x="24217" y="5993"/>
                            <a:pt x="16998" y="24846"/>
                          </a:cubicBezTo>
                          <a:cubicBezTo>
                            <a:pt x="9780" y="43699"/>
                            <a:pt x="7451" y="42535"/>
                            <a:pt x="6054" y="35785"/>
                          </a:cubicBezTo>
                          <a:cubicBezTo>
                            <a:pt x="4657" y="29035"/>
                            <a:pt x="15834" y="640"/>
                            <a:pt x="15834" y="640"/>
                          </a:cubicBezTo>
                          <a:cubicBezTo>
                            <a:pt x="15834" y="640"/>
                            <a:pt x="9198" y="-407"/>
                            <a:pt x="8732" y="448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361" name="Freeform 4360"/>
                    <p:cNvSpPr/>
                    <p:nvPr/>
                  </p:nvSpPr>
                  <p:spPr>
                    <a:xfrm>
                      <a:off x="350400" y="870462"/>
                      <a:ext cx="100098" cy="1198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0098" h="119866">
                          <a:moveTo>
                            <a:pt x="12574" y="29559"/>
                          </a:moveTo>
                          <a:cubicBezTo>
                            <a:pt x="12574" y="29559"/>
                            <a:pt x="24450" y="6284"/>
                            <a:pt x="28408" y="3957"/>
                          </a:cubicBezTo>
                          <a:cubicBezTo>
                            <a:pt x="32367" y="1629"/>
                            <a:pt x="38188" y="0"/>
                            <a:pt x="42147" y="0"/>
                          </a:cubicBezTo>
                          <a:cubicBezTo>
                            <a:pt x="46105" y="0"/>
                            <a:pt x="57748" y="11405"/>
                            <a:pt x="56351" y="15827"/>
                          </a:cubicBezTo>
                          <a:cubicBezTo>
                            <a:pt x="54954" y="20249"/>
                            <a:pt x="41448" y="45852"/>
                            <a:pt x="37257" y="58420"/>
                          </a:cubicBezTo>
                          <a:cubicBezTo>
                            <a:pt x="33065" y="70989"/>
                            <a:pt x="29805" y="82161"/>
                            <a:pt x="29107" y="82859"/>
                          </a:cubicBezTo>
                          <a:cubicBezTo>
                            <a:pt x="28408" y="83557"/>
                            <a:pt x="47968" y="60980"/>
                            <a:pt x="65432" y="52834"/>
                          </a:cubicBezTo>
                          <a:cubicBezTo>
                            <a:pt x="82896" y="44688"/>
                            <a:pt x="88950" y="46084"/>
                            <a:pt x="94073" y="46783"/>
                          </a:cubicBezTo>
                          <a:cubicBezTo>
                            <a:pt x="99196" y="47481"/>
                            <a:pt x="102922" y="54231"/>
                            <a:pt x="97333" y="55162"/>
                          </a:cubicBezTo>
                          <a:cubicBezTo>
                            <a:pt x="91745" y="56093"/>
                            <a:pt x="48201" y="69127"/>
                            <a:pt x="34928" y="90307"/>
                          </a:cubicBezTo>
                          <a:cubicBezTo>
                            <a:pt x="21655" y="111487"/>
                            <a:pt x="20724" y="119866"/>
                            <a:pt x="14204" y="119866"/>
                          </a:cubicBezTo>
                          <a:cubicBezTo>
                            <a:pt x="7684" y="119866"/>
                            <a:pt x="0" y="118935"/>
                            <a:pt x="0" y="112884"/>
                          </a:cubicBezTo>
                          <a:cubicBezTo>
                            <a:pt x="0" y="106832"/>
                            <a:pt x="14204" y="79833"/>
                            <a:pt x="16766" y="68428"/>
                          </a:cubicBezTo>
                          <a:cubicBezTo>
                            <a:pt x="19327" y="57024"/>
                            <a:pt x="26778" y="27697"/>
                            <a:pt x="26778" y="23042"/>
                          </a:cubicBezTo>
                          <a:cubicBezTo>
                            <a:pt x="26778" y="18387"/>
                            <a:pt x="13156" y="30141"/>
                            <a:pt x="12574" y="29559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4362" name="Freeform 4361"/>
                    <p:cNvSpPr/>
                    <p:nvPr/>
                  </p:nvSpPr>
                  <p:spPr>
                    <a:xfrm>
                      <a:off x="313143" y="960681"/>
                      <a:ext cx="110286" cy="13810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0286" h="138107">
                          <a:moveTo>
                            <a:pt x="72185" y="553"/>
                          </a:moveTo>
                          <a:cubicBezTo>
                            <a:pt x="72185" y="553"/>
                            <a:pt x="69623" y="1018"/>
                            <a:pt x="75445" y="5906"/>
                          </a:cubicBezTo>
                          <a:cubicBezTo>
                            <a:pt x="81266" y="10794"/>
                            <a:pt x="101059" y="45473"/>
                            <a:pt x="96169" y="71076"/>
                          </a:cubicBezTo>
                          <a:cubicBezTo>
                            <a:pt x="91279" y="96678"/>
                            <a:pt x="84526" y="102730"/>
                            <a:pt x="60076" y="110410"/>
                          </a:cubicBezTo>
                          <a:cubicBezTo>
                            <a:pt x="35627" y="118091"/>
                            <a:pt x="0" y="138107"/>
                            <a:pt x="0" y="138107"/>
                          </a:cubicBezTo>
                          <a:cubicBezTo>
                            <a:pt x="0" y="138107"/>
                            <a:pt x="15368" y="129729"/>
                            <a:pt x="44475" y="122746"/>
                          </a:cubicBezTo>
                          <a:cubicBezTo>
                            <a:pt x="73582" y="115763"/>
                            <a:pt x="96402" y="121582"/>
                            <a:pt x="105017" y="111807"/>
                          </a:cubicBezTo>
                          <a:cubicBezTo>
                            <a:pt x="113633" y="102031"/>
                            <a:pt x="109442" y="84808"/>
                            <a:pt x="108044" y="77127"/>
                          </a:cubicBezTo>
                          <a:cubicBezTo>
                            <a:pt x="107113" y="59904"/>
                            <a:pt x="86389" y="12423"/>
                            <a:pt x="84060" y="8466"/>
                          </a:cubicBezTo>
                          <a:cubicBezTo>
                            <a:pt x="81732" y="4510"/>
                            <a:pt x="76842" y="-2007"/>
                            <a:pt x="72185" y="55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noFill/>
                      <a:bevel/>
                    </a:ln>
                  </p:spPr>
                </p:sp>
              </p:grpSp>
            </p:grpSp>
          </p:grpSp>
        </p:grpSp>
        <p:graphicFrame>
          <p:nvGraphicFramePr>
            <p:cNvPr id="2173" name="Table 2172"/>
            <p:cNvGraphicFramePr>
              <a:graphicFrameLocks noGrp="1"/>
            </p:cNvGraphicFramePr>
            <p:nvPr>
              <p:extLst>
                <p:ext uri="{D42A27DB-BD31-4B8C-83A1-F6EECF244321}">
                  <p14:modId xmlns:p14="http://schemas.microsoft.com/office/powerpoint/2010/main" val="4264270994"/>
                </p:ext>
              </p:extLst>
            </p:nvPr>
          </p:nvGraphicFramePr>
          <p:xfrm>
            <a:off x="4841500" y="626200"/>
            <a:ext cx="2772000" cy="5975200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2772000"/>
                </a:tblGrid>
                <a:tr h="1116577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056224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086401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905335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995864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814799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  <p:graphicFrame>
          <p:nvGraphicFramePr>
            <p:cNvPr id="2175" name="Table 2174"/>
            <p:cNvGraphicFramePr>
              <a:graphicFrameLocks noGrp="1"/>
            </p:cNvGraphicFramePr>
            <p:nvPr>
              <p:extLst>
                <p:ext uri="{D42A27DB-BD31-4B8C-83A1-F6EECF244321}">
                  <p14:modId xmlns:p14="http://schemas.microsoft.com/office/powerpoint/2010/main" val="2000658339"/>
                </p:ext>
              </p:extLst>
            </p:nvPr>
          </p:nvGraphicFramePr>
          <p:xfrm>
            <a:off x="1730700" y="657000"/>
            <a:ext cx="1293600" cy="5975200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1293600"/>
                </a:tblGrid>
                <a:tr h="1116577">
                  <a:tc>
                    <a:txBody>
                      <a:bodyPr/>
                      <a:lstStyle/>
                      <a:p>
                        <a:pPr algn="ctr"/>
                        <a:r>
                          <a:rPr sz="2808" b="1" dirty="0">
                            <a:solidFill>
                              <a:srgbClr val="236EA1"/>
                            </a:solidFill>
                            <a:latin typeface="Arial"/>
                          </a:rPr>
                          <a:t>5</a:t>
                        </a:r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056224">
                  <a:tc>
                    <a:txBody>
                      <a:bodyPr/>
                      <a:lstStyle/>
                      <a:p>
                        <a:pPr algn="ctr"/>
                        <a:r>
                          <a:rPr sz="2808" b="1">
                            <a:solidFill>
                              <a:srgbClr val="236EA1"/>
                            </a:solidFill>
                            <a:latin typeface="Arial"/>
                          </a:rPr>
                          <a:t>6</a:t>
                        </a:r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086401">
                  <a:tc>
                    <a:txBody>
                      <a:bodyPr/>
                      <a:lstStyle/>
                      <a:p>
                        <a:pPr algn="ctr"/>
                        <a:r>
                          <a:rPr sz="2808" b="1" smtClean="0">
                            <a:solidFill>
                              <a:srgbClr val="236EA1"/>
                            </a:solidFill>
                            <a:latin typeface="Arial"/>
                          </a:rPr>
                          <a:t>7</a:t>
                        </a:r>
                        <a:endParaRPr sz="2808" b="1">
                          <a:solidFill>
                            <a:srgbClr val="236EA1"/>
                          </a:solidFill>
                          <a:latin typeface="Arial"/>
                        </a:endParaRPr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905335">
                  <a:tc>
                    <a:txBody>
                      <a:bodyPr/>
                      <a:lstStyle/>
                      <a:p>
                        <a:pPr algn="ctr"/>
                        <a:r>
                          <a:rPr sz="2808" b="1">
                            <a:solidFill>
                              <a:srgbClr val="236EA1"/>
                            </a:solidFill>
                            <a:latin typeface="Arial"/>
                          </a:rPr>
                          <a:t>8</a:t>
                        </a:r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995864">
                  <a:tc>
                    <a:txBody>
                      <a:bodyPr/>
                      <a:lstStyle/>
                      <a:p>
                        <a:pPr algn="ctr"/>
                        <a:r>
                          <a:rPr sz="2808" b="1">
                            <a:solidFill>
                              <a:srgbClr val="236EA1"/>
                            </a:solidFill>
                            <a:latin typeface="Arial"/>
                          </a:rPr>
                          <a:t>9</a:t>
                        </a:r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814799">
                  <a:tc>
                    <a:txBody>
                      <a:bodyPr/>
                      <a:lstStyle/>
                      <a:p>
                        <a:pPr algn="ctr"/>
                        <a:r>
                          <a:rPr sz="2808" b="1">
                            <a:solidFill>
                              <a:srgbClr val="236EA1"/>
                            </a:solidFill>
                            <a:latin typeface="Arial"/>
                          </a:rPr>
                          <a:t>10</a:t>
                        </a:r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  <p:cxnSp>
          <p:nvCxnSpPr>
            <p:cNvPr id="2176" name="Line"/>
            <p:cNvCxnSpPr/>
            <p:nvPr/>
          </p:nvCxnSpPr>
          <p:spPr>
            <a:xfrm rot="4226022">
              <a:off x="1219836" y="3737000"/>
              <a:ext cx="5426136" cy="0"/>
            </a:xfrm>
            <a:prstGeom prst="line">
              <a:avLst/>
            </a:prstGeom>
            <a:ln w="11550" cap="flat">
              <a:solidFill>
                <a:srgbClr val="236EA1"/>
              </a:solidFill>
              <a:bevel/>
            </a:ln>
          </p:spPr>
        </p:cxnSp>
        <p:sp>
          <p:nvSpPr>
            <p:cNvPr id="936" name="Text 936"/>
            <p:cNvSpPr txBox="1"/>
            <p:nvPr/>
          </p:nvSpPr>
          <p:spPr>
            <a:xfrm>
              <a:off x="2654700" y="256600"/>
              <a:ext cx="3049200" cy="308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404">
                  <a:solidFill>
                    <a:srgbClr val="236EA1"/>
                  </a:solidFill>
                  <a:latin typeface="Arial"/>
                </a:rPr>
                <a:t>Match It Up Worksheet 2</a:t>
              </a:r>
            </a:p>
          </p:txBody>
        </p:sp>
        <p:grpSp>
          <p:nvGrpSpPr>
            <p:cNvPr id="3332" name="Group 3331"/>
            <p:cNvGrpSpPr/>
            <p:nvPr/>
          </p:nvGrpSpPr>
          <p:grpSpPr>
            <a:xfrm>
              <a:off x="5938021" y="5934514"/>
              <a:ext cx="439527" cy="436968"/>
              <a:chOff x="5938021" y="5934514"/>
              <a:chExt cx="439527" cy="436968"/>
            </a:xfrm>
          </p:grpSpPr>
          <p:sp>
            <p:nvSpPr>
              <p:cNvPr id="3333" name="Freeform 3332"/>
              <p:cNvSpPr/>
              <p:nvPr/>
            </p:nvSpPr>
            <p:spPr>
              <a:xfrm>
                <a:off x="6069361" y="5942047"/>
                <a:ext cx="138692" cy="194133"/>
              </a:xfrm>
              <a:custGeom>
                <a:avLst/>
                <a:gdLst/>
                <a:ahLst/>
                <a:cxnLst/>
                <a:rect l="0" t="0" r="0" b="0"/>
                <a:pathLst>
                  <a:path w="138692" h="194133">
                    <a:moveTo>
                      <a:pt x="27804" y="129375"/>
                    </a:moveTo>
                    <a:cubicBezTo>
                      <a:pt x="27804" y="129375"/>
                      <a:pt x="4430" y="112255"/>
                      <a:pt x="10462" y="80249"/>
                    </a:cubicBezTo>
                    <a:cubicBezTo>
                      <a:pt x="16494" y="48242"/>
                      <a:pt x="16494" y="25168"/>
                      <a:pt x="10462" y="14747"/>
                    </a:cubicBezTo>
                    <a:cubicBezTo>
                      <a:pt x="4430" y="4326"/>
                      <a:pt x="0" y="1349"/>
                      <a:pt x="0" y="1349"/>
                    </a:cubicBezTo>
                    <a:cubicBezTo>
                      <a:pt x="0" y="1349"/>
                      <a:pt x="48917" y="-6839"/>
                      <a:pt x="84355" y="16980"/>
                    </a:cubicBezTo>
                    <a:cubicBezTo>
                      <a:pt x="119794" y="40799"/>
                      <a:pt x="134873" y="77272"/>
                      <a:pt x="137890" y="100346"/>
                    </a:cubicBezTo>
                    <a:cubicBezTo>
                      <a:pt x="140906" y="123421"/>
                      <a:pt x="135628" y="160637"/>
                      <a:pt x="123564" y="170314"/>
                    </a:cubicBezTo>
                    <a:cubicBezTo>
                      <a:pt x="111500" y="179991"/>
                      <a:pt x="90387" y="194133"/>
                      <a:pt x="90387" y="194133"/>
                    </a:cubicBezTo>
                    <a:cubicBezTo>
                      <a:pt x="90387" y="194133"/>
                      <a:pt x="32329" y="174036"/>
                      <a:pt x="27804" y="1293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34" name="Freeform 3333"/>
              <p:cNvSpPr/>
              <p:nvPr/>
            </p:nvSpPr>
            <p:spPr>
              <a:xfrm>
                <a:off x="5938021" y="6083983"/>
                <a:ext cx="195666" cy="125468"/>
              </a:xfrm>
              <a:custGeom>
                <a:avLst/>
                <a:gdLst/>
                <a:ahLst/>
                <a:cxnLst/>
                <a:rect l="0" t="0" r="0" b="0"/>
                <a:pathLst>
                  <a:path w="195666" h="125468">
                    <a:moveTo>
                      <a:pt x="167438" y="12002"/>
                    </a:moveTo>
                    <a:cubicBezTo>
                      <a:pt x="167438" y="12002"/>
                      <a:pt x="125968" y="-17771"/>
                      <a:pt x="59614" y="16469"/>
                    </a:cubicBezTo>
                    <a:cubicBezTo>
                      <a:pt x="-6739" y="50708"/>
                      <a:pt x="0" y="118443"/>
                      <a:pt x="0" y="118443"/>
                    </a:cubicBezTo>
                    <a:cubicBezTo>
                      <a:pt x="0" y="118443"/>
                      <a:pt x="24176" y="106533"/>
                      <a:pt x="73940" y="122164"/>
                    </a:cubicBezTo>
                    <a:cubicBezTo>
                      <a:pt x="123705" y="137796"/>
                      <a:pt x="150850" y="91647"/>
                      <a:pt x="150850" y="91647"/>
                    </a:cubicBezTo>
                    <a:cubicBezTo>
                      <a:pt x="150850" y="91647"/>
                      <a:pt x="162914" y="58896"/>
                      <a:pt x="183272" y="64850"/>
                    </a:cubicBezTo>
                    <a:cubicBezTo>
                      <a:pt x="203630" y="70805"/>
                      <a:pt x="199106" y="35821"/>
                      <a:pt x="167438" y="12002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35" name="Freeform 3334"/>
              <p:cNvSpPr/>
              <p:nvPr/>
            </p:nvSpPr>
            <p:spPr>
              <a:xfrm>
                <a:off x="5997682" y="6121108"/>
                <a:ext cx="177853" cy="214649"/>
              </a:xfrm>
              <a:custGeom>
                <a:avLst/>
                <a:gdLst/>
                <a:ahLst/>
                <a:cxnLst/>
                <a:rect l="0" t="0" r="0" b="0"/>
                <a:pathLst>
                  <a:path w="177853" h="214649">
                    <a:moveTo>
                      <a:pt x="29360" y="214649"/>
                    </a:moveTo>
                    <a:cubicBezTo>
                      <a:pt x="29360" y="214649"/>
                      <a:pt x="-2311" y="183294"/>
                      <a:pt x="0" y="133423"/>
                    </a:cubicBezTo>
                    <a:cubicBezTo>
                      <a:pt x="2213" y="83552"/>
                      <a:pt x="77615" y="19539"/>
                      <a:pt x="110793" y="6141"/>
                    </a:cubicBezTo>
                    <a:cubicBezTo>
                      <a:pt x="143969" y="-7257"/>
                      <a:pt x="146985" y="5443"/>
                      <a:pt x="146985" y="5443"/>
                    </a:cubicBezTo>
                    <a:cubicBezTo>
                      <a:pt x="146985" y="5443"/>
                      <a:pt x="183178" y="22516"/>
                      <a:pt x="177146" y="58989"/>
                    </a:cubicBezTo>
                    <a:cubicBezTo>
                      <a:pt x="171113" y="95462"/>
                      <a:pt x="118331" y="153520"/>
                      <a:pt x="96466" y="165429"/>
                    </a:cubicBezTo>
                    <a:cubicBezTo>
                      <a:pt x="74599" y="177339"/>
                      <a:pt x="29360" y="209345"/>
                      <a:pt x="29360" y="21464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36" name="Freeform 3335"/>
              <p:cNvSpPr/>
              <p:nvPr/>
            </p:nvSpPr>
            <p:spPr>
              <a:xfrm>
                <a:off x="6082508" y="6154463"/>
                <a:ext cx="123847" cy="217021"/>
              </a:xfrm>
              <a:custGeom>
                <a:avLst/>
                <a:gdLst/>
                <a:ahLst/>
                <a:cxnLst/>
                <a:rect l="0" t="0" r="0" b="0"/>
                <a:pathLst>
                  <a:path w="123847" h="217021">
                    <a:moveTo>
                      <a:pt x="6362" y="44242"/>
                    </a:moveTo>
                    <a:cubicBezTo>
                      <a:pt x="6362" y="44242"/>
                      <a:pt x="-20029" y="132818"/>
                      <a:pt x="34260" y="175245"/>
                    </a:cubicBezTo>
                    <a:cubicBezTo>
                      <a:pt x="88549" y="217672"/>
                      <a:pt x="112678" y="217021"/>
                      <a:pt x="112678" y="217021"/>
                    </a:cubicBezTo>
                    <a:cubicBezTo>
                      <a:pt x="112678" y="217021"/>
                      <a:pt x="97598" y="181944"/>
                      <a:pt x="115694" y="149937"/>
                    </a:cubicBezTo>
                    <a:cubicBezTo>
                      <a:pt x="133791" y="117931"/>
                      <a:pt x="119840" y="86296"/>
                      <a:pt x="96844" y="63594"/>
                    </a:cubicBezTo>
                    <a:cubicBezTo>
                      <a:pt x="73847" y="40893"/>
                      <a:pt x="75731" y="-55500"/>
                      <a:pt x="6362" y="44242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37" name="Freeform 3336"/>
              <p:cNvSpPr/>
              <p:nvPr/>
            </p:nvSpPr>
            <p:spPr>
              <a:xfrm>
                <a:off x="6166769" y="6152649"/>
                <a:ext cx="191284" cy="148914"/>
              </a:xfrm>
              <a:custGeom>
                <a:avLst/>
                <a:gdLst/>
                <a:ahLst/>
                <a:cxnLst/>
                <a:rect l="0" t="0" r="0" b="0"/>
                <a:pathLst>
                  <a:path w="191284" h="148914">
                    <a:moveTo>
                      <a:pt x="2781" y="5117"/>
                    </a:moveTo>
                    <a:cubicBezTo>
                      <a:pt x="519" y="5117"/>
                      <a:pt x="-15316" y="95927"/>
                      <a:pt x="63101" y="136865"/>
                    </a:cubicBezTo>
                    <a:cubicBezTo>
                      <a:pt x="141519" y="177804"/>
                      <a:pt x="191284" y="101882"/>
                      <a:pt x="191284" y="101882"/>
                    </a:cubicBezTo>
                    <a:cubicBezTo>
                      <a:pt x="191284" y="101882"/>
                      <a:pt x="167910" y="97416"/>
                      <a:pt x="136995" y="52755"/>
                    </a:cubicBezTo>
                    <a:cubicBezTo>
                      <a:pt x="106081" y="8095"/>
                      <a:pt x="23893" y="-9770"/>
                      <a:pt x="2781" y="5117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38" name="Freeform 3337"/>
              <p:cNvSpPr/>
              <p:nvPr/>
            </p:nvSpPr>
            <p:spPr>
              <a:xfrm>
                <a:off x="6150370" y="6081192"/>
                <a:ext cx="227052" cy="118350"/>
              </a:xfrm>
              <a:custGeom>
                <a:avLst/>
                <a:gdLst/>
                <a:ahLst/>
                <a:cxnLst/>
                <a:rect l="0" t="0" r="0" b="0"/>
                <a:pathLst>
                  <a:path w="227052" h="118350">
                    <a:moveTo>
                      <a:pt x="3346" y="52755"/>
                    </a:moveTo>
                    <a:cubicBezTo>
                      <a:pt x="12771" y="43450"/>
                      <a:pt x="74223" y="-9770"/>
                      <a:pt x="137560" y="1396"/>
                    </a:cubicBezTo>
                    <a:cubicBezTo>
                      <a:pt x="200897" y="12561"/>
                      <a:pt x="225779" y="1396"/>
                      <a:pt x="225779" y="1396"/>
                    </a:cubicBezTo>
                    <a:cubicBezTo>
                      <a:pt x="225779" y="1396"/>
                      <a:pt x="236337" y="43823"/>
                      <a:pt x="197882" y="81784"/>
                    </a:cubicBezTo>
                    <a:cubicBezTo>
                      <a:pt x="159427" y="119747"/>
                      <a:pt x="119464" y="118350"/>
                      <a:pt x="119464" y="118350"/>
                    </a:cubicBezTo>
                    <a:cubicBezTo>
                      <a:pt x="119464" y="118350"/>
                      <a:pt x="-23798" y="102626"/>
                      <a:pt x="3346" y="527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39" name="Freeform 3338"/>
              <p:cNvSpPr/>
              <p:nvPr/>
            </p:nvSpPr>
            <p:spPr>
              <a:xfrm>
                <a:off x="5950179" y="6010992"/>
                <a:ext cx="188456" cy="133981"/>
              </a:xfrm>
              <a:custGeom>
                <a:avLst/>
                <a:gdLst/>
                <a:ahLst/>
                <a:cxnLst/>
                <a:rect l="0" t="0" r="0" b="0"/>
                <a:pathLst>
                  <a:path w="188456" h="133981">
                    <a:moveTo>
                      <a:pt x="188456" y="105091"/>
                    </a:moveTo>
                    <a:cubicBezTo>
                      <a:pt x="188456" y="93926"/>
                      <a:pt x="175638" y="-7304"/>
                      <a:pt x="97975" y="140"/>
                    </a:cubicBezTo>
                    <a:cubicBezTo>
                      <a:pt x="20311" y="7583"/>
                      <a:pt x="0" y="44055"/>
                      <a:pt x="0" y="44055"/>
                    </a:cubicBezTo>
                    <a:cubicBezTo>
                      <a:pt x="0" y="44055"/>
                      <a:pt x="48964" y="61175"/>
                      <a:pt x="57258" y="88716"/>
                    </a:cubicBezTo>
                    <a:cubicBezTo>
                      <a:pt x="65552" y="116256"/>
                      <a:pt x="131906" y="166127"/>
                      <a:pt x="188456" y="105091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40" name="Freeform 3339"/>
              <p:cNvSpPr/>
              <p:nvPr/>
            </p:nvSpPr>
            <p:spPr>
              <a:xfrm>
                <a:off x="6150651" y="5934511"/>
                <a:ext cx="135440" cy="205438"/>
              </a:xfrm>
              <a:custGeom>
                <a:avLst/>
                <a:gdLst/>
                <a:ahLst/>
                <a:cxnLst/>
                <a:rect l="0" t="0" r="0" b="0"/>
                <a:pathLst>
                  <a:path w="135440" h="205438">
                    <a:moveTo>
                      <a:pt x="76203" y="0"/>
                    </a:moveTo>
                    <a:cubicBezTo>
                      <a:pt x="76203" y="0"/>
                      <a:pt x="148587" y="52057"/>
                      <a:pt x="133508" y="110860"/>
                    </a:cubicBezTo>
                    <a:cubicBezTo>
                      <a:pt x="118428" y="169663"/>
                      <a:pt x="92791" y="205438"/>
                      <a:pt x="37748" y="205438"/>
                    </a:cubicBezTo>
                    <a:cubicBezTo>
                      <a:pt x="-17295" y="205438"/>
                      <a:pt x="-7494" y="91507"/>
                      <a:pt x="36240" y="58756"/>
                    </a:cubicBezTo>
                    <a:cubicBezTo>
                      <a:pt x="79973" y="26005"/>
                      <a:pt x="76203" y="-3024"/>
                      <a:pt x="7620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41" name="Freeform 3340"/>
              <p:cNvSpPr/>
              <p:nvPr/>
            </p:nvSpPr>
            <p:spPr>
              <a:xfrm>
                <a:off x="6048438" y="6021271"/>
                <a:ext cx="254195" cy="238193"/>
              </a:xfrm>
              <a:custGeom>
                <a:avLst/>
                <a:gdLst/>
                <a:ahLst/>
                <a:cxnLst/>
                <a:rect l="0" t="0" r="0" b="0"/>
                <a:pathLst>
                  <a:path w="254195" h="238193">
                    <a:moveTo>
                      <a:pt x="101601" y="90972"/>
                    </a:moveTo>
                    <a:cubicBezTo>
                      <a:pt x="101601" y="90972"/>
                      <a:pt x="110375" y="86309"/>
                      <a:pt x="102951" y="44341"/>
                    </a:cubicBezTo>
                    <a:cubicBezTo>
                      <a:pt x="95529" y="2373"/>
                      <a:pt x="104301" y="-17612"/>
                      <a:pt x="112398" y="19693"/>
                    </a:cubicBezTo>
                    <a:cubicBezTo>
                      <a:pt x="120497" y="56998"/>
                      <a:pt x="110375" y="82312"/>
                      <a:pt x="125220" y="85642"/>
                    </a:cubicBezTo>
                    <a:cubicBezTo>
                      <a:pt x="140066" y="88974"/>
                      <a:pt x="143441" y="95635"/>
                      <a:pt x="155587" y="72319"/>
                    </a:cubicBezTo>
                    <a:cubicBezTo>
                      <a:pt x="167734" y="49004"/>
                      <a:pt x="211597" y="31684"/>
                      <a:pt x="187303" y="62327"/>
                    </a:cubicBezTo>
                    <a:cubicBezTo>
                      <a:pt x="163010" y="92971"/>
                      <a:pt x="142090" y="110957"/>
                      <a:pt x="167059" y="110957"/>
                    </a:cubicBezTo>
                    <a:cubicBezTo>
                      <a:pt x="192027" y="110957"/>
                      <a:pt x="246687" y="114287"/>
                      <a:pt x="253435" y="126278"/>
                    </a:cubicBezTo>
                    <a:cubicBezTo>
                      <a:pt x="260183" y="138269"/>
                      <a:pt x="222056" y="123280"/>
                      <a:pt x="215645" y="129609"/>
                    </a:cubicBezTo>
                    <a:cubicBezTo>
                      <a:pt x="209234" y="135938"/>
                      <a:pt x="205860" y="138602"/>
                      <a:pt x="216995" y="149593"/>
                    </a:cubicBezTo>
                    <a:cubicBezTo>
                      <a:pt x="228130" y="160586"/>
                      <a:pt x="212946" y="154256"/>
                      <a:pt x="193377" y="145597"/>
                    </a:cubicBezTo>
                    <a:cubicBezTo>
                      <a:pt x="173807" y="136937"/>
                      <a:pt x="148163" y="106960"/>
                      <a:pt x="148163" y="129609"/>
                    </a:cubicBezTo>
                    <a:cubicBezTo>
                      <a:pt x="148163" y="152258"/>
                      <a:pt x="163010" y="182235"/>
                      <a:pt x="170433" y="187564"/>
                    </a:cubicBezTo>
                    <a:cubicBezTo>
                      <a:pt x="177856" y="192894"/>
                      <a:pt x="146814" y="182235"/>
                      <a:pt x="142091" y="159586"/>
                    </a:cubicBezTo>
                    <a:cubicBezTo>
                      <a:pt x="137367" y="136937"/>
                      <a:pt x="133993" y="160252"/>
                      <a:pt x="133993" y="182235"/>
                    </a:cubicBezTo>
                    <a:cubicBezTo>
                      <a:pt x="133993" y="204219"/>
                      <a:pt x="125220" y="265506"/>
                      <a:pt x="121846" y="216209"/>
                    </a:cubicBezTo>
                    <a:cubicBezTo>
                      <a:pt x="118472" y="166914"/>
                      <a:pt x="115773" y="235528"/>
                      <a:pt x="110374" y="238193"/>
                    </a:cubicBezTo>
                    <a:cubicBezTo>
                      <a:pt x="104976" y="240858"/>
                      <a:pt x="113073" y="189563"/>
                      <a:pt x="110374" y="175574"/>
                    </a:cubicBezTo>
                    <a:cubicBezTo>
                      <a:pt x="107675" y="161585"/>
                      <a:pt x="83382" y="216875"/>
                      <a:pt x="77309" y="218208"/>
                    </a:cubicBezTo>
                    <a:cubicBezTo>
                      <a:pt x="71235" y="219540"/>
                      <a:pt x="90130" y="181569"/>
                      <a:pt x="92154" y="169578"/>
                    </a:cubicBezTo>
                    <a:cubicBezTo>
                      <a:pt x="94179" y="157587"/>
                      <a:pt x="53690" y="230198"/>
                      <a:pt x="42218" y="226867"/>
                    </a:cubicBezTo>
                    <a:cubicBezTo>
                      <a:pt x="30746" y="223537"/>
                      <a:pt x="74609" y="186232"/>
                      <a:pt x="77309" y="170911"/>
                    </a:cubicBezTo>
                    <a:cubicBezTo>
                      <a:pt x="80008" y="155589"/>
                      <a:pt x="37494" y="192227"/>
                      <a:pt x="32771" y="198889"/>
                    </a:cubicBezTo>
                    <a:cubicBezTo>
                      <a:pt x="28047" y="205551"/>
                      <a:pt x="32771" y="163583"/>
                      <a:pt x="62463" y="153590"/>
                    </a:cubicBezTo>
                    <a:cubicBezTo>
                      <a:pt x="92154" y="143598"/>
                      <a:pt x="95528" y="135605"/>
                      <a:pt x="69885" y="135605"/>
                    </a:cubicBezTo>
                    <a:cubicBezTo>
                      <a:pt x="44243" y="135605"/>
                      <a:pt x="62463" y="127611"/>
                      <a:pt x="72585" y="129609"/>
                    </a:cubicBezTo>
                    <a:cubicBezTo>
                      <a:pt x="82707" y="131608"/>
                      <a:pt x="31421" y="114287"/>
                      <a:pt x="7128" y="132940"/>
                    </a:cubicBezTo>
                    <a:cubicBezTo>
                      <a:pt x="-17166" y="151592"/>
                      <a:pt x="23999" y="98300"/>
                      <a:pt x="59764" y="116952"/>
                    </a:cubicBezTo>
                    <a:cubicBezTo>
                      <a:pt x="95529" y="135605"/>
                      <a:pt x="50316" y="84976"/>
                      <a:pt x="34121" y="86975"/>
                    </a:cubicBezTo>
                    <a:cubicBezTo>
                      <a:pt x="17925" y="88974"/>
                      <a:pt x="58413" y="75650"/>
                      <a:pt x="69885" y="94303"/>
                    </a:cubicBezTo>
                    <a:cubicBezTo>
                      <a:pt x="81357" y="112955"/>
                      <a:pt x="58414" y="84310"/>
                      <a:pt x="62463" y="58996"/>
                    </a:cubicBezTo>
                    <a:cubicBezTo>
                      <a:pt x="66512" y="33683"/>
                      <a:pt x="73261" y="84977"/>
                      <a:pt x="82708" y="94303"/>
                    </a:cubicBezTo>
                    <a:cubicBezTo>
                      <a:pt x="92154" y="103628"/>
                      <a:pt x="78321" y="50670"/>
                      <a:pt x="81357" y="38346"/>
                    </a:cubicBezTo>
                    <a:cubicBezTo>
                      <a:pt x="84394" y="26022"/>
                      <a:pt x="102951" y="87641"/>
                      <a:pt x="101601" y="90972"/>
                    </a:cubicBezTo>
                    <a:close/>
                  </a:path>
                </a:pathLst>
              </a:custGeom>
              <a:solidFill>
                <a:srgbClr val="695092"/>
              </a:solidFill>
              <a:ln w="7700" cap="flat">
                <a:noFill/>
                <a:bevel/>
              </a:ln>
            </p:spPr>
          </p:sp>
        </p:grpSp>
        <p:grpSp>
          <p:nvGrpSpPr>
            <p:cNvPr id="3342" name="Group 3341"/>
            <p:cNvGrpSpPr/>
            <p:nvPr/>
          </p:nvGrpSpPr>
          <p:grpSpPr>
            <a:xfrm>
              <a:off x="6361656" y="5790403"/>
              <a:ext cx="434266" cy="431867"/>
              <a:chOff x="6361656" y="5790403"/>
              <a:chExt cx="434266" cy="431867"/>
            </a:xfrm>
          </p:grpSpPr>
          <p:sp>
            <p:nvSpPr>
              <p:cNvPr id="3343" name="Freeform 3342"/>
              <p:cNvSpPr/>
              <p:nvPr/>
            </p:nvSpPr>
            <p:spPr>
              <a:xfrm>
                <a:off x="6491462" y="5797851"/>
                <a:ext cx="137071" cy="191864"/>
              </a:xfrm>
              <a:custGeom>
                <a:avLst/>
                <a:gdLst/>
                <a:ahLst/>
                <a:cxnLst/>
                <a:rect l="0" t="0" r="0" b="0"/>
                <a:pathLst>
                  <a:path w="137071" h="191864">
                    <a:moveTo>
                      <a:pt x="27479" y="127863"/>
                    </a:moveTo>
                    <a:cubicBezTo>
                      <a:pt x="27479" y="127863"/>
                      <a:pt x="4378" y="110944"/>
                      <a:pt x="10340" y="79312"/>
                    </a:cubicBezTo>
                    <a:cubicBezTo>
                      <a:pt x="16302" y="47679"/>
                      <a:pt x="16302" y="24874"/>
                      <a:pt x="10340" y="14575"/>
                    </a:cubicBezTo>
                    <a:cubicBezTo>
                      <a:pt x="4378" y="4276"/>
                      <a:pt x="0" y="1333"/>
                      <a:pt x="0" y="1333"/>
                    </a:cubicBezTo>
                    <a:cubicBezTo>
                      <a:pt x="0" y="1333"/>
                      <a:pt x="48345" y="-6759"/>
                      <a:pt x="83369" y="16782"/>
                    </a:cubicBezTo>
                    <a:cubicBezTo>
                      <a:pt x="118394" y="40322"/>
                      <a:pt x="133297" y="76369"/>
                      <a:pt x="136278" y="99174"/>
                    </a:cubicBezTo>
                    <a:cubicBezTo>
                      <a:pt x="139260" y="121978"/>
                      <a:pt x="134043" y="158760"/>
                      <a:pt x="122120" y="168324"/>
                    </a:cubicBezTo>
                    <a:cubicBezTo>
                      <a:pt x="110197" y="177887"/>
                      <a:pt x="89331" y="191864"/>
                      <a:pt x="89331" y="191864"/>
                    </a:cubicBezTo>
                    <a:cubicBezTo>
                      <a:pt x="89331" y="191864"/>
                      <a:pt x="31951" y="172003"/>
                      <a:pt x="27479" y="12786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44" name="Freeform 3343"/>
              <p:cNvSpPr/>
              <p:nvPr/>
            </p:nvSpPr>
            <p:spPr>
              <a:xfrm>
                <a:off x="6361656" y="5938129"/>
                <a:ext cx="193379" cy="124002"/>
              </a:xfrm>
              <a:custGeom>
                <a:avLst/>
                <a:gdLst/>
                <a:ahLst/>
                <a:cxnLst/>
                <a:rect l="0" t="0" r="0" b="0"/>
                <a:pathLst>
                  <a:path w="193379" h="124002">
                    <a:moveTo>
                      <a:pt x="165481" y="11862"/>
                    </a:moveTo>
                    <a:cubicBezTo>
                      <a:pt x="165481" y="11862"/>
                      <a:pt x="124496" y="-17563"/>
                      <a:pt x="58918" y="16276"/>
                    </a:cubicBezTo>
                    <a:cubicBezTo>
                      <a:pt x="-6660" y="50116"/>
                      <a:pt x="0" y="117058"/>
                      <a:pt x="0" y="117058"/>
                    </a:cubicBezTo>
                    <a:cubicBezTo>
                      <a:pt x="0" y="117058"/>
                      <a:pt x="23893" y="105289"/>
                      <a:pt x="73076" y="120737"/>
                    </a:cubicBezTo>
                    <a:cubicBezTo>
                      <a:pt x="122260" y="136186"/>
                      <a:pt x="149087" y="90576"/>
                      <a:pt x="149087" y="90576"/>
                    </a:cubicBezTo>
                    <a:cubicBezTo>
                      <a:pt x="149087" y="90576"/>
                      <a:pt x="161010" y="58208"/>
                      <a:pt x="181130" y="64093"/>
                    </a:cubicBezTo>
                    <a:cubicBezTo>
                      <a:pt x="201250" y="69978"/>
                      <a:pt x="196780" y="35403"/>
                      <a:pt x="165481" y="1186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45" name="Freeform 3344"/>
              <p:cNvSpPr/>
              <p:nvPr/>
            </p:nvSpPr>
            <p:spPr>
              <a:xfrm>
                <a:off x="6420621" y="5974819"/>
                <a:ext cx="175775" cy="212140"/>
              </a:xfrm>
              <a:custGeom>
                <a:avLst/>
                <a:gdLst/>
                <a:ahLst/>
                <a:cxnLst/>
                <a:rect l="0" t="0" r="0" b="0"/>
                <a:pathLst>
                  <a:path w="175775" h="212140">
                    <a:moveTo>
                      <a:pt x="29017" y="212140"/>
                    </a:moveTo>
                    <a:cubicBezTo>
                      <a:pt x="29017" y="212140"/>
                      <a:pt x="-2284" y="181152"/>
                      <a:pt x="0" y="131863"/>
                    </a:cubicBezTo>
                    <a:cubicBezTo>
                      <a:pt x="2187" y="82576"/>
                      <a:pt x="76708" y="19310"/>
                      <a:pt x="109499" y="6069"/>
                    </a:cubicBezTo>
                    <a:cubicBezTo>
                      <a:pt x="142286" y="-7172"/>
                      <a:pt x="145267" y="5379"/>
                      <a:pt x="145267" y="5379"/>
                    </a:cubicBezTo>
                    <a:cubicBezTo>
                      <a:pt x="145267" y="5379"/>
                      <a:pt x="181037" y="22253"/>
                      <a:pt x="175076" y="58300"/>
                    </a:cubicBezTo>
                    <a:cubicBezTo>
                      <a:pt x="169114" y="94347"/>
                      <a:pt x="116948" y="151725"/>
                      <a:pt x="95338" y="163496"/>
                    </a:cubicBezTo>
                    <a:cubicBezTo>
                      <a:pt x="73727" y="175266"/>
                      <a:pt x="29017" y="206898"/>
                      <a:pt x="29017" y="2121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46" name="Freeform 3345"/>
              <p:cNvSpPr/>
              <p:nvPr/>
            </p:nvSpPr>
            <p:spPr>
              <a:xfrm>
                <a:off x="6504455" y="6007784"/>
                <a:ext cx="122399" cy="214485"/>
              </a:xfrm>
              <a:custGeom>
                <a:avLst/>
                <a:gdLst/>
                <a:ahLst/>
                <a:cxnLst/>
                <a:rect l="0" t="0" r="0" b="0"/>
                <a:pathLst>
                  <a:path w="122399" h="214485">
                    <a:moveTo>
                      <a:pt x="6288" y="43725"/>
                    </a:moveTo>
                    <a:cubicBezTo>
                      <a:pt x="6288" y="43725"/>
                      <a:pt x="-19795" y="131266"/>
                      <a:pt x="33860" y="173197"/>
                    </a:cubicBezTo>
                    <a:cubicBezTo>
                      <a:pt x="87514" y="215128"/>
                      <a:pt x="111361" y="214485"/>
                      <a:pt x="111361" y="214485"/>
                    </a:cubicBezTo>
                    <a:cubicBezTo>
                      <a:pt x="111361" y="214485"/>
                      <a:pt x="96456" y="179817"/>
                      <a:pt x="114342" y="148185"/>
                    </a:cubicBezTo>
                    <a:cubicBezTo>
                      <a:pt x="132227" y="116553"/>
                      <a:pt x="118440" y="85288"/>
                      <a:pt x="95712" y="62851"/>
                    </a:cubicBezTo>
                    <a:cubicBezTo>
                      <a:pt x="72984" y="40415"/>
                      <a:pt x="74846" y="-54851"/>
                      <a:pt x="6288" y="437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47" name="Freeform 3346"/>
              <p:cNvSpPr/>
              <p:nvPr/>
            </p:nvSpPr>
            <p:spPr>
              <a:xfrm>
                <a:off x="6587732" y="6005991"/>
                <a:ext cx="189048" cy="147174"/>
              </a:xfrm>
              <a:custGeom>
                <a:avLst/>
                <a:gdLst/>
                <a:ahLst/>
                <a:cxnLst/>
                <a:rect l="0" t="0" r="0" b="0"/>
                <a:pathLst>
                  <a:path w="189048" h="147174">
                    <a:moveTo>
                      <a:pt x="2748" y="5058"/>
                    </a:moveTo>
                    <a:cubicBezTo>
                      <a:pt x="513" y="5058"/>
                      <a:pt x="-15137" y="94805"/>
                      <a:pt x="62364" y="135266"/>
                    </a:cubicBezTo>
                    <a:cubicBezTo>
                      <a:pt x="139865" y="175726"/>
                      <a:pt x="189048" y="100691"/>
                      <a:pt x="189048" y="100691"/>
                    </a:cubicBezTo>
                    <a:cubicBezTo>
                      <a:pt x="189048" y="100691"/>
                      <a:pt x="165947" y="96277"/>
                      <a:pt x="135394" y="52138"/>
                    </a:cubicBezTo>
                    <a:cubicBezTo>
                      <a:pt x="104840" y="8000"/>
                      <a:pt x="23614" y="-9655"/>
                      <a:pt x="2748" y="505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48" name="Freeform 3347"/>
              <p:cNvSpPr/>
              <p:nvPr/>
            </p:nvSpPr>
            <p:spPr>
              <a:xfrm>
                <a:off x="6571523" y="5935370"/>
                <a:ext cx="224399" cy="116967"/>
              </a:xfrm>
              <a:custGeom>
                <a:avLst/>
                <a:gdLst/>
                <a:ahLst/>
                <a:cxnLst/>
                <a:rect l="0" t="0" r="0" b="0"/>
                <a:pathLst>
                  <a:path w="224399" h="116967">
                    <a:moveTo>
                      <a:pt x="3307" y="52139"/>
                    </a:moveTo>
                    <a:cubicBezTo>
                      <a:pt x="12622" y="42943"/>
                      <a:pt x="73355" y="-9655"/>
                      <a:pt x="135952" y="1379"/>
                    </a:cubicBezTo>
                    <a:cubicBezTo>
                      <a:pt x="198549" y="12414"/>
                      <a:pt x="223141" y="1379"/>
                      <a:pt x="223141" y="1379"/>
                    </a:cubicBezTo>
                    <a:cubicBezTo>
                      <a:pt x="223141" y="1379"/>
                      <a:pt x="233575" y="43311"/>
                      <a:pt x="195569" y="80828"/>
                    </a:cubicBezTo>
                    <a:cubicBezTo>
                      <a:pt x="157564" y="118347"/>
                      <a:pt x="118068" y="116967"/>
                      <a:pt x="118068" y="116967"/>
                    </a:cubicBezTo>
                    <a:cubicBezTo>
                      <a:pt x="118068" y="116967"/>
                      <a:pt x="-23520" y="101427"/>
                      <a:pt x="3307" y="52139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49" name="Freeform 3348"/>
              <p:cNvSpPr/>
              <p:nvPr/>
            </p:nvSpPr>
            <p:spPr>
              <a:xfrm>
                <a:off x="6373673" y="5865990"/>
                <a:ext cx="186254" cy="132415"/>
              </a:xfrm>
              <a:custGeom>
                <a:avLst/>
                <a:gdLst/>
                <a:ahLst/>
                <a:cxnLst/>
                <a:rect l="0" t="0" r="0" b="0"/>
                <a:pathLst>
                  <a:path w="186254" h="132415">
                    <a:moveTo>
                      <a:pt x="186254" y="103863"/>
                    </a:moveTo>
                    <a:cubicBezTo>
                      <a:pt x="186254" y="92829"/>
                      <a:pt x="173585" y="-7218"/>
                      <a:pt x="96830" y="138"/>
                    </a:cubicBezTo>
                    <a:cubicBezTo>
                      <a:pt x="20074" y="7494"/>
                      <a:pt x="0" y="43541"/>
                      <a:pt x="0" y="43541"/>
                    </a:cubicBezTo>
                    <a:cubicBezTo>
                      <a:pt x="0" y="43541"/>
                      <a:pt x="48391" y="60460"/>
                      <a:pt x="56589" y="87679"/>
                    </a:cubicBezTo>
                    <a:cubicBezTo>
                      <a:pt x="64786" y="114898"/>
                      <a:pt x="130364" y="164186"/>
                      <a:pt x="186254" y="103863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50" name="Freeform 3349"/>
              <p:cNvSpPr/>
              <p:nvPr/>
            </p:nvSpPr>
            <p:spPr>
              <a:xfrm>
                <a:off x="6571803" y="5790403"/>
                <a:ext cx="133857" cy="203037"/>
              </a:xfrm>
              <a:custGeom>
                <a:avLst/>
                <a:gdLst/>
                <a:ahLst/>
                <a:cxnLst/>
                <a:rect l="0" t="0" r="0" b="0"/>
                <a:pathLst>
                  <a:path w="133857" h="203037">
                    <a:moveTo>
                      <a:pt x="75312" y="0"/>
                    </a:moveTo>
                    <a:cubicBezTo>
                      <a:pt x="75312" y="0"/>
                      <a:pt x="146851" y="51449"/>
                      <a:pt x="131947" y="109564"/>
                    </a:cubicBezTo>
                    <a:cubicBezTo>
                      <a:pt x="117043" y="167680"/>
                      <a:pt x="91706" y="203037"/>
                      <a:pt x="37307" y="203037"/>
                    </a:cubicBezTo>
                    <a:cubicBezTo>
                      <a:pt x="-17093" y="203037"/>
                      <a:pt x="-7406" y="90438"/>
                      <a:pt x="35816" y="58069"/>
                    </a:cubicBezTo>
                    <a:cubicBezTo>
                      <a:pt x="79038" y="25701"/>
                      <a:pt x="75312" y="-2989"/>
                      <a:pt x="7531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51" name="Freeform 3350"/>
              <p:cNvSpPr/>
              <p:nvPr/>
            </p:nvSpPr>
            <p:spPr>
              <a:xfrm>
                <a:off x="6470784" y="5882425"/>
                <a:ext cx="251224" cy="235409"/>
              </a:xfrm>
              <a:custGeom>
                <a:avLst/>
                <a:gdLst/>
                <a:ahLst/>
                <a:cxnLst/>
                <a:rect l="0" t="0" r="0" b="0"/>
                <a:pathLst>
                  <a:path w="251224" h="235409">
                    <a:moveTo>
                      <a:pt x="100414" y="89909"/>
                    </a:moveTo>
                    <a:cubicBezTo>
                      <a:pt x="100414" y="89909"/>
                      <a:pt x="109085" y="85301"/>
                      <a:pt x="101749" y="43823"/>
                    </a:cubicBezTo>
                    <a:cubicBezTo>
                      <a:pt x="94412" y="2345"/>
                      <a:pt x="103082" y="-17406"/>
                      <a:pt x="111086" y="19463"/>
                    </a:cubicBezTo>
                    <a:cubicBezTo>
                      <a:pt x="119088" y="56332"/>
                      <a:pt x="109085" y="81350"/>
                      <a:pt x="123757" y="84641"/>
                    </a:cubicBezTo>
                    <a:cubicBezTo>
                      <a:pt x="138429" y="87934"/>
                      <a:pt x="141765" y="94517"/>
                      <a:pt x="153769" y="71474"/>
                    </a:cubicBezTo>
                    <a:cubicBezTo>
                      <a:pt x="165774" y="48431"/>
                      <a:pt x="209124" y="31314"/>
                      <a:pt x="185114" y="61599"/>
                    </a:cubicBezTo>
                    <a:cubicBezTo>
                      <a:pt x="161105" y="91884"/>
                      <a:pt x="140430" y="109660"/>
                      <a:pt x="165106" y="109660"/>
                    </a:cubicBezTo>
                    <a:cubicBezTo>
                      <a:pt x="189783" y="109660"/>
                      <a:pt x="243804" y="112952"/>
                      <a:pt x="250473" y="124802"/>
                    </a:cubicBezTo>
                    <a:cubicBezTo>
                      <a:pt x="257143" y="136653"/>
                      <a:pt x="219462" y="121839"/>
                      <a:pt x="213125" y="128095"/>
                    </a:cubicBezTo>
                    <a:cubicBezTo>
                      <a:pt x="206790" y="134350"/>
                      <a:pt x="203455" y="136981"/>
                      <a:pt x="214460" y="147845"/>
                    </a:cubicBezTo>
                    <a:cubicBezTo>
                      <a:pt x="225464" y="158709"/>
                      <a:pt x="210457" y="152455"/>
                      <a:pt x="191117" y="143895"/>
                    </a:cubicBezTo>
                    <a:cubicBezTo>
                      <a:pt x="171776" y="135337"/>
                      <a:pt x="146432" y="105709"/>
                      <a:pt x="146432" y="128095"/>
                    </a:cubicBezTo>
                    <a:cubicBezTo>
                      <a:pt x="146432" y="150480"/>
                      <a:pt x="161105" y="180106"/>
                      <a:pt x="168441" y="185373"/>
                    </a:cubicBezTo>
                    <a:cubicBezTo>
                      <a:pt x="175778" y="190640"/>
                      <a:pt x="145099" y="180106"/>
                      <a:pt x="140430" y="157721"/>
                    </a:cubicBezTo>
                    <a:cubicBezTo>
                      <a:pt x="135762" y="135337"/>
                      <a:pt x="132427" y="158380"/>
                      <a:pt x="132427" y="180106"/>
                    </a:cubicBezTo>
                    <a:cubicBezTo>
                      <a:pt x="132427" y="201832"/>
                      <a:pt x="123757" y="262404"/>
                      <a:pt x="120423" y="213683"/>
                    </a:cubicBezTo>
                    <a:cubicBezTo>
                      <a:pt x="117088" y="164963"/>
                      <a:pt x="114420" y="232776"/>
                      <a:pt x="109084" y="235409"/>
                    </a:cubicBezTo>
                    <a:cubicBezTo>
                      <a:pt x="103750" y="238043"/>
                      <a:pt x="111752" y="187348"/>
                      <a:pt x="109084" y="173523"/>
                    </a:cubicBezTo>
                    <a:cubicBezTo>
                      <a:pt x="106417" y="159696"/>
                      <a:pt x="82408" y="214341"/>
                      <a:pt x="76405" y="215659"/>
                    </a:cubicBezTo>
                    <a:cubicBezTo>
                      <a:pt x="70403" y="216974"/>
                      <a:pt x="89077" y="179448"/>
                      <a:pt x="91077" y="167597"/>
                    </a:cubicBezTo>
                    <a:cubicBezTo>
                      <a:pt x="93078" y="155746"/>
                      <a:pt x="53063" y="227509"/>
                      <a:pt x="41725" y="224217"/>
                    </a:cubicBezTo>
                    <a:cubicBezTo>
                      <a:pt x="30387" y="220925"/>
                      <a:pt x="73738" y="184056"/>
                      <a:pt x="76405" y="168913"/>
                    </a:cubicBezTo>
                    <a:cubicBezTo>
                      <a:pt x="79073" y="153771"/>
                      <a:pt x="37056" y="189981"/>
                      <a:pt x="32388" y="196566"/>
                    </a:cubicBezTo>
                    <a:cubicBezTo>
                      <a:pt x="27719" y="203149"/>
                      <a:pt x="32388" y="161672"/>
                      <a:pt x="61733" y="151796"/>
                    </a:cubicBezTo>
                    <a:cubicBezTo>
                      <a:pt x="91077" y="141920"/>
                      <a:pt x="94412" y="134020"/>
                      <a:pt x="69069" y="134020"/>
                    </a:cubicBezTo>
                    <a:cubicBezTo>
                      <a:pt x="43726" y="134020"/>
                      <a:pt x="61733" y="126119"/>
                      <a:pt x="71737" y="128095"/>
                    </a:cubicBezTo>
                    <a:cubicBezTo>
                      <a:pt x="81741" y="130070"/>
                      <a:pt x="31054" y="112952"/>
                      <a:pt x="7044" y="131387"/>
                    </a:cubicBezTo>
                    <a:cubicBezTo>
                      <a:pt x="-16965" y="149820"/>
                      <a:pt x="23718" y="97152"/>
                      <a:pt x="59065" y="115585"/>
                    </a:cubicBezTo>
                    <a:cubicBezTo>
                      <a:pt x="94412" y="134020"/>
                      <a:pt x="49728" y="83984"/>
                      <a:pt x="33722" y="85959"/>
                    </a:cubicBezTo>
                    <a:cubicBezTo>
                      <a:pt x="17715" y="87934"/>
                      <a:pt x="57731" y="74766"/>
                      <a:pt x="69069" y="93201"/>
                    </a:cubicBezTo>
                    <a:cubicBezTo>
                      <a:pt x="80406" y="111635"/>
                      <a:pt x="57731" y="83326"/>
                      <a:pt x="61733" y="58307"/>
                    </a:cubicBezTo>
                    <a:cubicBezTo>
                      <a:pt x="65735" y="33289"/>
                      <a:pt x="72405" y="83985"/>
                      <a:pt x="81741" y="93201"/>
                    </a:cubicBezTo>
                    <a:cubicBezTo>
                      <a:pt x="91077" y="102417"/>
                      <a:pt x="77405" y="50078"/>
                      <a:pt x="80406" y="37898"/>
                    </a:cubicBezTo>
                    <a:cubicBezTo>
                      <a:pt x="83408" y="25718"/>
                      <a:pt x="101749" y="86617"/>
                      <a:pt x="100414" y="89909"/>
                    </a:cubicBezTo>
                    <a:close/>
                  </a:path>
                </a:pathLst>
              </a:custGeom>
              <a:gradFill>
                <a:gsLst>
                  <a:gs pos="90000">
                    <a:srgbClr val="54ABFF"/>
                  </a:gs>
                  <a:gs pos="0">
                    <a:srgbClr val="0079EF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</p:grpSp>
        <p:grpSp>
          <p:nvGrpSpPr>
            <p:cNvPr id="3352" name="Group 3351"/>
            <p:cNvGrpSpPr/>
            <p:nvPr/>
          </p:nvGrpSpPr>
          <p:grpSpPr>
            <a:xfrm>
              <a:off x="5539176" y="6064402"/>
              <a:ext cx="451108" cy="448615"/>
              <a:chOff x="5539176" y="6064402"/>
              <a:chExt cx="451108" cy="448615"/>
            </a:xfrm>
          </p:grpSpPr>
          <p:sp>
            <p:nvSpPr>
              <p:cNvPr id="3353" name="Freeform 3352"/>
              <p:cNvSpPr/>
              <p:nvPr/>
            </p:nvSpPr>
            <p:spPr>
              <a:xfrm>
                <a:off x="5674015" y="6072139"/>
                <a:ext cx="142387" cy="199305"/>
              </a:xfrm>
              <a:custGeom>
                <a:avLst/>
                <a:gdLst/>
                <a:ahLst/>
                <a:cxnLst/>
                <a:rect l="0" t="0" r="0" b="0"/>
                <a:pathLst>
                  <a:path w="142387" h="199305">
                    <a:moveTo>
                      <a:pt x="28545" y="132822"/>
                    </a:moveTo>
                    <a:cubicBezTo>
                      <a:pt x="28545" y="132822"/>
                      <a:pt x="4548" y="115246"/>
                      <a:pt x="10741" y="82387"/>
                    </a:cubicBezTo>
                    <a:cubicBezTo>
                      <a:pt x="16934" y="49528"/>
                      <a:pt x="16934" y="25839"/>
                      <a:pt x="10741" y="15140"/>
                    </a:cubicBezTo>
                    <a:cubicBezTo>
                      <a:pt x="4548" y="4442"/>
                      <a:pt x="0" y="1385"/>
                      <a:pt x="0" y="1385"/>
                    </a:cubicBezTo>
                    <a:cubicBezTo>
                      <a:pt x="0" y="1385"/>
                      <a:pt x="50220" y="-7021"/>
                      <a:pt x="86603" y="17433"/>
                    </a:cubicBezTo>
                    <a:cubicBezTo>
                      <a:pt x="122985" y="41886"/>
                      <a:pt x="138467" y="79330"/>
                      <a:pt x="141564" y="103020"/>
                    </a:cubicBezTo>
                    <a:cubicBezTo>
                      <a:pt x="144661" y="126709"/>
                      <a:pt x="139241" y="164917"/>
                      <a:pt x="126856" y="174852"/>
                    </a:cubicBezTo>
                    <a:cubicBezTo>
                      <a:pt x="114471" y="184786"/>
                      <a:pt x="92796" y="199305"/>
                      <a:pt x="92796" y="199305"/>
                    </a:cubicBezTo>
                    <a:cubicBezTo>
                      <a:pt x="92796" y="199305"/>
                      <a:pt x="33190" y="178673"/>
                      <a:pt x="28545" y="13282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54" name="Freeform 3353"/>
              <p:cNvSpPr/>
              <p:nvPr/>
            </p:nvSpPr>
            <p:spPr>
              <a:xfrm>
                <a:off x="5539176" y="6217857"/>
                <a:ext cx="200880" cy="128810"/>
              </a:xfrm>
              <a:custGeom>
                <a:avLst/>
                <a:gdLst/>
                <a:ahLst/>
                <a:cxnLst/>
                <a:rect l="0" t="0" r="0" b="0"/>
                <a:pathLst>
                  <a:path w="200880" h="128810">
                    <a:moveTo>
                      <a:pt x="171899" y="12322"/>
                    </a:moveTo>
                    <a:cubicBezTo>
                      <a:pt x="171899" y="12322"/>
                      <a:pt x="129324" y="-18245"/>
                      <a:pt x="61203" y="16907"/>
                    </a:cubicBezTo>
                    <a:cubicBezTo>
                      <a:pt x="-6919" y="52059"/>
                      <a:pt x="0" y="121598"/>
                      <a:pt x="0" y="121598"/>
                    </a:cubicBezTo>
                    <a:cubicBezTo>
                      <a:pt x="0" y="121598"/>
                      <a:pt x="24820" y="109372"/>
                      <a:pt x="75910" y="125419"/>
                    </a:cubicBezTo>
                    <a:cubicBezTo>
                      <a:pt x="127001" y="141467"/>
                      <a:pt x="154869" y="94089"/>
                      <a:pt x="154869" y="94089"/>
                    </a:cubicBezTo>
                    <a:cubicBezTo>
                      <a:pt x="154869" y="94089"/>
                      <a:pt x="167254" y="60465"/>
                      <a:pt x="188155" y="66578"/>
                    </a:cubicBezTo>
                    <a:cubicBezTo>
                      <a:pt x="209055" y="72692"/>
                      <a:pt x="204411" y="36776"/>
                      <a:pt x="171899" y="1232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55" name="Freeform 3354"/>
              <p:cNvSpPr/>
              <p:nvPr/>
            </p:nvSpPr>
            <p:spPr>
              <a:xfrm>
                <a:off x="5600427" y="6255970"/>
                <a:ext cx="182592" cy="220367"/>
              </a:xfrm>
              <a:custGeom>
                <a:avLst/>
                <a:gdLst/>
                <a:ahLst/>
                <a:cxnLst/>
                <a:rect l="0" t="0" r="0" b="0"/>
                <a:pathLst>
                  <a:path w="182592" h="220367">
                    <a:moveTo>
                      <a:pt x="30142" y="220367"/>
                    </a:moveTo>
                    <a:cubicBezTo>
                      <a:pt x="30142" y="220367"/>
                      <a:pt x="-2373" y="188176"/>
                      <a:pt x="0" y="136978"/>
                    </a:cubicBezTo>
                    <a:cubicBezTo>
                      <a:pt x="2272" y="85778"/>
                      <a:pt x="79683" y="20059"/>
                      <a:pt x="113745" y="6304"/>
                    </a:cubicBezTo>
                    <a:cubicBezTo>
                      <a:pt x="147805" y="-7451"/>
                      <a:pt x="150902" y="5588"/>
                      <a:pt x="150902" y="5588"/>
                    </a:cubicBezTo>
                    <a:cubicBezTo>
                      <a:pt x="150902" y="5588"/>
                      <a:pt x="188059" y="23116"/>
                      <a:pt x="181866" y="60560"/>
                    </a:cubicBezTo>
                    <a:cubicBezTo>
                      <a:pt x="175672" y="98005"/>
                      <a:pt x="121484" y="157610"/>
                      <a:pt x="99036" y="169837"/>
                    </a:cubicBezTo>
                    <a:cubicBezTo>
                      <a:pt x="76586" y="182063"/>
                      <a:pt x="30142" y="214922"/>
                      <a:pt x="30142" y="22036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56" name="Freeform 3355"/>
              <p:cNvSpPr/>
              <p:nvPr/>
            </p:nvSpPr>
            <p:spPr>
              <a:xfrm>
                <a:off x="5687513" y="6290215"/>
                <a:ext cx="127146" cy="222803"/>
              </a:xfrm>
              <a:custGeom>
                <a:avLst/>
                <a:gdLst/>
                <a:ahLst/>
                <a:cxnLst/>
                <a:rect l="0" t="0" r="0" b="0"/>
                <a:pathLst>
                  <a:path w="127146" h="222803">
                    <a:moveTo>
                      <a:pt x="6531" y="45420"/>
                    </a:moveTo>
                    <a:cubicBezTo>
                      <a:pt x="6531" y="45420"/>
                      <a:pt x="-20562" y="136356"/>
                      <a:pt x="35173" y="179914"/>
                    </a:cubicBezTo>
                    <a:cubicBezTo>
                      <a:pt x="90909" y="223472"/>
                      <a:pt x="115680" y="222803"/>
                      <a:pt x="115680" y="222803"/>
                    </a:cubicBezTo>
                    <a:cubicBezTo>
                      <a:pt x="115680" y="222803"/>
                      <a:pt x="100198" y="186791"/>
                      <a:pt x="118776" y="153932"/>
                    </a:cubicBezTo>
                    <a:cubicBezTo>
                      <a:pt x="137355" y="121073"/>
                      <a:pt x="123034" y="88595"/>
                      <a:pt x="99424" y="65289"/>
                    </a:cubicBezTo>
                    <a:cubicBezTo>
                      <a:pt x="75814" y="41982"/>
                      <a:pt x="77749" y="-56978"/>
                      <a:pt x="6531" y="454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57" name="Freeform 3356"/>
              <p:cNvSpPr/>
              <p:nvPr/>
            </p:nvSpPr>
            <p:spPr>
              <a:xfrm>
                <a:off x="5774019" y="6288351"/>
                <a:ext cx="196380" cy="152882"/>
              </a:xfrm>
              <a:custGeom>
                <a:avLst/>
                <a:gdLst/>
                <a:ahLst/>
                <a:cxnLst/>
                <a:rect l="0" t="0" r="0" b="0"/>
                <a:pathLst>
                  <a:path w="196380" h="152882">
                    <a:moveTo>
                      <a:pt x="2855" y="5254"/>
                    </a:moveTo>
                    <a:cubicBezTo>
                      <a:pt x="532" y="5254"/>
                      <a:pt x="-15724" y="98482"/>
                      <a:pt x="64782" y="140512"/>
                    </a:cubicBezTo>
                    <a:cubicBezTo>
                      <a:pt x="145289" y="182541"/>
                      <a:pt x="196380" y="104596"/>
                      <a:pt x="196380" y="104596"/>
                    </a:cubicBezTo>
                    <a:cubicBezTo>
                      <a:pt x="196380" y="104596"/>
                      <a:pt x="172383" y="100011"/>
                      <a:pt x="140645" y="54160"/>
                    </a:cubicBezTo>
                    <a:cubicBezTo>
                      <a:pt x="108906" y="8310"/>
                      <a:pt x="24530" y="-10030"/>
                      <a:pt x="2855" y="52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58" name="Freeform 3357"/>
              <p:cNvSpPr/>
              <p:nvPr/>
            </p:nvSpPr>
            <p:spPr>
              <a:xfrm>
                <a:off x="5757182" y="6214992"/>
                <a:ext cx="233102" cy="121503"/>
              </a:xfrm>
              <a:custGeom>
                <a:avLst/>
                <a:gdLst/>
                <a:ahLst/>
                <a:cxnLst/>
                <a:rect l="0" t="0" r="0" b="0"/>
                <a:pathLst>
                  <a:path w="233102" h="121503">
                    <a:moveTo>
                      <a:pt x="3435" y="54161"/>
                    </a:moveTo>
                    <a:cubicBezTo>
                      <a:pt x="13112" y="44608"/>
                      <a:pt x="76200" y="-10030"/>
                      <a:pt x="141225" y="1433"/>
                    </a:cubicBezTo>
                    <a:cubicBezTo>
                      <a:pt x="206250" y="12895"/>
                      <a:pt x="231795" y="1433"/>
                      <a:pt x="231795" y="1433"/>
                    </a:cubicBezTo>
                    <a:cubicBezTo>
                      <a:pt x="231795" y="1433"/>
                      <a:pt x="242633" y="44990"/>
                      <a:pt x="203154" y="83963"/>
                    </a:cubicBezTo>
                    <a:cubicBezTo>
                      <a:pt x="163674" y="122937"/>
                      <a:pt x="122647" y="121503"/>
                      <a:pt x="122647" y="121503"/>
                    </a:cubicBezTo>
                    <a:cubicBezTo>
                      <a:pt x="122647" y="121503"/>
                      <a:pt x="-24432" y="105360"/>
                      <a:pt x="3435" y="5416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59" name="Freeform 3358"/>
              <p:cNvSpPr/>
              <p:nvPr/>
            </p:nvSpPr>
            <p:spPr>
              <a:xfrm>
                <a:off x="5551658" y="6142921"/>
                <a:ext cx="193477" cy="137550"/>
              </a:xfrm>
              <a:custGeom>
                <a:avLst/>
                <a:gdLst/>
                <a:ahLst/>
                <a:cxnLst/>
                <a:rect l="0" t="0" r="0" b="0"/>
                <a:pathLst>
                  <a:path w="193477" h="137550">
                    <a:moveTo>
                      <a:pt x="193477" y="107891"/>
                    </a:moveTo>
                    <a:cubicBezTo>
                      <a:pt x="193477" y="96429"/>
                      <a:pt x="180317" y="-7498"/>
                      <a:pt x="100585" y="143"/>
                    </a:cubicBezTo>
                    <a:cubicBezTo>
                      <a:pt x="20853" y="7785"/>
                      <a:pt x="0" y="45229"/>
                      <a:pt x="0" y="45229"/>
                    </a:cubicBezTo>
                    <a:cubicBezTo>
                      <a:pt x="0" y="45229"/>
                      <a:pt x="50268" y="62805"/>
                      <a:pt x="58783" y="91079"/>
                    </a:cubicBezTo>
                    <a:cubicBezTo>
                      <a:pt x="67299" y="119354"/>
                      <a:pt x="135420" y="170553"/>
                      <a:pt x="193477" y="10789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60" name="Freeform 3359"/>
              <p:cNvSpPr/>
              <p:nvPr/>
            </p:nvSpPr>
            <p:spPr>
              <a:xfrm>
                <a:off x="5757473" y="6064402"/>
                <a:ext cx="139048" cy="210911"/>
              </a:xfrm>
              <a:custGeom>
                <a:avLst/>
                <a:gdLst/>
                <a:ahLst/>
                <a:cxnLst/>
                <a:rect l="0" t="0" r="0" b="0"/>
                <a:pathLst>
                  <a:path w="139048" h="210911">
                    <a:moveTo>
                      <a:pt x="78233" y="0"/>
                    </a:moveTo>
                    <a:cubicBezTo>
                      <a:pt x="78233" y="0"/>
                      <a:pt x="152545" y="53444"/>
                      <a:pt x="137065" y="113814"/>
                    </a:cubicBezTo>
                    <a:cubicBezTo>
                      <a:pt x="121583" y="174182"/>
                      <a:pt x="95263" y="210911"/>
                      <a:pt x="38754" y="210911"/>
                    </a:cubicBezTo>
                    <a:cubicBezTo>
                      <a:pt x="-17756" y="210911"/>
                      <a:pt x="-7693" y="93945"/>
                      <a:pt x="37205" y="60321"/>
                    </a:cubicBezTo>
                    <a:cubicBezTo>
                      <a:pt x="82104" y="26698"/>
                      <a:pt x="78233" y="-3104"/>
                      <a:pt x="7823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61" name="Freeform 3360"/>
              <p:cNvSpPr/>
              <p:nvPr/>
            </p:nvSpPr>
            <p:spPr>
              <a:xfrm>
                <a:off x="5652535" y="6159993"/>
                <a:ext cx="260967" cy="244539"/>
              </a:xfrm>
              <a:custGeom>
                <a:avLst/>
                <a:gdLst/>
                <a:ahLst/>
                <a:cxnLst/>
                <a:rect l="0" t="0" r="0" b="0"/>
                <a:pathLst>
                  <a:path w="260967" h="244539">
                    <a:moveTo>
                      <a:pt x="104309" y="93396"/>
                    </a:moveTo>
                    <a:cubicBezTo>
                      <a:pt x="104309" y="93396"/>
                      <a:pt x="113316" y="88609"/>
                      <a:pt x="105695" y="45522"/>
                    </a:cubicBezTo>
                    <a:cubicBezTo>
                      <a:pt x="98074" y="2436"/>
                      <a:pt x="107080" y="-18081"/>
                      <a:pt x="115394" y="20218"/>
                    </a:cubicBezTo>
                    <a:cubicBezTo>
                      <a:pt x="123707" y="58517"/>
                      <a:pt x="113316" y="84505"/>
                      <a:pt x="128557" y="87925"/>
                    </a:cubicBezTo>
                    <a:cubicBezTo>
                      <a:pt x="143798" y="91344"/>
                      <a:pt x="147263" y="98183"/>
                      <a:pt x="159733" y="74246"/>
                    </a:cubicBezTo>
                    <a:cubicBezTo>
                      <a:pt x="172203" y="50310"/>
                      <a:pt x="217234" y="32528"/>
                      <a:pt x="192294" y="63988"/>
                    </a:cubicBezTo>
                    <a:cubicBezTo>
                      <a:pt x="167353" y="95448"/>
                      <a:pt x="145876" y="113913"/>
                      <a:pt x="171510" y="113913"/>
                    </a:cubicBezTo>
                    <a:cubicBezTo>
                      <a:pt x="197144" y="113913"/>
                      <a:pt x="253260" y="117333"/>
                      <a:pt x="260188" y="129643"/>
                    </a:cubicBezTo>
                    <a:cubicBezTo>
                      <a:pt x="267115" y="141953"/>
                      <a:pt x="227973" y="126565"/>
                      <a:pt x="221391" y="133062"/>
                    </a:cubicBezTo>
                    <a:cubicBezTo>
                      <a:pt x="214809" y="139559"/>
                      <a:pt x="211345" y="142294"/>
                      <a:pt x="222777" y="153580"/>
                    </a:cubicBezTo>
                    <a:cubicBezTo>
                      <a:pt x="234209" y="164865"/>
                      <a:pt x="218619" y="158367"/>
                      <a:pt x="198529" y="149476"/>
                    </a:cubicBezTo>
                    <a:cubicBezTo>
                      <a:pt x="178438" y="140585"/>
                      <a:pt x="152111" y="109810"/>
                      <a:pt x="152111" y="133062"/>
                    </a:cubicBezTo>
                    <a:cubicBezTo>
                      <a:pt x="152111" y="156315"/>
                      <a:pt x="167353" y="187091"/>
                      <a:pt x="174974" y="192562"/>
                    </a:cubicBezTo>
                    <a:cubicBezTo>
                      <a:pt x="182595" y="198033"/>
                      <a:pt x="150726" y="187091"/>
                      <a:pt x="145876" y="163838"/>
                    </a:cubicBezTo>
                    <a:cubicBezTo>
                      <a:pt x="141027" y="140585"/>
                      <a:pt x="137563" y="164522"/>
                      <a:pt x="137563" y="187091"/>
                    </a:cubicBezTo>
                    <a:cubicBezTo>
                      <a:pt x="137563" y="209659"/>
                      <a:pt x="128557" y="272580"/>
                      <a:pt x="125093" y="221969"/>
                    </a:cubicBezTo>
                    <a:cubicBezTo>
                      <a:pt x="121628" y="171360"/>
                      <a:pt x="118857" y="241803"/>
                      <a:pt x="113315" y="244539"/>
                    </a:cubicBezTo>
                    <a:cubicBezTo>
                      <a:pt x="107773" y="247275"/>
                      <a:pt x="116086" y="194614"/>
                      <a:pt x="113315" y="180252"/>
                    </a:cubicBezTo>
                    <a:cubicBezTo>
                      <a:pt x="110544" y="165890"/>
                      <a:pt x="85603" y="222654"/>
                      <a:pt x="79369" y="224021"/>
                    </a:cubicBezTo>
                    <a:cubicBezTo>
                      <a:pt x="73133" y="225390"/>
                      <a:pt x="92531" y="186407"/>
                      <a:pt x="94610" y="174096"/>
                    </a:cubicBezTo>
                    <a:cubicBezTo>
                      <a:pt x="96688" y="161786"/>
                      <a:pt x="55121" y="236331"/>
                      <a:pt x="43343" y="232913"/>
                    </a:cubicBezTo>
                    <a:cubicBezTo>
                      <a:pt x="31566" y="229493"/>
                      <a:pt x="76597" y="191194"/>
                      <a:pt x="79369" y="175465"/>
                    </a:cubicBezTo>
                    <a:cubicBezTo>
                      <a:pt x="82140" y="159734"/>
                      <a:pt x="38493" y="197349"/>
                      <a:pt x="33644" y="204189"/>
                    </a:cubicBezTo>
                    <a:cubicBezTo>
                      <a:pt x="28794" y="211028"/>
                      <a:pt x="33644" y="167942"/>
                      <a:pt x="64127" y="157683"/>
                    </a:cubicBezTo>
                    <a:cubicBezTo>
                      <a:pt x="94610" y="147424"/>
                      <a:pt x="98073" y="139218"/>
                      <a:pt x="71747" y="139218"/>
                    </a:cubicBezTo>
                    <a:cubicBezTo>
                      <a:pt x="45422" y="139218"/>
                      <a:pt x="64127" y="131010"/>
                      <a:pt x="74519" y="133062"/>
                    </a:cubicBezTo>
                    <a:cubicBezTo>
                      <a:pt x="84911" y="135114"/>
                      <a:pt x="32258" y="117333"/>
                      <a:pt x="7317" y="136482"/>
                    </a:cubicBezTo>
                    <a:cubicBezTo>
                      <a:pt x="-17623" y="155631"/>
                      <a:pt x="24638" y="100919"/>
                      <a:pt x="61356" y="120068"/>
                    </a:cubicBezTo>
                    <a:cubicBezTo>
                      <a:pt x="98074" y="139218"/>
                      <a:pt x="51657" y="87241"/>
                      <a:pt x="35030" y="89292"/>
                    </a:cubicBezTo>
                    <a:cubicBezTo>
                      <a:pt x="18403" y="91344"/>
                      <a:pt x="59970" y="77666"/>
                      <a:pt x="71747" y="96815"/>
                    </a:cubicBezTo>
                    <a:cubicBezTo>
                      <a:pt x="83525" y="115964"/>
                      <a:pt x="59970" y="86556"/>
                      <a:pt x="64127" y="60568"/>
                    </a:cubicBezTo>
                    <a:cubicBezTo>
                      <a:pt x="68284" y="34580"/>
                      <a:pt x="75213" y="87242"/>
                      <a:pt x="84912" y="96815"/>
                    </a:cubicBezTo>
                    <a:cubicBezTo>
                      <a:pt x="94610" y="106389"/>
                      <a:pt x="80407" y="52020"/>
                      <a:pt x="83525" y="39367"/>
                    </a:cubicBezTo>
                    <a:cubicBezTo>
                      <a:pt x="86643" y="26715"/>
                      <a:pt x="105695" y="89976"/>
                      <a:pt x="104309" y="93396"/>
                    </a:cubicBezTo>
                    <a:close/>
                  </a:path>
                </a:pathLst>
              </a:custGeom>
              <a:gradFill>
                <a:gsLst>
                  <a:gs pos="90000">
                    <a:srgbClr val="54ABFF"/>
                  </a:gs>
                  <a:gs pos="0">
                    <a:srgbClr val="0079EF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</p:grpSp>
        <p:grpSp>
          <p:nvGrpSpPr>
            <p:cNvPr id="3362" name="Group 3361"/>
            <p:cNvGrpSpPr/>
            <p:nvPr/>
          </p:nvGrpSpPr>
          <p:grpSpPr>
            <a:xfrm>
              <a:off x="6711077" y="6047614"/>
              <a:ext cx="463521" cy="460958"/>
              <a:chOff x="6711077" y="6047614"/>
              <a:chExt cx="463521" cy="460958"/>
            </a:xfrm>
          </p:grpSpPr>
          <p:sp>
            <p:nvSpPr>
              <p:cNvPr id="3363" name="Freeform 3362"/>
              <p:cNvSpPr/>
              <p:nvPr/>
            </p:nvSpPr>
            <p:spPr>
              <a:xfrm>
                <a:off x="6849626" y="6055563"/>
                <a:ext cx="146305" cy="204788"/>
              </a:xfrm>
              <a:custGeom>
                <a:avLst/>
                <a:gdLst/>
                <a:ahLst/>
                <a:cxnLst/>
                <a:rect l="0" t="0" r="0" b="0"/>
                <a:pathLst>
                  <a:path w="146305" h="204788">
                    <a:moveTo>
                      <a:pt x="29331" y="136476"/>
                    </a:moveTo>
                    <a:cubicBezTo>
                      <a:pt x="29331" y="136476"/>
                      <a:pt x="4673" y="118417"/>
                      <a:pt x="11036" y="84654"/>
                    </a:cubicBezTo>
                    <a:cubicBezTo>
                      <a:pt x="17400" y="50890"/>
                      <a:pt x="17400" y="26549"/>
                      <a:pt x="11036" y="15557"/>
                    </a:cubicBezTo>
                    <a:cubicBezTo>
                      <a:pt x="4673" y="4564"/>
                      <a:pt x="0" y="1423"/>
                      <a:pt x="0" y="1423"/>
                    </a:cubicBezTo>
                    <a:cubicBezTo>
                      <a:pt x="0" y="1423"/>
                      <a:pt x="51602" y="-7214"/>
                      <a:pt x="88986" y="17912"/>
                    </a:cubicBezTo>
                    <a:cubicBezTo>
                      <a:pt x="126369" y="43039"/>
                      <a:pt x="142277" y="81513"/>
                      <a:pt x="145459" y="105854"/>
                    </a:cubicBezTo>
                    <a:cubicBezTo>
                      <a:pt x="148641" y="130195"/>
                      <a:pt x="143073" y="169455"/>
                      <a:pt x="130346" y="179663"/>
                    </a:cubicBezTo>
                    <a:cubicBezTo>
                      <a:pt x="117621" y="189870"/>
                      <a:pt x="95349" y="204788"/>
                      <a:pt x="95349" y="204788"/>
                    </a:cubicBezTo>
                    <a:cubicBezTo>
                      <a:pt x="95349" y="204788"/>
                      <a:pt x="34103" y="183589"/>
                      <a:pt x="29331" y="136476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64" name="Freeform 3363"/>
              <p:cNvSpPr/>
              <p:nvPr/>
            </p:nvSpPr>
            <p:spPr>
              <a:xfrm>
                <a:off x="6711077" y="6205291"/>
                <a:ext cx="206407" cy="132355"/>
              </a:xfrm>
              <a:custGeom>
                <a:avLst/>
                <a:gdLst/>
                <a:ahLst/>
                <a:cxnLst/>
                <a:rect l="0" t="0" r="0" b="0"/>
                <a:pathLst>
                  <a:path w="206407" h="132355">
                    <a:moveTo>
                      <a:pt x="176629" y="12661"/>
                    </a:moveTo>
                    <a:cubicBezTo>
                      <a:pt x="176629" y="12661"/>
                      <a:pt x="132883" y="-18747"/>
                      <a:pt x="62887" y="17372"/>
                    </a:cubicBezTo>
                    <a:cubicBezTo>
                      <a:pt x="-7109" y="53491"/>
                      <a:pt x="0" y="124944"/>
                      <a:pt x="0" y="124944"/>
                    </a:cubicBezTo>
                    <a:cubicBezTo>
                      <a:pt x="0" y="124944"/>
                      <a:pt x="25503" y="112381"/>
                      <a:pt x="77999" y="128870"/>
                    </a:cubicBezTo>
                    <a:cubicBezTo>
                      <a:pt x="130496" y="145360"/>
                      <a:pt x="159131" y="96677"/>
                      <a:pt x="159131" y="96677"/>
                    </a:cubicBezTo>
                    <a:cubicBezTo>
                      <a:pt x="159131" y="96677"/>
                      <a:pt x="171856" y="62129"/>
                      <a:pt x="193332" y="68410"/>
                    </a:cubicBezTo>
                    <a:cubicBezTo>
                      <a:pt x="214808" y="74692"/>
                      <a:pt x="210035" y="37787"/>
                      <a:pt x="176629" y="1266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65" name="Freeform 3364"/>
              <p:cNvSpPr/>
              <p:nvPr/>
            </p:nvSpPr>
            <p:spPr>
              <a:xfrm>
                <a:off x="6774013" y="6244452"/>
                <a:ext cx="187616" cy="226431"/>
              </a:xfrm>
              <a:custGeom>
                <a:avLst/>
                <a:gdLst/>
                <a:ahLst/>
                <a:cxnLst/>
                <a:rect l="0" t="0" r="0" b="0"/>
                <a:pathLst>
                  <a:path w="187616" h="226431">
                    <a:moveTo>
                      <a:pt x="30971" y="226431"/>
                    </a:moveTo>
                    <a:cubicBezTo>
                      <a:pt x="30971" y="226431"/>
                      <a:pt x="-2438" y="193354"/>
                      <a:pt x="0" y="140746"/>
                    </a:cubicBezTo>
                    <a:cubicBezTo>
                      <a:pt x="2334" y="88138"/>
                      <a:pt x="81876" y="20611"/>
                      <a:pt x="116875" y="6478"/>
                    </a:cubicBezTo>
                    <a:cubicBezTo>
                      <a:pt x="151872" y="-7656"/>
                      <a:pt x="155053" y="5742"/>
                      <a:pt x="155053" y="5742"/>
                    </a:cubicBezTo>
                    <a:cubicBezTo>
                      <a:pt x="155053" y="5742"/>
                      <a:pt x="193233" y="23752"/>
                      <a:pt x="186870" y="62227"/>
                    </a:cubicBezTo>
                    <a:cubicBezTo>
                      <a:pt x="180506" y="100701"/>
                      <a:pt x="124827" y="161946"/>
                      <a:pt x="101761" y="174509"/>
                    </a:cubicBezTo>
                    <a:cubicBezTo>
                      <a:pt x="78694" y="187072"/>
                      <a:pt x="30971" y="220835"/>
                      <a:pt x="30971" y="22643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66" name="Freeform 3365"/>
              <p:cNvSpPr/>
              <p:nvPr/>
            </p:nvSpPr>
            <p:spPr>
              <a:xfrm>
                <a:off x="6863496" y="6279639"/>
                <a:ext cx="130645" cy="228933"/>
              </a:xfrm>
              <a:custGeom>
                <a:avLst/>
                <a:gdLst/>
                <a:ahLst/>
                <a:cxnLst/>
                <a:rect l="0" t="0" r="0" b="0"/>
                <a:pathLst>
                  <a:path w="130645" h="228933">
                    <a:moveTo>
                      <a:pt x="6711" y="46670"/>
                    </a:moveTo>
                    <a:cubicBezTo>
                      <a:pt x="6711" y="46670"/>
                      <a:pt x="-21128" y="140108"/>
                      <a:pt x="36141" y="184864"/>
                    </a:cubicBezTo>
                    <a:cubicBezTo>
                      <a:pt x="93410" y="229620"/>
                      <a:pt x="118863" y="228933"/>
                      <a:pt x="118863" y="228933"/>
                    </a:cubicBezTo>
                    <a:cubicBezTo>
                      <a:pt x="118863" y="228933"/>
                      <a:pt x="102954" y="191930"/>
                      <a:pt x="122044" y="158167"/>
                    </a:cubicBezTo>
                    <a:cubicBezTo>
                      <a:pt x="141134" y="124404"/>
                      <a:pt x="126419" y="91032"/>
                      <a:pt x="102160" y="67085"/>
                    </a:cubicBezTo>
                    <a:cubicBezTo>
                      <a:pt x="77900" y="43137"/>
                      <a:pt x="79888" y="-58546"/>
                      <a:pt x="6711" y="4667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67" name="Freeform 3366"/>
              <p:cNvSpPr/>
              <p:nvPr/>
            </p:nvSpPr>
            <p:spPr>
              <a:xfrm>
                <a:off x="6952382" y="6277724"/>
                <a:ext cx="201784" cy="157088"/>
              </a:xfrm>
              <a:custGeom>
                <a:avLst/>
                <a:gdLst/>
                <a:ahLst/>
                <a:cxnLst/>
                <a:rect l="0" t="0" r="0" b="0"/>
                <a:pathLst>
                  <a:path w="201784" h="157088">
                    <a:moveTo>
                      <a:pt x="2933" y="5398"/>
                    </a:moveTo>
                    <a:cubicBezTo>
                      <a:pt x="547" y="5398"/>
                      <a:pt x="-16157" y="101192"/>
                      <a:pt x="66565" y="144378"/>
                    </a:cubicBezTo>
                    <a:cubicBezTo>
                      <a:pt x="149287" y="187564"/>
                      <a:pt x="201784" y="107474"/>
                      <a:pt x="201784" y="107474"/>
                    </a:cubicBezTo>
                    <a:cubicBezTo>
                      <a:pt x="201784" y="107474"/>
                      <a:pt x="177126" y="102763"/>
                      <a:pt x="144514" y="55651"/>
                    </a:cubicBezTo>
                    <a:cubicBezTo>
                      <a:pt x="111903" y="8539"/>
                      <a:pt x="25205" y="-10306"/>
                      <a:pt x="2933" y="539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68" name="Freeform 3367"/>
              <p:cNvSpPr/>
              <p:nvPr/>
            </p:nvSpPr>
            <p:spPr>
              <a:xfrm>
                <a:off x="6935081" y="6202346"/>
                <a:ext cx="239515" cy="124846"/>
              </a:xfrm>
              <a:custGeom>
                <a:avLst/>
                <a:gdLst/>
                <a:ahLst/>
                <a:cxnLst/>
                <a:rect l="0" t="0" r="0" b="0"/>
                <a:pathLst>
                  <a:path w="239515" h="124846">
                    <a:moveTo>
                      <a:pt x="3530" y="55651"/>
                    </a:moveTo>
                    <a:cubicBezTo>
                      <a:pt x="13473" y="45835"/>
                      <a:pt x="78297" y="-10306"/>
                      <a:pt x="145111" y="1472"/>
                    </a:cubicBezTo>
                    <a:cubicBezTo>
                      <a:pt x="211925" y="13250"/>
                      <a:pt x="238173" y="1472"/>
                      <a:pt x="238173" y="1472"/>
                    </a:cubicBezTo>
                    <a:cubicBezTo>
                      <a:pt x="238173" y="1472"/>
                      <a:pt x="249310" y="46228"/>
                      <a:pt x="208744" y="86273"/>
                    </a:cubicBezTo>
                    <a:cubicBezTo>
                      <a:pt x="168178" y="126319"/>
                      <a:pt x="126022" y="124846"/>
                      <a:pt x="126022" y="124846"/>
                    </a:cubicBezTo>
                    <a:cubicBezTo>
                      <a:pt x="126022" y="124846"/>
                      <a:pt x="-25105" y="108259"/>
                      <a:pt x="3530" y="5565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69" name="Freeform 3368"/>
              <p:cNvSpPr/>
              <p:nvPr/>
            </p:nvSpPr>
            <p:spPr>
              <a:xfrm>
                <a:off x="6723902" y="6128292"/>
                <a:ext cx="198801" cy="141335"/>
              </a:xfrm>
              <a:custGeom>
                <a:avLst/>
                <a:gdLst/>
                <a:ahLst/>
                <a:cxnLst/>
                <a:rect l="0" t="0" r="0" b="0"/>
                <a:pathLst>
                  <a:path w="198801" h="141335">
                    <a:moveTo>
                      <a:pt x="198801" y="110859"/>
                    </a:moveTo>
                    <a:cubicBezTo>
                      <a:pt x="198801" y="99081"/>
                      <a:pt x="185279" y="-7705"/>
                      <a:pt x="103352" y="147"/>
                    </a:cubicBezTo>
                    <a:cubicBezTo>
                      <a:pt x="21426" y="7999"/>
                      <a:pt x="0" y="46474"/>
                      <a:pt x="0" y="46474"/>
                    </a:cubicBezTo>
                    <a:cubicBezTo>
                      <a:pt x="0" y="46474"/>
                      <a:pt x="51651" y="64533"/>
                      <a:pt x="60401" y="93585"/>
                    </a:cubicBezTo>
                    <a:cubicBezTo>
                      <a:pt x="69151" y="122637"/>
                      <a:pt x="139147" y="175245"/>
                      <a:pt x="198801" y="110859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70" name="Freeform 3369"/>
              <p:cNvSpPr/>
              <p:nvPr/>
            </p:nvSpPr>
            <p:spPr>
              <a:xfrm>
                <a:off x="6935381" y="6047614"/>
                <a:ext cx="142874" cy="216713"/>
              </a:xfrm>
              <a:custGeom>
                <a:avLst/>
                <a:gdLst/>
                <a:ahLst/>
                <a:cxnLst/>
                <a:rect l="0" t="0" r="0" b="0"/>
                <a:pathLst>
                  <a:path w="142874" h="216713">
                    <a:moveTo>
                      <a:pt x="80386" y="0"/>
                    </a:moveTo>
                    <a:cubicBezTo>
                      <a:pt x="80386" y="0"/>
                      <a:pt x="156744" y="54915"/>
                      <a:pt x="140836" y="116945"/>
                    </a:cubicBezTo>
                    <a:cubicBezTo>
                      <a:pt x="124928" y="178975"/>
                      <a:pt x="97884" y="216713"/>
                      <a:pt x="39820" y="216713"/>
                    </a:cubicBezTo>
                    <a:cubicBezTo>
                      <a:pt x="-18244" y="216713"/>
                      <a:pt x="-7905" y="96530"/>
                      <a:pt x="38229" y="61981"/>
                    </a:cubicBezTo>
                    <a:cubicBezTo>
                      <a:pt x="84363" y="27433"/>
                      <a:pt x="80386" y="-3190"/>
                      <a:pt x="803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71" name="Freeform 3370"/>
              <p:cNvSpPr/>
              <p:nvPr/>
            </p:nvSpPr>
            <p:spPr>
              <a:xfrm>
                <a:off x="6827555" y="6145835"/>
                <a:ext cx="268148" cy="251267"/>
              </a:xfrm>
              <a:custGeom>
                <a:avLst/>
                <a:gdLst/>
                <a:ahLst/>
                <a:cxnLst/>
                <a:rect l="0" t="0" r="0" b="0"/>
                <a:pathLst>
                  <a:path w="268148" h="251267">
                    <a:moveTo>
                      <a:pt x="107179" y="95965"/>
                    </a:moveTo>
                    <a:cubicBezTo>
                      <a:pt x="107179" y="95965"/>
                      <a:pt x="116433" y="91046"/>
                      <a:pt x="108603" y="46775"/>
                    </a:cubicBezTo>
                    <a:cubicBezTo>
                      <a:pt x="100772" y="2503"/>
                      <a:pt x="110026" y="-18578"/>
                      <a:pt x="118568" y="20774"/>
                    </a:cubicBezTo>
                    <a:cubicBezTo>
                      <a:pt x="127111" y="60127"/>
                      <a:pt x="116433" y="86830"/>
                      <a:pt x="132094" y="90343"/>
                    </a:cubicBezTo>
                    <a:cubicBezTo>
                      <a:pt x="147755" y="93857"/>
                      <a:pt x="151314" y="100885"/>
                      <a:pt x="164128" y="76289"/>
                    </a:cubicBezTo>
                    <a:cubicBezTo>
                      <a:pt x="176941" y="51694"/>
                      <a:pt x="223211" y="33423"/>
                      <a:pt x="197585" y="65749"/>
                    </a:cubicBezTo>
                    <a:cubicBezTo>
                      <a:pt x="171958" y="98073"/>
                      <a:pt x="149890" y="117047"/>
                      <a:pt x="176229" y="117047"/>
                    </a:cubicBezTo>
                    <a:cubicBezTo>
                      <a:pt x="202569" y="117047"/>
                      <a:pt x="260228" y="120560"/>
                      <a:pt x="267347" y="133210"/>
                    </a:cubicBezTo>
                    <a:cubicBezTo>
                      <a:pt x="274466" y="145859"/>
                      <a:pt x="234246" y="130047"/>
                      <a:pt x="227483" y="136724"/>
                    </a:cubicBezTo>
                    <a:cubicBezTo>
                      <a:pt x="220720" y="143399"/>
                      <a:pt x="217161" y="146209"/>
                      <a:pt x="228907" y="157805"/>
                    </a:cubicBezTo>
                    <a:cubicBezTo>
                      <a:pt x="240653" y="169401"/>
                      <a:pt x="224635" y="162724"/>
                      <a:pt x="203991" y="153589"/>
                    </a:cubicBezTo>
                    <a:cubicBezTo>
                      <a:pt x="183348" y="144454"/>
                      <a:pt x="156297" y="112830"/>
                      <a:pt x="156297" y="136724"/>
                    </a:cubicBezTo>
                    <a:cubicBezTo>
                      <a:pt x="156297" y="160616"/>
                      <a:pt x="171958" y="192238"/>
                      <a:pt x="179789" y="197860"/>
                    </a:cubicBezTo>
                    <a:cubicBezTo>
                      <a:pt x="187619" y="203482"/>
                      <a:pt x="154873" y="192238"/>
                      <a:pt x="149891" y="168346"/>
                    </a:cubicBezTo>
                    <a:cubicBezTo>
                      <a:pt x="144908" y="144454"/>
                      <a:pt x="141348" y="169049"/>
                      <a:pt x="141348" y="192238"/>
                    </a:cubicBezTo>
                    <a:cubicBezTo>
                      <a:pt x="141348" y="215428"/>
                      <a:pt x="132094" y="280080"/>
                      <a:pt x="128535" y="228077"/>
                    </a:cubicBezTo>
                    <a:cubicBezTo>
                      <a:pt x="124976" y="176075"/>
                      <a:pt x="122127" y="248456"/>
                      <a:pt x="116433" y="251267"/>
                    </a:cubicBezTo>
                    <a:cubicBezTo>
                      <a:pt x="110738" y="254078"/>
                      <a:pt x="119280" y="199968"/>
                      <a:pt x="116433" y="185211"/>
                    </a:cubicBezTo>
                    <a:cubicBezTo>
                      <a:pt x="113586" y="170454"/>
                      <a:pt x="87959" y="228780"/>
                      <a:pt x="81552" y="230185"/>
                    </a:cubicBezTo>
                    <a:cubicBezTo>
                      <a:pt x="75145" y="231591"/>
                      <a:pt x="95077" y="191535"/>
                      <a:pt x="97213" y="178886"/>
                    </a:cubicBezTo>
                    <a:cubicBezTo>
                      <a:pt x="99348" y="166238"/>
                      <a:pt x="56637" y="242834"/>
                      <a:pt x="44536" y="239321"/>
                    </a:cubicBezTo>
                    <a:cubicBezTo>
                      <a:pt x="32434" y="235807"/>
                      <a:pt x="78705" y="196454"/>
                      <a:pt x="81552" y="180292"/>
                    </a:cubicBezTo>
                    <a:cubicBezTo>
                      <a:pt x="84400" y="164129"/>
                      <a:pt x="39552" y="202779"/>
                      <a:pt x="34570" y="209807"/>
                    </a:cubicBezTo>
                    <a:cubicBezTo>
                      <a:pt x="29587" y="216834"/>
                      <a:pt x="34570" y="172562"/>
                      <a:pt x="65891" y="162021"/>
                    </a:cubicBezTo>
                    <a:cubicBezTo>
                      <a:pt x="97213" y="151481"/>
                      <a:pt x="100772" y="143048"/>
                      <a:pt x="73722" y="143048"/>
                    </a:cubicBezTo>
                    <a:cubicBezTo>
                      <a:pt x="46671" y="143048"/>
                      <a:pt x="65891" y="134615"/>
                      <a:pt x="76569" y="136724"/>
                    </a:cubicBezTo>
                    <a:cubicBezTo>
                      <a:pt x="87247" y="138832"/>
                      <a:pt x="33146" y="120560"/>
                      <a:pt x="7519" y="140237"/>
                    </a:cubicBezTo>
                    <a:cubicBezTo>
                      <a:pt x="-18108" y="159913"/>
                      <a:pt x="25316" y="103696"/>
                      <a:pt x="63044" y="123372"/>
                    </a:cubicBezTo>
                    <a:cubicBezTo>
                      <a:pt x="100772" y="143048"/>
                      <a:pt x="53078" y="89641"/>
                      <a:pt x="35993" y="91749"/>
                    </a:cubicBezTo>
                    <a:cubicBezTo>
                      <a:pt x="18909" y="93857"/>
                      <a:pt x="61620" y="79803"/>
                      <a:pt x="73722" y="99479"/>
                    </a:cubicBezTo>
                    <a:cubicBezTo>
                      <a:pt x="85823" y="119155"/>
                      <a:pt x="61620" y="88938"/>
                      <a:pt x="65891" y="62235"/>
                    </a:cubicBezTo>
                    <a:cubicBezTo>
                      <a:pt x="70163" y="35531"/>
                      <a:pt x="77283" y="89642"/>
                      <a:pt x="87248" y="99479"/>
                    </a:cubicBezTo>
                    <a:cubicBezTo>
                      <a:pt x="97213" y="109316"/>
                      <a:pt x="82619" y="53451"/>
                      <a:pt x="85823" y="40450"/>
                    </a:cubicBezTo>
                    <a:cubicBezTo>
                      <a:pt x="89027" y="27450"/>
                      <a:pt x="108603" y="92452"/>
                      <a:pt x="107179" y="95965"/>
                    </a:cubicBezTo>
                    <a:close/>
                  </a:path>
                </a:pathLst>
              </a:custGeom>
              <a:gradFill>
                <a:gsLst>
                  <a:gs pos="90000">
                    <a:srgbClr val="54ABFF"/>
                  </a:gs>
                  <a:gs pos="0">
                    <a:srgbClr val="0079EF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</p:grpSp>
        <p:grpSp>
          <p:nvGrpSpPr>
            <p:cNvPr id="3372" name="Group 3371"/>
            <p:cNvGrpSpPr/>
            <p:nvPr/>
          </p:nvGrpSpPr>
          <p:grpSpPr>
            <a:xfrm>
              <a:off x="6294709" y="6219131"/>
              <a:ext cx="371195" cy="369036"/>
              <a:chOff x="6294709" y="6219131"/>
              <a:chExt cx="371195" cy="369036"/>
            </a:xfrm>
          </p:grpSpPr>
          <p:sp>
            <p:nvSpPr>
              <p:cNvPr id="3373" name="Freeform 3372"/>
              <p:cNvSpPr/>
              <p:nvPr/>
            </p:nvSpPr>
            <p:spPr>
              <a:xfrm>
                <a:off x="6405630" y="6225493"/>
                <a:ext cx="117129" cy="163952"/>
              </a:xfrm>
              <a:custGeom>
                <a:avLst/>
                <a:gdLst/>
                <a:ahLst/>
                <a:cxnLst/>
                <a:rect l="0" t="0" r="0" b="0"/>
                <a:pathLst>
                  <a:path w="117129" h="163952">
                    <a:moveTo>
                      <a:pt x="23482" y="109262"/>
                    </a:moveTo>
                    <a:cubicBezTo>
                      <a:pt x="23482" y="109262"/>
                      <a:pt x="3741" y="94804"/>
                      <a:pt x="8835" y="67773"/>
                    </a:cubicBezTo>
                    <a:cubicBezTo>
                      <a:pt x="13930" y="40742"/>
                      <a:pt x="13930" y="21255"/>
                      <a:pt x="8835" y="12455"/>
                    </a:cubicBezTo>
                    <a:cubicBezTo>
                      <a:pt x="3741" y="3654"/>
                      <a:pt x="0" y="1139"/>
                      <a:pt x="0" y="1139"/>
                    </a:cubicBezTo>
                    <a:cubicBezTo>
                      <a:pt x="0" y="1139"/>
                      <a:pt x="41312" y="-5776"/>
                      <a:pt x="71241" y="14340"/>
                    </a:cubicBezTo>
                    <a:cubicBezTo>
                      <a:pt x="101170" y="34456"/>
                      <a:pt x="113905" y="65259"/>
                      <a:pt x="116453" y="84746"/>
                    </a:cubicBezTo>
                    <a:cubicBezTo>
                      <a:pt x="119000" y="104233"/>
                      <a:pt x="114543" y="135664"/>
                      <a:pt x="104354" y="143836"/>
                    </a:cubicBezTo>
                    <a:cubicBezTo>
                      <a:pt x="94166" y="152009"/>
                      <a:pt x="76335" y="163952"/>
                      <a:pt x="76335" y="163952"/>
                    </a:cubicBezTo>
                    <a:cubicBezTo>
                      <a:pt x="76335" y="163952"/>
                      <a:pt x="27303" y="146980"/>
                      <a:pt x="23482" y="109262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74" name="Freeform 3373"/>
              <p:cNvSpPr/>
              <p:nvPr/>
            </p:nvSpPr>
            <p:spPr>
              <a:xfrm>
                <a:off x="6294710" y="6345363"/>
                <a:ext cx="165247" cy="105962"/>
              </a:xfrm>
              <a:custGeom>
                <a:avLst/>
                <a:gdLst/>
                <a:ahLst/>
                <a:cxnLst/>
                <a:rect l="0" t="0" r="0" b="0"/>
                <a:pathLst>
                  <a:path w="165247" h="105962">
                    <a:moveTo>
                      <a:pt x="141407" y="10137"/>
                    </a:moveTo>
                    <a:cubicBezTo>
                      <a:pt x="141407" y="10137"/>
                      <a:pt x="106384" y="-15008"/>
                      <a:pt x="50346" y="13908"/>
                    </a:cubicBezTo>
                    <a:cubicBezTo>
                      <a:pt x="-5691" y="42825"/>
                      <a:pt x="0" y="100029"/>
                      <a:pt x="0" y="100029"/>
                    </a:cubicBezTo>
                    <a:cubicBezTo>
                      <a:pt x="0" y="100029"/>
                      <a:pt x="20417" y="89971"/>
                      <a:pt x="62445" y="103172"/>
                    </a:cubicBezTo>
                    <a:cubicBezTo>
                      <a:pt x="104474" y="116374"/>
                      <a:pt x="127398" y="77399"/>
                      <a:pt x="127398" y="77399"/>
                    </a:cubicBezTo>
                    <a:cubicBezTo>
                      <a:pt x="127398" y="77399"/>
                      <a:pt x="137587" y="49740"/>
                      <a:pt x="154779" y="54769"/>
                    </a:cubicBezTo>
                    <a:cubicBezTo>
                      <a:pt x="171973" y="59798"/>
                      <a:pt x="168152" y="30252"/>
                      <a:pt x="141407" y="10137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75" name="Freeform 3374"/>
              <p:cNvSpPr/>
              <p:nvPr/>
            </p:nvSpPr>
            <p:spPr>
              <a:xfrm>
                <a:off x="6345095" y="6376716"/>
                <a:ext cx="150203" cy="181279"/>
              </a:xfrm>
              <a:custGeom>
                <a:avLst/>
                <a:gdLst/>
                <a:ahLst/>
                <a:cxnLst/>
                <a:rect l="0" t="0" r="0" b="0"/>
                <a:pathLst>
                  <a:path w="150203" h="181279">
                    <a:moveTo>
                      <a:pt x="24795" y="181279"/>
                    </a:moveTo>
                    <a:cubicBezTo>
                      <a:pt x="24795" y="181279"/>
                      <a:pt x="-1952" y="154798"/>
                      <a:pt x="0" y="112680"/>
                    </a:cubicBezTo>
                    <a:cubicBezTo>
                      <a:pt x="1869" y="70563"/>
                      <a:pt x="65549" y="16501"/>
                      <a:pt x="93569" y="5186"/>
                    </a:cubicBezTo>
                    <a:cubicBezTo>
                      <a:pt x="121587" y="-6129"/>
                      <a:pt x="124134" y="4597"/>
                      <a:pt x="124134" y="4597"/>
                    </a:cubicBezTo>
                    <a:cubicBezTo>
                      <a:pt x="124134" y="4597"/>
                      <a:pt x="154700" y="19016"/>
                      <a:pt x="149606" y="49818"/>
                    </a:cubicBezTo>
                    <a:cubicBezTo>
                      <a:pt x="144511" y="80621"/>
                      <a:pt x="99935" y="129653"/>
                      <a:pt x="81468" y="139711"/>
                    </a:cubicBezTo>
                    <a:cubicBezTo>
                      <a:pt x="63001" y="149769"/>
                      <a:pt x="24795" y="176800"/>
                      <a:pt x="24795" y="18127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76" name="Freeform 3375"/>
              <p:cNvSpPr/>
              <p:nvPr/>
            </p:nvSpPr>
            <p:spPr>
              <a:xfrm>
                <a:off x="6416733" y="6404886"/>
                <a:ext cx="104593" cy="183282"/>
              </a:xfrm>
              <a:custGeom>
                <a:avLst/>
                <a:gdLst/>
                <a:ahLst/>
                <a:cxnLst/>
                <a:rect l="0" t="0" r="0" b="0"/>
                <a:pathLst>
                  <a:path w="104593" h="183282">
                    <a:moveTo>
                      <a:pt x="5373" y="37364"/>
                    </a:moveTo>
                    <a:cubicBezTo>
                      <a:pt x="5373" y="37364"/>
                      <a:pt x="-16915" y="112170"/>
                      <a:pt x="28934" y="148001"/>
                    </a:cubicBezTo>
                    <a:cubicBezTo>
                      <a:pt x="74783" y="183831"/>
                      <a:pt x="95160" y="183282"/>
                      <a:pt x="95160" y="183282"/>
                    </a:cubicBezTo>
                    <a:cubicBezTo>
                      <a:pt x="95160" y="183282"/>
                      <a:pt x="82425" y="153658"/>
                      <a:pt x="97708" y="126627"/>
                    </a:cubicBezTo>
                    <a:cubicBezTo>
                      <a:pt x="112991" y="99597"/>
                      <a:pt x="101210" y="72880"/>
                      <a:pt x="81788" y="53708"/>
                    </a:cubicBezTo>
                    <a:cubicBezTo>
                      <a:pt x="62366" y="34535"/>
                      <a:pt x="63958" y="-46871"/>
                      <a:pt x="5373" y="37364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77" name="Freeform 3376"/>
              <p:cNvSpPr/>
              <p:nvPr/>
            </p:nvSpPr>
            <p:spPr>
              <a:xfrm>
                <a:off x="6487895" y="6403354"/>
                <a:ext cx="161546" cy="125763"/>
              </a:xfrm>
              <a:custGeom>
                <a:avLst/>
                <a:gdLst/>
                <a:ahLst/>
                <a:cxnLst/>
                <a:rect l="0" t="0" r="0" b="0"/>
                <a:pathLst>
                  <a:path w="161546" h="125763">
                    <a:moveTo>
                      <a:pt x="2348" y="4322"/>
                    </a:moveTo>
                    <a:cubicBezTo>
                      <a:pt x="438" y="4322"/>
                      <a:pt x="-12935" y="81014"/>
                      <a:pt x="53291" y="115588"/>
                    </a:cubicBezTo>
                    <a:cubicBezTo>
                      <a:pt x="119518" y="150162"/>
                      <a:pt x="161546" y="86043"/>
                      <a:pt x="161546" y="86043"/>
                    </a:cubicBezTo>
                    <a:cubicBezTo>
                      <a:pt x="161546" y="86043"/>
                      <a:pt x="141806" y="82271"/>
                      <a:pt x="115697" y="44554"/>
                    </a:cubicBezTo>
                    <a:cubicBezTo>
                      <a:pt x="89589" y="6836"/>
                      <a:pt x="20179" y="-8251"/>
                      <a:pt x="2348" y="4322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78" name="Freeform 3377"/>
              <p:cNvSpPr/>
              <p:nvPr/>
            </p:nvSpPr>
            <p:spPr>
              <a:xfrm>
                <a:off x="6474046" y="6343006"/>
                <a:ext cx="191754" cy="99951"/>
              </a:xfrm>
              <a:custGeom>
                <a:avLst/>
                <a:gdLst/>
                <a:ahLst/>
                <a:cxnLst/>
                <a:rect l="0" t="0" r="0" b="0"/>
                <a:pathLst>
                  <a:path w="191754" h="99951">
                    <a:moveTo>
                      <a:pt x="2826" y="44554"/>
                    </a:moveTo>
                    <a:cubicBezTo>
                      <a:pt x="10786" y="36696"/>
                      <a:pt x="62684" y="-8251"/>
                      <a:pt x="116175" y="1179"/>
                    </a:cubicBezTo>
                    <a:cubicBezTo>
                      <a:pt x="169665" y="10608"/>
                      <a:pt x="190679" y="1179"/>
                      <a:pt x="190679" y="1179"/>
                    </a:cubicBezTo>
                    <a:cubicBezTo>
                      <a:pt x="190679" y="1179"/>
                      <a:pt x="199595" y="37010"/>
                      <a:pt x="167118" y="69070"/>
                    </a:cubicBezTo>
                    <a:cubicBezTo>
                      <a:pt x="134641" y="101130"/>
                      <a:pt x="100892" y="99951"/>
                      <a:pt x="100892" y="99951"/>
                    </a:cubicBezTo>
                    <a:cubicBezTo>
                      <a:pt x="100892" y="99951"/>
                      <a:pt x="-20098" y="86671"/>
                      <a:pt x="2826" y="445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79" name="Freeform 3378"/>
              <p:cNvSpPr/>
              <p:nvPr/>
            </p:nvSpPr>
            <p:spPr>
              <a:xfrm>
                <a:off x="6304977" y="6283720"/>
                <a:ext cx="159158" cy="113151"/>
              </a:xfrm>
              <a:custGeom>
                <a:avLst/>
                <a:gdLst/>
                <a:ahLst/>
                <a:cxnLst/>
                <a:rect l="0" t="0" r="0" b="0"/>
                <a:pathLst>
                  <a:path w="159158" h="113151">
                    <a:moveTo>
                      <a:pt x="159158" y="88753"/>
                    </a:moveTo>
                    <a:cubicBezTo>
                      <a:pt x="159158" y="79324"/>
                      <a:pt x="148332" y="-6168"/>
                      <a:pt x="82743" y="118"/>
                    </a:cubicBezTo>
                    <a:cubicBezTo>
                      <a:pt x="17154" y="6404"/>
                      <a:pt x="0" y="37206"/>
                      <a:pt x="0" y="37206"/>
                    </a:cubicBezTo>
                    <a:cubicBezTo>
                      <a:pt x="0" y="37206"/>
                      <a:pt x="41351" y="51665"/>
                      <a:pt x="48356" y="74924"/>
                    </a:cubicBezTo>
                    <a:cubicBezTo>
                      <a:pt x="55361" y="98183"/>
                      <a:pt x="111399" y="140300"/>
                      <a:pt x="159158" y="88753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80" name="Freeform 3379"/>
              <p:cNvSpPr/>
              <p:nvPr/>
            </p:nvSpPr>
            <p:spPr>
              <a:xfrm>
                <a:off x="6474283" y="6219128"/>
                <a:ext cx="114384" cy="173499"/>
              </a:xfrm>
              <a:custGeom>
                <a:avLst/>
                <a:gdLst/>
                <a:ahLst/>
                <a:cxnLst/>
                <a:rect l="0" t="0" r="0" b="0"/>
                <a:pathLst>
                  <a:path w="114384" h="173499">
                    <a:moveTo>
                      <a:pt x="64356" y="0"/>
                    </a:moveTo>
                    <a:cubicBezTo>
                      <a:pt x="64356" y="0"/>
                      <a:pt x="125487" y="43964"/>
                      <a:pt x="112752" y="93625"/>
                    </a:cubicBezTo>
                    <a:cubicBezTo>
                      <a:pt x="100016" y="143286"/>
                      <a:pt x="78365" y="173499"/>
                      <a:pt x="31879" y="173499"/>
                    </a:cubicBezTo>
                    <a:cubicBezTo>
                      <a:pt x="-14606" y="173499"/>
                      <a:pt x="-6329" y="77281"/>
                      <a:pt x="30606" y="49622"/>
                    </a:cubicBezTo>
                    <a:cubicBezTo>
                      <a:pt x="67540" y="21962"/>
                      <a:pt x="64356" y="-2554"/>
                      <a:pt x="6435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D1E6"/>
                  </a:gs>
                  <a:gs pos="100000">
                    <a:srgbClr val="BFAED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81" name="Freeform 3380"/>
              <p:cNvSpPr/>
              <p:nvPr/>
            </p:nvSpPr>
            <p:spPr>
              <a:xfrm>
                <a:off x="6387960" y="6292400"/>
                <a:ext cx="214676" cy="201162"/>
              </a:xfrm>
              <a:custGeom>
                <a:avLst/>
                <a:gdLst/>
                <a:ahLst/>
                <a:cxnLst/>
                <a:rect l="0" t="0" r="0" b="0"/>
                <a:pathLst>
                  <a:path w="214676" h="201162">
                    <a:moveTo>
                      <a:pt x="85806" y="76829"/>
                    </a:moveTo>
                    <a:cubicBezTo>
                      <a:pt x="85806" y="76829"/>
                      <a:pt x="93215" y="72891"/>
                      <a:pt x="86946" y="37447"/>
                    </a:cubicBezTo>
                    <a:cubicBezTo>
                      <a:pt x="80678" y="2004"/>
                      <a:pt x="88086" y="-14874"/>
                      <a:pt x="94925" y="16632"/>
                    </a:cubicBezTo>
                    <a:cubicBezTo>
                      <a:pt x="101764" y="48137"/>
                      <a:pt x="93215" y="69515"/>
                      <a:pt x="105753" y="72328"/>
                    </a:cubicBezTo>
                    <a:cubicBezTo>
                      <a:pt x="118291" y="75141"/>
                      <a:pt x="121141" y="80767"/>
                      <a:pt x="131399" y="61076"/>
                    </a:cubicBezTo>
                    <a:cubicBezTo>
                      <a:pt x="141658" y="41386"/>
                      <a:pt x="178701" y="26758"/>
                      <a:pt x="158184" y="52638"/>
                    </a:cubicBezTo>
                    <a:cubicBezTo>
                      <a:pt x="137668" y="78517"/>
                      <a:pt x="120001" y="93707"/>
                      <a:pt x="141087" y="93707"/>
                    </a:cubicBezTo>
                    <a:cubicBezTo>
                      <a:pt x="162174" y="93707"/>
                      <a:pt x="208336" y="96519"/>
                      <a:pt x="214035" y="106647"/>
                    </a:cubicBezTo>
                    <a:cubicBezTo>
                      <a:pt x="219734" y="116773"/>
                      <a:pt x="187534" y="104115"/>
                      <a:pt x="182120" y="109459"/>
                    </a:cubicBezTo>
                    <a:cubicBezTo>
                      <a:pt x="176706" y="114805"/>
                      <a:pt x="173856" y="117054"/>
                      <a:pt x="183260" y="126337"/>
                    </a:cubicBezTo>
                    <a:cubicBezTo>
                      <a:pt x="192664" y="135621"/>
                      <a:pt x="179840" y="130276"/>
                      <a:pt x="163313" y="122962"/>
                    </a:cubicBezTo>
                    <a:cubicBezTo>
                      <a:pt x="146787" y="115648"/>
                      <a:pt x="125130" y="90331"/>
                      <a:pt x="125130" y="109459"/>
                    </a:cubicBezTo>
                    <a:cubicBezTo>
                      <a:pt x="125130" y="128588"/>
                      <a:pt x="137668" y="153905"/>
                      <a:pt x="143937" y="158405"/>
                    </a:cubicBezTo>
                    <a:cubicBezTo>
                      <a:pt x="150205" y="162906"/>
                      <a:pt x="123990" y="153905"/>
                      <a:pt x="120001" y="134776"/>
                    </a:cubicBezTo>
                    <a:cubicBezTo>
                      <a:pt x="116011" y="115648"/>
                      <a:pt x="113162" y="135339"/>
                      <a:pt x="113162" y="153905"/>
                    </a:cubicBezTo>
                    <a:cubicBezTo>
                      <a:pt x="113162" y="172470"/>
                      <a:pt x="105753" y="224229"/>
                      <a:pt x="102904" y="182596"/>
                    </a:cubicBezTo>
                    <a:cubicBezTo>
                      <a:pt x="100054" y="140965"/>
                      <a:pt x="97774" y="198912"/>
                      <a:pt x="93215" y="201162"/>
                    </a:cubicBezTo>
                    <a:cubicBezTo>
                      <a:pt x="88656" y="203413"/>
                      <a:pt x="95495" y="160093"/>
                      <a:pt x="93215" y="148278"/>
                    </a:cubicBezTo>
                    <a:cubicBezTo>
                      <a:pt x="90935" y="136464"/>
                      <a:pt x="70419" y="183159"/>
                      <a:pt x="65290" y="184284"/>
                    </a:cubicBezTo>
                    <a:cubicBezTo>
                      <a:pt x="60161" y="185409"/>
                      <a:pt x="76118" y="153342"/>
                      <a:pt x="77828" y="143215"/>
                    </a:cubicBezTo>
                    <a:cubicBezTo>
                      <a:pt x="79537" y="133088"/>
                      <a:pt x="45343" y="194411"/>
                      <a:pt x="35655" y="191598"/>
                    </a:cubicBezTo>
                    <a:cubicBezTo>
                      <a:pt x="25966" y="188785"/>
                      <a:pt x="63010" y="157279"/>
                      <a:pt x="65290" y="144340"/>
                    </a:cubicBezTo>
                    <a:cubicBezTo>
                      <a:pt x="67569" y="131401"/>
                      <a:pt x="31665" y="162343"/>
                      <a:pt x="27676" y="167969"/>
                    </a:cubicBezTo>
                    <a:cubicBezTo>
                      <a:pt x="23687" y="173595"/>
                      <a:pt x="27676" y="138152"/>
                      <a:pt x="52752" y="129713"/>
                    </a:cubicBezTo>
                    <a:cubicBezTo>
                      <a:pt x="77828" y="121274"/>
                      <a:pt x="80677" y="114523"/>
                      <a:pt x="59021" y="114523"/>
                    </a:cubicBezTo>
                    <a:cubicBezTo>
                      <a:pt x="37365" y="114523"/>
                      <a:pt x="52752" y="107772"/>
                      <a:pt x="61301" y="109459"/>
                    </a:cubicBezTo>
                    <a:cubicBezTo>
                      <a:pt x="69849" y="111147"/>
                      <a:pt x="26536" y="96519"/>
                      <a:pt x="6019" y="112272"/>
                    </a:cubicBezTo>
                    <a:cubicBezTo>
                      <a:pt x="-14497" y="128025"/>
                      <a:pt x="20268" y="83018"/>
                      <a:pt x="50472" y="98770"/>
                    </a:cubicBezTo>
                    <a:cubicBezTo>
                      <a:pt x="80678" y="114523"/>
                      <a:pt x="42494" y="71766"/>
                      <a:pt x="28816" y="73454"/>
                    </a:cubicBezTo>
                    <a:cubicBezTo>
                      <a:pt x="15138" y="75141"/>
                      <a:pt x="49332" y="63889"/>
                      <a:pt x="59021" y="79642"/>
                    </a:cubicBezTo>
                    <a:cubicBezTo>
                      <a:pt x="68709" y="95395"/>
                      <a:pt x="49333" y="71203"/>
                      <a:pt x="52752" y="49825"/>
                    </a:cubicBezTo>
                    <a:cubicBezTo>
                      <a:pt x="56172" y="28446"/>
                      <a:pt x="61872" y="71766"/>
                      <a:pt x="69850" y="79642"/>
                    </a:cubicBezTo>
                    <a:cubicBezTo>
                      <a:pt x="77828" y="87517"/>
                      <a:pt x="66145" y="42792"/>
                      <a:pt x="68709" y="32384"/>
                    </a:cubicBezTo>
                    <a:cubicBezTo>
                      <a:pt x="71274" y="21976"/>
                      <a:pt x="86946" y="74016"/>
                      <a:pt x="85806" y="76829"/>
                    </a:cubicBezTo>
                    <a:close/>
                  </a:path>
                </a:pathLst>
              </a:custGeom>
              <a:solidFill>
                <a:srgbClr val="695092"/>
              </a:solidFill>
              <a:ln w="7700" cap="flat">
                <a:noFill/>
                <a:bevel/>
              </a:ln>
            </p:spPr>
          </p:sp>
        </p:grpSp>
        <p:grpSp>
          <p:nvGrpSpPr>
            <p:cNvPr id="3401" name="Group 3400"/>
            <p:cNvGrpSpPr/>
            <p:nvPr/>
          </p:nvGrpSpPr>
          <p:grpSpPr>
            <a:xfrm>
              <a:off x="5372723" y="3141686"/>
              <a:ext cx="386017" cy="356749"/>
              <a:chOff x="5372723" y="3141686"/>
              <a:chExt cx="386017" cy="356749"/>
            </a:xfrm>
          </p:grpSpPr>
          <p:sp>
            <p:nvSpPr>
              <p:cNvPr id="3402" name="Freeform 3401"/>
              <p:cNvSpPr/>
              <p:nvPr/>
            </p:nvSpPr>
            <p:spPr>
              <a:xfrm>
                <a:off x="5396587" y="3213011"/>
                <a:ext cx="152824" cy="115966"/>
              </a:xfrm>
              <a:custGeom>
                <a:avLst/>
                <a:gdLst/>
                <a:ahLst/>
                <a:cxnLst/>
                <a:rect l="0" t="0" r="0" b="0"/>
                <a:pathLst>
                  <a:path w="152824" h="115966">
                    <a:moveTo>
                      <a:pt x="141164" y="68525"/>
                    </a:moveTo>
                    <a:cubicBezTo>
                      <a:pt x="141164" y="68525"/>
                      <a:pt x="99225" y="9857"/>
                      <a:pt x="55702" y="1821"/>
                    </a:cubicBezTo>
                    <a:cubicBezTo>
                      <a:pt x="12179" y="-6216"/>
                      <a:pt x="14553" y="14679"/>
                      <a:pt x="14553" y="14679"/>
                    </a:cubicBezTo>
                    <a:cubicBezTo>
                      <a:pt x="14553" y="14679"/>
                      <a:pt x="1100" y="18698"/>
                      <a:pt x="3474" y="37985"/>
                    </a:cubicBezTo>
                    <a:cubicBezTo>
                      <a:pt x="5848" y="57273"/>
                      <a:pt x="-7604" y="42807"/>
                      <a:pt x="6640" y="70936"/>
                    </a:cubicBezTo>
                    <a:cubicBezTo>
                      <a:pt x="20884" y="99064"/>
                      <a:pt x="72319" y="115966"/>
                      <a:pt x="103972" y="115966"/>
                    </a:cubicBezTo>
                    <a:cubicBezTo>
                      <a:pt x="135625" y="115966"/>
                      <a:pt x="151056" y="98662"/>
                      <a:pt x="152243" y="99867"/>
                    </a:cubicBezTo>
                    <a:cubicBezTo>
                      <a:pt x="152243" y="99867"/>
                      <a:pt x="156594" y="84196"/>
                      <a:pt x="141164" y="685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F7B3"/>
                  </a:gs>
                  <a:gs pos="100000">
                    <a:srgbClr val="EEF179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03" name="Freeform 3402"/>
              <p:cNvSpPr/>
              <p:nvPr/>
            </p:nvSpPr>
            <p:spPr>
              <a:xfrm>
                <a:off x="5372723" y="3309576"/>
                <a:ext cx="167477" cy="98134"/>
              </a:xfrm>
              <a:custGeom>
                <a:avLst/>
                <a:gdLst/>
                <a:ahLst/>
                <a:cxnLst/>
                <a:rect l="0" t="0" r="0" b="0"/>
                <a:pathLst>
                  <a:path w="167477" h="98134">
                    <a:moveTo>
                      <a:pt x="165028" y="8928"/>
                    </a:moveTo>
                    <a:cubicBezTo>
                      <a:pt x="161072" y="8928"/>
                      <a:pt x="71652" y="-12771"/>
                      <a:pt x="35251" y="11339"/>
                    </a:cubicBezTo>
                    <a:cubicBezTo>
                      <a:pt x="-1150" y="35449"/>
                      <a:pt x="9929" y="34645"/>
                      <a:pt x="9929" y="34645"/>
                    </a:cubicBezTo>
                    <a:cubicBezTo>
                      <a:pt x="9929" y="34645"/>
                      <a:pt x="3598" y="39467"/>
                      <a:pt x="6763" y="46700"/>
                    </a:cubicBezTo>
                    <a:cubicBezTo>
                      <a:pt x="9929" y="53933"/>
                      <a:pt x="-4315" y="61970"/>
                      <a:pt x="1224" y="69203"/>
                    </a:cubicBezTo>
                    <a:cubicBezTo>
                      <a:pt x="6763" y="76436"/>
                      <a:pt x="19424" y="77239"/>
                      <a:pt x="19424" y="77239"/>
                    </a:cubicBezTo>
                    <a:cubicBezTo>
                      <a:pt x="19424" y="77239"/>
                      <a:pt x="20216" y="89294"/>
                      <a:pt x="25755" y="89294"/>
                    </a:cubicBezTo>
                    <a:cubicBezTo>
                      <a:pt x="31294" y="89294"/>
                      <a:pt x="36834" y="89294"/>
                      <a:pt x="36834" y="89294"/>
                    </a:cubicBezTo>
                    <a:cubicBezTo>
                      <a:pt x="36834" y="89294"/>
                      <a:pt x="47121" y="104563"/>
                      <a:pt x="98557" y="94919"/>
                    </a:cubicBezTo>
                    <a:cubicBezTo>
                      <a:pt x="149993" y="85276"/>
                      <a:pt x="176106" y="13750"/>
                      <a:pt x="165028" y="89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1EF8D"/>
                  </a:gs>
                  <a:gs pos="100000">
                    <a:srgbClr val="E7E53F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04" name="Freeform 3403"/>
              <p:cNvSpPr/>
              <p:nvPr/>
            </p:nvSpPr>
            <p:spPr>
              <a:xfrm>
                <a:off x="5447219" y="3324330"/>
                <a:ext cx="130444" cy="156023"/>
              </a:xfrm>
              <a:custGeom>
                <a:avLst/>
                <a:gdLst/>
                <a:ahLst/>
                <a:cxnLst/>
                <a:rect l="0" t="0" r="0" b="0"/>
                <a:pathLst>
                  <a:path w="130444" h="156023">
                    <a:moveTo>
                      <a:pt x="107941" y="1406"/>
                    </a:moveTo>
                    <a:cubicBezTo>
                      <a:pt x="101611" y="-1808"/>
                      <a:pt x="12191" y="35160"/>
                      <a:pt x="3487" y="72932"/>
                    </a:cubicBezTo>
                    <a:cubicBezTo>
                      <a:pt x="-5218" y="110704"/>
                      <a:pt x="5069" y="116329"/>
                      <a:pt x="5069" y="116329"/>
                    </a:cubicBezTo>
                    <a:cubicBezTo>
                      <a:pt x="5069" y="116329"/>
                      <a:pt x="8235" y="118741"/>
                      <a:pt x="12983" y="121956"/>
                    </a:cubicBezTo>
                    <a:cubicBezTo>
                      <a:pt x="17731" y="125170"/>
                      <a:pt x="13774" y="137225"/>
                      <a:pt x="23270" y="145261"/>
                    </a:cubicBezTo>
                    <a:cubicBezTo>
                      <a:pt x="32766" y="153298"/>
                      <a:pt x="47009" y="146869"/>
                      <a:pt x="47009" y="146869"/>
                    </a:cubicBezTo>
                    <a:cubicBezTo>
                      <a:pt x="47009" y="146869"/>
                      <a:pt x="66793" y="158120"/>
                      <a:pt x="77080" y="155709"/>
                    </a:cubicBezTo>
                    <a:cubicBezTo>
                      <a:pt x="87367" y="153298"/>
                      <a:pt x="118228" y="143654"/>
                      <a:pt x="127725" y="100256"/>
                    </a:cubicBezTo>
                    <a:cubicBezTo>
                      <a:pt x="137219" y="56859"/>
                      <a:pt x="119020" y="3014"/>
                      <a:pt x="119020" y="3014"/>
                    </a:cubicBezTo>
                    <a:cubicBezTo>
                      <a:pt x="119020" y="3014"/>
                      <a:pt x="119020" y="-2612"/>
                      <a:pt x="107941" y="140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AEC86"/>
                  </a:gs>
                  <a:gs pos="100000">
                    <a:srgbClr val="DCDF3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05" name="Freeform 3404"/>
              <p:cNvSpPr/>
              <p:nvPr/>
            </p:nvSpPr>
            <p:spPr>
              <a:xfrm>
                <a:off x="5557386" y="3325523"/>
                <a:ext cx="113135" cy="172912"/>
              </a:xfrm>
              <a:custGeom>
                <a:avLst/>
                <a:gdLst/>
                <a:ahLst/>
                <a:cxnLst/>
                <a:rect l="0" t="0" r="0" b="0"/>
                <a:pathLst>
                  <a:path w="113135" h="172912">
                    <a:moveTo>
                      <a:pt x="6479" y="9054"/>
                    </a:moveTo>
                    <a:cubicBezTo>
                      <a:pt x="4105" y="11465"/>
                      <a:pt x="-13304" y="121566"/>
                      <a:pt x="20723" y="147283"/>
                    </a:cubicBezTo>
                    <a:cubicBezTo>
                      <a:pt x="54750" y="172912"/>
                      <a:pt x="54750" y="172197"/>
                      <a:pt x="54750" y="172197"/>
                    </a:cubicBezTo>
                    <a:cubicBezTo>
                      <a:pt x="54750" y="172197"/>
                      <a:pt x="64641" y="176616"/>
                      <a:pt x="70576" y="163356"/>
                    </a:cubicBezTo>
                    <a:cubicBezTo>
                      <a:pt x="76511" y="150096"/>
                      <a:pt x="81655" y="171393"/>
                      <a:pt x="91942" y="160945"/>
                    </a:cubicBezTo>
                    <a:cubicBezTo>
                      <a:pt x="102229" y="150497"/>
                      <a:pt x="95107" y="144069"/>
                      <a:pt x="95107" y="144069"/>
                    </a:cubicBezTo>
                    <a:cubicBezTo>
                      <a:pt x="95107" y="144069"/>
                      <a:pt x="109351" y="143265"/>
                      <a:pt x="109351" y="132817"/>
                    </a:cubicBezTo>
                    <a:cubicBezTo>
                      <a:pt x="109351" y="122370"/>
                      <a:pt x="109351" y="122370"/>
                      <a:pt x="109351" y="122370"/>
                    </a:cubicBezTo>
                    <a:cubicBezTo>
                      <a:pt x="109351" y="122370"/>
                      <a:pt x="131508" y="79776"/>
                      <a:pt x="68993" y="29145"/>
                    </a:cubicBezTo>
                    <a:cubicBezTo>
                      <a:pt x="6479" y="-21485"/>
                      <a:pt x="6479" y="9054"/>
                      <a:pt x="6479" y="9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194"/>
                  </a:gs>
                  <a:gs pos="100000">
                    <a:srgbClr val="E8E74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06" name="Freeform 3405"/>
              <p:cNvSpPr/>
              <p:nvPr/>
            </p:nvSpPr>
            <p:spPr>
              <a:xfrm>
                <a:off x="5580632" y="3289170"/>
                <a:ext cx="178109" cy="118665"/>
              </a:xfrm>
              <a:custGeom>
                <a:avLst/>
                <a:gdLst/>
                <a:ahLst/>
                <a:cxnLst/>
                <a:rect l="0" t="0" r="0" b="0"/>
                <a:pathLst>
                  <a:path w="178109" h="118665">
                    <a:moveTo>
                      <a:pt x="4599" y="34156"/>
                    </a:moveTo>
                    <a:cubicBezTo>
                      <a:pt x="4599" y="34156"/>
                      <a:pt x="39418" y="109700"/>
                      <a:pt x="96393" y="116932"/>
                    </a:cubicBezTo>
                    <a:cubicBezTo>
                      <a:pt x="153369" y="124166"/>
                      <a:pt x="157325" y="106485"/>
                      <a:pt x="157325" y="106485"/>
                    </a:cubicBezTo>
                    <a:cubicBezTo>
                      <a:pt x="157325" y="106485"/>
                      <a:pt x="173942" y="112914"/>
                      <a:pt x="175525" y="98448"/>
                    </a:cubicBezTo>
                    <a:cubicBezTo>
                      <a:pt x="177108" y="83982"/>
                      <a:pt x="168404" y="75946"/>
                      <a:pt x="168404" y="75946"/>
                    </a:cubicBezTo>
                    <a:cubicBezTo>
                      <a:pt x="168404" y="75946"/>
                      <a:pt x="184229" y="71124"/>
                      <a:pt x="175525" y="62284"/>
                    </a:cubicBezTo>
                    <a:cubicBezTo>
                      <a:pt x="166821" y="53443"/>
                      <a:pt x="128837" y="-7635"/>
                      <a:pt x="53266" y="804"/>
                    </a:cubicBezTo>
                    <a:cubicBezTo>
                      <a:pt x="-22306" y="9242"/>
                      <a:pt x="4599" y="34156"/>
                      <a:pt x="4599" y="3415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CEA8B"/>
                  </a:gs>
                  <a:gs pos="100000">
                    <a:srgbClr val="E0DC3D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07" name="Freeform 3406"/>
              <p:cNvSpPr/>
              <p:nvPr/>
            </p:nvSpPr>
            <p:spPr>
              <a:xfrm>
                <a:off x="5573892" y="3205414"/>
                <a:ext cx="174339" cy="133671"/>
              </a:xfrm>
              <a:custGeom>
                <a:avLst/>
                <a:gdLst/>
                <a:ahLst/>
                <a:cxnLst/>
                <a:rect l="0" t="0" r="0" b="0"/>
                <a:pathLst>
                  <a:path w="174339" h="133671">
                    <a:moveTo>
                      <a:pt x="12921" y="96213"/>
                    </a:moveTo>
                    <a:cubicBezTo>
                      <a:pt x="12921" y="96213"/>
                      <a:pt x="31121" y="44779"/>
                      <a:pt x="77809" y="17455"/>
                    </a:cubicBezTo>
                    <a:cubicBezTo>
                      <a:pt x="124497" y="-9870"/>
                      <a:pt x="156151" y="2989"/>
                      <a:pt x="156151" y="2989"/>
                    </a:cubicBezTo>
                    <a:cubicBezTo>
                      <a:pt x="156151" y="2989"/>
                      <a:pt x="160898" y="7811"/>
                      <a:pt x="156151" y="15847"/>
                    </a:cubicBezTo>
                    <a:cubicBezTo>
                      <a:pt x="151403" y="23884"/>
                      <a:pt x="170394" y="9418"/>
                      <a:pt x="173560" y="25491"/>
                    </a:cubicBezTo>
                    <a:cubicBezTo>
                      <a:pt x="176725" y="41564"/>
                      <a:pt x="164064" y="52815"/>
                      <a:pt x="164064" y="52815"/>
                    </a:cubicBezTo>
                    <a:cubicBezTo>
                      <a:pt x="164064" y="52815"/>
                      <a:pt x="177517" y="56030"/>
                      <a:pt x="173560" y="62459"/>
                    </a:cubicBezTo>
                    <a:cubicBezTo>
                      <a:pt x="169603" y="68889"/>
                      <a:pt x="143490" y="144433"/>
                      <a:pt x="54070" y="132378"/>
                    </a:cubicBezTo>
                    <a:cubicBezTo>
                      <a:pt x="-35350" y="120323"/>
                      <a:pt x="12921" y="92998"/>
                      <a:pt x="12921" y="962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A2"/>
                  </a:gs>
                  <a:gs pos="100000">
                    <a:srgbClr val="ECEB5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08" name="Freeform 3407"/>
              <p:cNvSpPr/>
              <p:nvPr/>
            </p:nvSpPr>
            <p:spPr>
              <a:xfrm>
                <a:off x="5558561" y="3144009"/>
                <a:ext cx="114680" cy="157530"/>
              </a:xfrm>
              <a:custGeom>
                <a:avLst/>
                <a:gdLst/>
                <a:ahLst/>
                <a:cxnLst/>
                <a:rect l="0" t="0" r="0" b="0"/>
                <a:pathLst>
                  <a:path w="114680" h="157530">
                    <a:moveTo>
                      <a:pt x="7678" y="139134"/>
                    </a:moveTo>
                    <a:cubicBezTo>
                      <a:pt x="4513" y="130293"/>
                      <a:pt x="-18435" y="35462"/>
                      <a:pt x="33792" y="13763"/>
                    </a:cubicBezTo>
                    <a:cubicBezTo>
                      <a:pt x="86019" y="-7936"/>
                      <a:pt x="79689" y="904"/>
                      <a:pt x="87602" y="7333"/>
                    </a:cubicBezTo>
                    <a:cubicBezTo>
                      <a:pt x="95515" y="13763"/>
                      <a:pt x="98681" y="2511"/>
                      <a:pt x="108177" y="17781"/>
                    </a:cubicBezTo>
                    <a:cubicBezTo>
                      <a:pt x="117672" y="33051"/>
                      <a:pt x="127169" y="108595"/>
                      <a:pt x="57532" y="143152"/>
                    </a:cubicBezTo>
                    <a:cubicBezTo>
                      <a:pt x="-12105" y="177709"/>
                      <a:pt x="7678" y="139134"/>
                      <a:pt x="7678" y="13913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EF8B"/>
                  </a:gs>
                  <a:gs pos="100000">
                    <a:srgbClr val="E8E33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09" name="Freeform 3408"/>
              <p:cNvSpPr/>
              <p:nvPr/>
            </p:nvSpPr>
            <p:spPr>
              <a:xfrm>
                <a:off x="5467435" y="3141686"/>
                <a:ext cx="119131" cy="156777"/>
              </a:xfrm>
              <a:custGeom>
                <a:avLst/>
                <a:gdLst/>
                <a:ahLst/>
                <a:cxnLst/>
                <a:rect l="0" t="0" r="0" b="0"/>
                <a:pathLst>
                  <a:path w="119131" h="156777">
                    <a:moveTo>
                      <a:pt x="70316" y="151100"/>
                    </a:moveTo>
                    <a:cubicBezTo>
                      <a:pt x="70316" y="151100"/>
                      <a:pt x="-11981" y="105292"/>
                      <a:pt x="1471" y="47428"/>
                    </a:cubicBezTo>
                    <a:cubicBezTo>
                      <a:pt x="14924" y="-10435"/>
                      <a:pt x="26793" y="19300"/>
                      <a:pt x="26793" y="19300"/>
                    </a:cubicBezTo>
                    <a:cubicBezTo>
                      <a:pt x="26793" y="19300"/>
                      <a:pt x="34707" y="-12846"/>
                      <a:pt x="71108" y="5638"/>
                    </a:cubicBezTo>
                    <a:cubicBezTo>
                      <a:pt x="107508" y="24122"/>
                      <a:pt x="115421" y="41803"/>
                      <a:pt x="118587" y="91630"/>
                    </a:cubicBezTo>
                    <a:cubicBezTo>
                      <a:pt x="121752" y="141457"/>
                      <a:pt x="111465" y="169585"/>
                      <a:pt x="70316" y="1511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9C"/>
                  </a:gs>
                  <a:gs pos="100000">
                    <a:srgbClr val="ECEB5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10" name="Freeform 3409"/>
              <p:cNvSpPr/>
              <p:nvPr/>
            </p:nvSpPr>
            <p:spPr>
              <a:xfrm>
                <a:off x="5515842" y="3260540"/>
                <a:ext cx="102130" cy="95435"/>
              </a:xfrm>
              <a:custGeom>
                <a:avLst/>
                <a:gdLst/>
                <a:ahLst/>
                <a:cxnLst/>
                <a:rect l="0" t="0" r="0" b="0"/>
                <a:pathLst>
                  <a:path w="102130" h="95435">
                    <a:moveTo>
                      <a:pt x="12414" y="37069"/>
                    </a:moveTo>
                    <a:cubicBezTo>
                      <a:pt x="12414" y="34658"/>
                      <a:pt x="11622" y="13763"/>
                      <a:pt x="25866" y="12155"/>
                    </a:cubicBezTo>
                    <a:cubicBezTo>
                      <a:pt x="40110" y="10548"/>
                      <a:pt x="40901" y="-3918"/>
                      <a:pt x="56728" y="904"/>
                    </a:cubicBezTo>
                    <a:cubicBezTo>
                      <a:pt x="72554" y="5726"/>
                      <a:pt x="78093" y="3315"/>
                      <a:pt x="80467" y="9744"/>
                    </a:cubicBezTo>
                    <a:cubicBezTo>
                      <a:pt x="82841" y="16174"/>
                      <a:pt x="92338" y="15370"/>
                      <a:pt x="96293" y="29032"/>
                    </a:cubicBezTo>
                    <a:cubicBezTo>
                      <a:pt x="100250" y="42694"/>
                      <a:pt x="105790" y="49124"/>
                      <a:pt x="98668" y="59571"/>
                    </a:cubicBezTo>
                    <a:cubicBezTo>
                      <a:pt x="91546" y="70019"/>
                      <a:pt x="98667" y="70019"/>
                      <a:pt x="84424" y="82877"/>
                    </a:cubicBezTo>
                    <a:cubicBezTo>
                      <a:pt x="70180" y="95736"/>
                      <a:pt x="78093" y="80467"/>
                      <a:pt x="59893" y="86092"/>
                    </a:cubicBezTo>
                    <a:cubicBezTo>
                      <a:pt x="41692" y="91718"/>
                      <a:pt x="37736" y="106182"/>
                      <a:pt x="20326" y="81270"/>
                    </a:cubicBezTo>
                    <a:cubicBezTo>
                      <a:pt x="2918" y="56357"/>
                      <a:pt x="5292" y="67608"/>
                      <a:pt x="1731" y="62384"/>
                    </a:cubicBezTo>
                    <a:cubicBezTo>
                      <a:pt x="-1830" y="57160"/>
                      <a:pt x="-1039" y="38676"/>
                      <a:pt x="12414" y="37069"/>
                    </a:cubicBezTo>
                    <a:close/>
                  </a:path>
                </a:pathLst>
              </a:custGeom>
              <a:solidFill>
                <a:srgbClr val="38620E"/>
              </a:solidFill>
              <a:ln w="7700" cap="flat">
                <a:noFill/>
                <a:bevel/>
              </a:ln>
            </p:spPr>
          </p:sp>
          <p:sp>
            <p:nvSpPr>
              <p:cNvPr id="3411" name="Freeform 3410"/>
              <p:cNvSpPr/>
              <p:nvPr/>
            </p:nvSpPr>
            <p:spPr>
              <a:xfrm>
                <a:off x="5539334" y="3277282"/>
                <a:ext cx="69117" cy="64586"/>
              </a:xfrm>
              <a:custGeom>
                <a:avLst/>
                <a:gdLst/>
                <a:ahLst/>
                <a:cxnLst/>
                <a:rect l="0" t="0" r="0" b="0"/>
                <a:pathLst>
                  <a:path w="69117" h="64586">
                    <a:moveTo>
                      <a:pt x="8401" y="25086"/>
                    </a:moveTo>
                    <a:cubicBezTo>
                      <a:pt x="8401" y="23455"/>
                      <a:pt x="7865" y="9314"/>
                      <a:pt x="17505" y="8226"/>
                    </a:cubicBezTo>
                    <a:cubicBezTo>
                      <a:pt x="27145" y="7138"/>
                      <a:pt x="27680" y="-2651"/>
                      <a:pt x="38391" y="612"/>
                    </a:cubicBezTo>
                    <a:cubicBezTo>
                      <a:pt x="49101" y="3875"/>
                      <a:pt x="52850" y="2243"/>
                      <a:pt x="54456" y="6595"/>
                    </a:cubicBezTo>
                    <a:cubicBezTo>
                      <a:pt x="56063" y="10945"/>
                      <a:pt x="62490" y="10402"/>
                      <a:pt x="65167" y="19648"/>
                    </a:cubicBezTo>
                    <a:cubicBezTo>
                      <a:pt x="67844" y="28893"/>
                      <a:pt x="71593" y="33245"/>
                      <a:pt x="66774" y="40315"/>
                    </a:cubicBezTo>
                    <a:cubicBezTo>
                      <a:pt x="61954" y="47385"/>
                      <a:pt x="66773" y="47385"/>
                      <a:pt x="57134" y="56087"/>
                    </a:cubicBezTo>
                    <a:cubicBezTo>
                      <a:pt x="47494" y="64790"/>
                      <a:pt x="52850" y="54456"/>
                      <a:pt x="40533" y="58263"/>
                    </a:cubicBezTo>
                    <a:cubicBezTo>
                      <a:pt x="28215" y="62070"/>
                      <a:pt x="25538" y="71859"/>
                      <a:pt x="13756" y="55000"/>
                    </a:cubicBezTo>
                    <a:cubicBezTo>
                      <a:pt x="1975" y="38139"/>
                      <a:pt x="3581" y="45754"/>
                      <a:pt x="1171" y="42219"/>
                    </a:cubicBezTo>
                    <a:cubicBezTo>
                      <a:pt x="-1238" y="38683"/>
                      <a:pt x="-703" y="26174"/>
                      <a:pt x="8401" y="25086"/>
                    </a:cubicBezTo>
                    <a:close/>
                  </a:path>
                </a:pathLst>
              </a:custGeom>
              <a:solidFill>
                <a:srgbClr val="483D8B"/>
              </a:solidFill>
              <a:ln w="7700" cap="flat">
                <a:noFill/>
                <a:bevel/>
              </a:ln>
            </p:spPr>
          </p:sp>
          <p:sp>
            <p:nvSpPr>
              <p:cNvPr id="3412" name="Freeform 3411"/>
              <p:cNvSpPr/>
              <p:nvPr/>
            </p:nvSpPr>
            <p:spPr>
              <a:xfrm>
                <a:off x="5558499" y="3301036"/>
                <a:ext cx="16816" cy="17078"/>
              </a:xfrm>
              <a:custGeom>
                <a:avLst/>
                <a:gdLst/>
                <a:ahLst/>
                <a:cxnLst/>
                <a:rect l="0" t="0" r="0" b="0"/>
                <a:pathLst>
                  <a:path w="16816" h="17078">
                    <a:moveTo>
                      <a:pt x="0" y="8539"/>
                    </a:moveTo>
                    <a:cubicBezTo>
                      <a:pt x="0" y="3823"/>
                      <a:pt x="3764" y="0"/>
                      <a:pt x="8408" y="0"/>
                    </a:cubicBezTo>
                    <a:cubicBezTo>
                      <a:pt x="13051" y="0"/>
                      <a:pt x="16816" y="3823"/>
                      <a:pt x="16816" y="8539"/>
                    </a:cubicBezTo>
                    <a:cubicBezTo>
                      <a:pt x="16816" y="13255"/>
                      <a:pt x="13051" y="17078"/>
                      <a:pt x="8408" y="17078"/>
                    </a:cubicBezTo>
                    <a:cubicBezTo>
                      <a:pt x="3764" y="17078"/>
                      <a:pt x="0" y="13255"/>
                      <a:pt x="0" y="853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413" name="Freeform 3412"/>
              <p:cNvSpPr/>
              <p:nvPr/>
            </p:nvSpPr>
            <p:spPr>
              <a:xfrm>
                <a:off x="5588791" y="3298211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2"/>
                      <a:pt x="1771" y="0"/>
                      <a:pt x="3957" y="0"/>
                    </a:cubicBezTo>
                    <a:cubicBezTo>
                      <a:pt x="6142" y="0"/>
                      <a:pt x="7913" y="1912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414" name="Freeform 3413"/>
              <p:cNvSpPr/>
              <p:nvPr/>
            </p:nvSpPr>
            <p:spPr>
              <a:xfrm>
                <a:off x="5574448" y="3322823"/>
                <a:ext cx="7419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419" h="8539">
                    <a:moveTo>
                      <a:pt x="0" y="4269"/>
                    </a:moveTo>
                    <a:cubicBezTo>
                      <a:pt x="0" y="1912"/>
                      <a:pt x="1661" y="0"/>
                      <a:pt x="3709" y="0"/>
                    </a:cubicBezTo>
                    <a:cubicBezTo>
                      <a:pt x="5758" y="0"/>
                      <a:pt x="7419" y="1912"/>
                      <a:pt x="7419" y="4269"/>
                    </a:cubicBezTo>
                    <a:cubicBezTo>
                      <a:pt x="7419" y="6627"/>
                      <a:pt x="5758" y="8539"/>
                      <a:pt x="3709" y="8539"/>
                    </a:cubicBezTo>
                    <a:cubicBezTo>
                      <a:pt x="166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415" name="Freeform 3414"/>
              <p:cNvSpPr/>
              <p:nvPr/>
            </p:nvSpPr>
            <p:spPr>
              <a:xfrm>
                <a:off x="5576921" y="3306750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2"/>
                      <a:pt x="1771" y="0"/>
                      <a:pt x="3957" y="0"/>
                    </a:cubicBezTo>
                    <a:cubicBezTo>
                      <a:pt x="6142" y="0"/>
                      <a:pt x="7913" y="1912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</p:grpSp>
        <p:grpSp>
          <p:nvGrpSpPr>
            <p:cNvPr id="3416" name="Group 3415"/>
            <p:cNvGrpSpPr/>
            <p:nvPr/>
          </p:nvGrpSpPr>
          <p:grpSpPr>
            <a:xfrm>
              <a:off x="5585721" y="3443942"/>
              <a:ext cx="386017" cy="356748"/>
              <a:chOff x="5585721" y="3443942"/>
              <a:chExt cx="386017" cy="356748"/>
            </a:xfrm>
          </p:grpSpPr>
          <p:sp>
            <p:nvSpPr>
              <p:cNvPr id="3417" name="Freeform 3416"/>
              <p:cNvSpPr/>
              <p:nvPr/>
            </p:nvSpPr>
            <p:spPr>
              <a:xfrm>
                <a:off x="5609584" y="3515266"/>
                <a:ext cx="152824" cy="115965"/>
              </a:xfrm>
              <a:custGeom>
                <a:avLst/>
                <a:gdLst/>
                <a:ahLst/>
                <a:cxnLst/>
                <a:rect l="0" t="0" r="0" b="0"/>
                <a:pathLst>
                  <a:path w="152824" h="115965">
                    <a:moveTo>
                      <a:pt x="141164" y="68524"/>
                    </a:moveTo>
                    <a:cubicBezTo>
                      <a:pt x="141164" y="68524"/>
                      <a:pt x="99225" y="9857"/>
                      <a:pt x="55702" y="1821"/>
                    </a:cubicBezTo>
                    <a:cubicBezTo>
                      <a:pt x="12179" y="-6216"/>
                      <a:pt x="14553" y="14679"/>
                      <a:pt x="14553" y="14679"/>
                    </a:cubicBezTo>
                    <a:cubicBezTo>
                      <a:pt x="14553" y="14679"/>
                      <a:pt x="1100" y="18698"/>
                      <a:pt x="3474" y="37985"/>
                    </a:cubicBezTo>
                    <a:cubicBezTo>
                      <a:pt x="5848" y="57273"/>
                      <a:pt x="-7604" y="42807"/>
                      <a:pt x="6640" y="70935"/>
                    </a:cubicBezTo>
                    <a:cubicBezTo>
                      <a:pt x="20884" y="99064"/>
                      <a:pt x="72319" y="115965"/>
                      <a:pt x="103972" y="115965"/>
                    </a:cubicBezTo>
                    <a:cubicBezTo>
                      <a:pt x="135625" y="115965"/>
                      <a:pt x="151056" y="98662"/>
                      <a:pt x="152243" y="99867"/>
                    </a:cubicBezTo>
                    <a:cubicBezTo>
                      <a:pt x="152243" y="99867"/>
                      <a:pt x="156594" y="84196"/>
                      <a:pt x="141164" y="6852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F7B3"/>
                  </a:gs>
                  <a:gs pos="100000">
                    <a:srgbClr val="EEF179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18" name="Freeform 3417"/>
              <p:cNvSpPr/>
              <p:nvPr/>
            </p:nvSpPr>
            <p:spPr>
              <a:xfrm>
                <a:off x="5585721" y="3611831"/>
                <a:ext cx="167477" cy="98134"/>
              </a:xfrm>
              <a:custGeom>
                <a:avLst/>
                <a:gdLst/>
                <a:ahLst/>
                <a:cxnLst/>
                <a:rect l="0" t="0" r="0" b="0"/>
                <a:pathLst>
                  <a:path w="167477" h="98134">
                    <a:moveTo>
                      <a:pt x="165028" y="8928"/>
                    </a:moveTo>
                    <a:cubicBezTo>
                      <a:pt x="161072" y="8928"/>
                      <a:pt x="71652" y="-12771"/>
                      <a:pt x="35251" y="11339"/>
                    </a:cubicBezTo>
                    <a:cubicBezTo>
                      <a:pt x="-1150" y="35449"/>
                      <a:pt x="9929" y="34645"/>
                      <a:pt x="9929" y="34645"/>
                    </a:cubicBezTo>
                    <a:cubicBezTo>
                      <a:pt x="9929" y="34645"/>
                      <a:pt x="3598" y="39467"/>
                      <a:pt x="6763" y="46700"/>
                    </a:cubicBezTo>
                    <a:cubicBezTo>
                      <a:pt x="9929" y="53933"/>
                      <a:pt x="-4315" y="61969"/>
                      <a:pt x="1224" y="69202"/>
                    </a:cubicBezTo>
                    <a:cubicBezTo>
                      <a:pt x="6763" y="76435"/>
                      <a:pt x="19424" y="77239"/>
                      <a:pt x="19424" y="77239"/>
                    </a:cubicBezTo>
                    <a:cubicBezTo>
                      <a:pt x="19424" y="77239"/>
                      <a:pt x="20216" y="89294"/>
                      <a:pt x="25755" y="89294"/>
                    </a:cubicBezTo>
                    <a:cubicBezTo>
                      <a:pt x="31294" y="89294"/>
                      <a:pt x="36834" y="89294"/>
                      <a:pt x="36834" y="89294"/>
                    </a:cubicBezTo>
                    <a:cubicBezTo>
                      <a:pt x="36834" y="89294"/>
                      <a:pt x="47121" y="104563"/>
                      <a:pt x="98557" y="94919"/>
                    </a:cubicBezTo>
                    <a:cubicBezTo>
                      <a:pt x="149993" y="85275"/>
                      <a:pt x="176106" y="13750"/>
                      <a:pt x="165028" y="89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1EF8D"/>
                  </a:gs>
                  <a:gs pos="100000">
                    <a:srgbClr val="E7E53F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19" name="Freeform 3418"/>
              <p:cNvSpPr/>
              <p:nvPr/>
            </p:nvSpPr>
            <p:spPr>
              <a:xfrm>
                <a:off x="5660217" y="3626586"/>
                <a:ext cx="130444" cy="156022"/>
              </a:xfrm>
              <a:custGeom>
                <a:avLst/>
                <a:gdLst/>
                <a:ahLst/>
                <a:cxnLst/>
                <a:rect l="0" t="0" r="0" b="0"/>
                <a:pathLst>
                  <a:path w="130444" h="156022">
                    <a:moveTo>
                      <a:pt x="107941" y="1406"/>
                    </a:moveTo>
                    <a:cubicBezTo>
                      <a:pt x="101611" y="-1808"/>
                      <a:pt x="12191" y="35160"/>
                      <a:pt x="3487" y="72932"/>
                    </a:cubicBezTo>
                    <a:cubicBezTo>
                      <a:pt x="-5218" y="110704"/>
                      <a:pt x="5069" y="116329"/>
                      <a:pt x="5069" y="116329"/>
                    </a:cubicBezTo>
                    <a:cubicBezTo>
                      <a:pt x="5069" y="116329"/>
                      <a:pt x="8235" y="118740"/>
                      <a:pt x="12983" y="121955"/>
                    </a:cubicBezTo>
                    <a:cubicBezTo>
                      <a:pt x="17731" y="125170"/>
                      <a:pt x="13774" y="137224"/>
                      <a:pt x="23270" y="145260"/>
                    </a:cubicBezTo>
                    <a:cubicBezTo>
                      <a:pt x="32766" y="153298"/>
                      <a:pt x="47009" y="146868"/>
                      <a:pt x="47009" y="146868"/>
                    </a:cubicBezTo>
                    <a:cubicBezTo>
                      <a:pt x="47009" y="146868"/>
                      <a:pt x="66793" y="158119"/>
                      <a:pt x="77080" y="155709"/>
                    </a:cubicBezTo>
                    <a:cubicBezTo>
                      <a:pt x="87367" y="153298"/>
                      <a:pt x="118228" y="143654"/>
                      <a:pt x="127725" y="100256"/>
                    </a:cubicBezTo>
                    <a:cubicBezTo>
                      <a:pt x="137219" y="56859"/>
                      <a:pt x="119020" y="3014"/>
                      <a:pt x="119020" y="3014"/>
                    </a:cubicBezTo>
                    <a:cubicBezTo>
                      <a:pt x="119020" y="3014"/>
                      <a:pt x="119020" y="-2612"/>
                      <a:pt x="107941" y="140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AEC86"/>
                  </a:gs>
                  <a:gs pos="100000">
                    <a:srgbClr val="DCDF3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20" name="Freeform 3419"/>
              <p:cNvSpPr/>
              <p:nvPr/>
            </p:nvSpPr>
            <p:spPr>
              <a:xfrm>
                <a:off x="5770383" y="3627779"/>
                <a:ext cx="113135" cy="172911"/>
              </a:xfrm>
              <a:custGeom>
                <a:avLst/>
                <a:gdLst/>
                <a:ahLst/>
                <a:cxnLst/>
                <a:rect l="0" t="0" r="0" b="0"/>
                <a:pathLst>
                  <a:path w="113135" h="172911">
                    <a:moveTo>
                      <a:pt x="6479" y="9054"/>
                    </a:moveTo>
                    <a:cubicBezTo>
                      <a:pt x="4105" y="11465"/>
                      <a:pt x="-13304" y="121565"/>
                      <a:pt x="20723" y="147283"/>
                    </a:cubicBezTo>
                    <a:cubicBezTo>
                      <a:pt x="54750" y="172911"/>
                      <a:pt x="54750" y="172196"/>
                      <a:pt x="54750" y="172196"/>
                    </a:cubicBezTo>
                    <a:cubicBezTo>
                      <a:pt x="54750" y="172196"/>
                      <a:pt x="64641" y="176615"/>
                      <a:pt x="70576" y="163356"/>
                    </a:cubicBezTo>
                    <a:cubicBezTo>
                      <a:pt x="76511" y="150095"/>
                      <a:pt x="81655" y="171392"/>
                      <a:pt x="91942" y="160945"/>
                    </a:cubicBezTo>
                    <a:cubicBezTo>
                      <a:pt x="102229" y="150497"/>
                      <a:pt x="95107" y="144068"/>
                      <a:pt x="95107" y="144068"/>
                    </a:cubicBezTo>
                    <a:cubicBezTo>
                      <a:pt x="95107" y="144068"/>
                      <a:pt x="109351" y="143264"/>
                      <a:pt x="109351" y="132817"/>
                    </a:cubicBezTo>
                    <a:cubicBezTo>
                      <a:pt x="109351" y="122369"/>
                      <a:pt x="109351" y="122369"/>
                      <a:pt x="109351" y="122369"/>
                    </a:cubicBezTo>
                    <a:cubicBezTo>
                      <a:pt x="109351" y="122369"/>
                      <a:pt x="131508" y="79775"/>
                      <a:pt x="68993" y="29145"/>
                    </a:cubicBezTo>
                    <a:cubicBezTo>
                      <a:pt x="6479" y="-21485"/>
                      <a:pt x="6479" y="9054"/>
                      <a:pt x="6479" y="9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194"/>
                  </a:gs>
                  <a:gs pos="100000">
                    <a:srgbClr val="E8E74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21" name="Freeform 3420"/>
              <p:cNvSpPr/>
              <p:nvPr/>
            </p:nvSpPr>
            <p:spPr>
              <a:xfrm>
                <a:off x="5793629" y="3591425"/>
                <a:ext cx="178109" cy="118665"/>
              </a:xfrm>
              <a:custGeom>
                <a:avLst/>
                <a:gdLst/>
                <a:ahLst/>
                <a:cxnLst/>
                <a:rect l="0" t="0" r="0" b="0"/>
                <a:pathLst>
                  <a:path w="178109" h="118665">
                    <a:moveTo>
                      <a:pt x="4599" y="34155"/>
                    </a:moveTo>
                    <a:cubicBezTo>
                      <a:pt x="4599" y="34155"/>
                      <a:pt x="39418" y="109699"/>
                      <a:pt x="96393" y="116932"/>
                    </a:cubicBezTo>
                    <a:cubicBezTo>
                      <a:pt x="153369" y="124165"/>
                      <a:pt x="157325" y="106484"/>
                      <a:pt x="157325" y="106484"/>
                    </a:cubicBezTo>
                    <a:cubicBezTo>
                      <a:pt x="157325" y="106484"/>
                      <a:pt x="173942" y="112914"/>
                      <a:pt x="175525" y="98448"/>
                    </a:cubicBezTo>
                    <a:cubicBezTo>
                      <a:pt x="177108" y="83982"/>
                      <a:pt x="168404" y="75945"/>
                      <a:pt x="168404" y="75945"/>
                    </a:cubicBezTo>
                    <a:cubicBezTo>
                      <a:pt x="168404" y="75945"/>
                      <a:pt x="184229" y="71124"/>
                      <a:pt x="175525" y="62283"/>
                    </a:cubicBezTo>
                    <a:cubicBezTo>
                      <a:pt x="166821" y="53443"/>
                      <a:pt x="128837" y="-7635"/>
                      <a:pt x="53266" y="804"/>
                    </a:cubicBezTo>
                    <a:cubicBezTo>
                      <a:pt x="-22306" y="9242"/>
                      <a:pt x="4599" y="34155"/>
                      <a:pt x="4599" y="341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ECEA8B"/>
                  </a:gs>
                  <a:gs pos="100000">
                    <a:srgbClr val="E0DC3D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22" name="Freeform 3421"/>
              <p:cNvSpPr/>
              <p:nvPr/>
            </p:nvSpPr>
            <p:spPr>
              <a:xfrm>
                <a:off x="5786889" y="3507669"/>
                <a:ext cx="174339" cy="133670"/>
              </a:xfrm>
              <a:custGeom>
                <a:avLst/>
                <a:gdLst/>
                <a:ahLst/>
                <a:cxnLst/>
                <a:rect l="0" t="0" r="0" b="0"/>
                <a:pathLst>
                  <a:path w="174339" h="133670">
                    <a:moveTo>
                      <a:pt x="12921" y="96212"/>
                    </a:moveTo>
                    <a:cubicBezTo>
                      <a:pt x="12921" y="96212"/>
                      <a:pt x="31121" y="44779"/>
                      <a:pt x="77809" y="17454"/>
                    </a:cubicBezTo>
                    <a:cubicBezTo>
                      <a:pt x="124497" y="-9870"/>
                      <a:pt x="156151" y="2989"/>
                      <a:pt x="156151" y="2989"/>
                    </a:cubicBezTo>
                    <a:cubicBezTo>
                      <a:pt x="156151" y="2989"/>
                      <a:pt x="160898" y="7810"/>
                      <a:pt x="156151" y="15847"/>
                    </a:cubicBezTo>
                    <a:cubicBezTo>
                      <a:pt x="151403" y="23884"/>
                      <a:pt x="170394" y="9418"/>
                      <a:pt x="173560" y="25491"/>
                    </a:cubicBezTo>
                    <a:cubicBezTo>
                      <a:pt x="176725" y="41564"/>
                      <a:pt x="164064" y="52815"/>
                      <a:pt x="164064" y="52815"/>
                    </a:cubicBezTo>
                    <a:cubicBezTo>
                      <a:pt x="164064" y="52815"/>
                      <a:pt x="177517" y="56030"/>
                      <a:pt x="173560" y="62459"/>
                    </a:cubicBezTo>
                    <a:cubicBezTo>
                      <a:pt x="169603" y="68888"/>
                      <a:pt x="143490" y="144433"/>
                      <a:pt x="54070" y="132377"/>
                    </a:cubicBezTo>
                    <a:cubicBezTo>
                      <a:pt x="-35350" y="120323"/>
                      <a:pt x="12921" y="92998"/>
                      <a:pt x="12921" y="962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A2"/>
                  </a:gs>
                  <a:gs pos="100000">
                    <a:srgbClr val="ECEB5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23" name="Freeform 3422"/>
              <p:cNvSpPr/>
              <p:nvPr/>
            </p:nvSpPr>
            <p:spPr>
              <a:xfrm>
                <a:off x="5771558" y="3446265"/>
                <a:ext cx="114680" cy="157529"/>
              </a:xfrm>
              <a:custGeom>
                <a:avLst/>
                <a:gdLst/>
                <a:ahLst/>
                <a:cxnLst/>
                <a:rect l="0" t="0" r="0" b="0"/>
                <a:pathLst>
                  <a:path w="114680" h="157529">
                    <a:moveTo>
                      <a:pt x="7678" y="139133"/>
                    </a:moveTo>
                    <a:cubicBezTo>
                      <a:pt x="4513" y="130292"/>
                      <a:pt x="-18435" y="35461"/>
                      <a:pt x="33792" y="13763"/>
                    </a:cubicBezTo>
                    <a:cubicBezTo>
                      <a:pt x="86019" y="-7936"/>
                      <a:pt x="79689" y="904"/>
                      <a:pt x="87602" y="7333"/>
                    </a:cubicBezTo>
                    <a:cubicBezTo>
                      <a:pt x="95515" y="13763"/>
                      <a:pt x="98681" y="2511"/>
                      <a:pt x="108177" y="17781"/>
                    </a:cubicBezTo>
                    <a:cubicBezTo>
                      <a:pt x="117672" y="33050"/>
                      <a:pt x="127169" y="108594"/>
                      <a:pt x="57532" y="143151"/>
                    </a:cubicBezTo>
                    <a:cubicBezTo>
                      <a:pt x="-12105" y="177709"/>
                      <a:pt x="7678" y="139133"/>
                      <a:pt x="7678" y="1391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EF8B"/>
                  </a:gs>
                  <a:gs pos="100000">
                    <a:srgbClr val="E8E33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24" name="Freeform 3423"/>
              <p:cNvSpPr/>
              <p:nvPr/>
            </p:nvSpPr>
            <p:spPr>
              <a:xfrm>
                <a:off x="5680432" y="3443942"/>
                <a:ext cx="119131" cy="156776"/>
              </a:xfrm>
              <a:custGeom>
                <a:avLst/>
                <a:gdLst/>
                <a:ahLst/>
                <a:cxnLst/>
                <a:rect l="0" t="0" r="0" b="0"/>
                <a:pathLst>
                  <a:path w="119131" h="156776">
                    <a:moveTo>
                      <a:pt x="70316" y="151099"/>
                    </a:moveTo>
                    <a:cubicBezTo>
                      <a:pt x="70316" y="151099"/>
                      <a:pt x="-11981" y="105291"/>
                      <a:pt x="1471" y="47428"/>
                    </a:cubicBezTo>
                    <a:cubicBezTo>
                      <a:pt x="14924" y="-10435"/>
                      <a:pt x="26793" y="19300"/>
                      <a:pt x="26793" y="19300"/>
                    </a:cubicBezTo>
                    <a:cubicBezTo>
                      <a:pt x="26793" y="19300"/>
                      <a:pt x="34707" y="-12846"/>
                      <a:pt x="71108" y="5638"/>
                    </a:cubicBezTo>
                    <a:cubicBezTo>
                      <a:pt x="107508" y="24122"/>
                      <a:pt x="115421" y="41803"/>
                      <a:pt x="118587" y="91629"/>
                    </a:cubicBezTo>
                    <a:cubicBezTo>
                      <a:pt x="121752" y="141456"/>
                      <a:pt x="111465" y="169584"/>
                      <a:pt x="70316" y="15109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9C"/>
                  </a:gs>
                  <a:gs pos="100000">
                    <a:srgbClr val="ECEB5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25" name="Freeform 3424"/>
              <p:cNvSpPr/>
              <p:nvPr/>
            </p:nvSpPr>
            <p:spPr>
              <a:xfrm>
                <a:off x="5728839" y="3562795"/>
                <a:ext cx="102130" cy="95434"/>
              </a:xfrm>
              <a:custGeom>
                <a:avLst/>
                <a:gdLst/>
                <a:ahLst/>
                <a:cxnLst/>
                <a:rect l="0" t="0" r="0" b="0"/>
                <a:pathLst>
                  <a:path w="102130" h="95434">
                    <a:moveTo>
                      <a:pt x="12414" y="37068"/>
                    </a:moveTo>
                    <a:cubicBezTo>
                      <a:pt x="12414" y="34658"/>
                      <a:pt x="11622" y="13763"/>
                      <a:pt x="25866" y="12155"/>
                    </a:cubicBezTo>
                    <a:cubicBezTo>
                      <a:pt x="40110" y="10548"/>
                      <a:pt x="40901" y="-3918"/>
                      <a:pt x="56728" y="904"/>
                    </a:cubicBezTo>
                    <a:cubicBezTo>
                      <a:pt x="72554" y="5726"/>
                      <a:pt x="78093" y="3315"/>
                      <a:pt x="80467" y="9744"/>
                    </a:cubicBezTo>
                    <a:cubicBezTo>
                      <a:pt x="82841" y="16173"/>
                      <a:pt x="92338" y="15370"/>
                      <a:pt x="96293" y="29032"/>
                    </a:cubicBezTo>
                    <a:cubicBezTo>
                      <a:pt x="100250" y="42694"/>
                      <a:pt x="105790" y="49123"/>
                      <a:pt x="98668" y="59571"/>
                    </a:cubicBezTo>
                    <a:cubicBezTo>
                      <a:pt x="91546" y="70018"/>
                      <a:pt x="98667" y="70019"/>
                      <a:pt x="84424" y="82877"/>
                    </a:cubicBezTo>
                    <a:cubicBezTo>
                      <a:pt x="70180" y="95736"/>
                      <a:pt x="78093" y="80467"/>
                      <a:pt x="59893" y="86092"/>
                    </a:cubicBezTo>
                    <a:cubicBezTo>
                      <a:pt x="41692" y="91718"/>
                      <a:pt x="37736" y="106181"/>
                      <a:pt x="20326" y="81270"/>
                    </a:cubicBezTo>
                    <a:cubicBezTo>
                      <a:pt x="2918" y="56356"/>
                      <a:pt x="5292" y="67608"/>
                      <a:pt x="1731" y="62384"/>
                    </a:cubicBezTo>
                    <a:cubicBezTo>
                      <a:pt x="-1830" y="57160"/>
                      <a:pt x="-1039" y="38676"/>
                      <a:pt x="12414" y="37068"/>
                    </a:cubicBezTo>
                    <a:close/>
                  </a:path>
                </a:pathLst>
              </a:custGeom>
              <a:solidFill>
                <a:srgbClr val="38620E"/>
              </a:solidFill>
              <a:ln w="7700" cap="flat">
                <a:noFill/>
                <a:bevel/>
              </a:ln>
            </p:spPr>
          </p:sp>
          <p:sp>
            <p:nvSpPr>
              <p:cNvPr id="3426" name="Freeform 3425"/>
              <p:cNvSpPr/>
              <p:nvPr/>
            </p:nvSpPr>
            <p:spPr>
              <a:xfrm>
                <a:off x="5752331" y="3579538"/>
                <a:ext cx="69117" cy="64585"/>
              </a:xfrm>
              <a:custGeom>
                <a:avLst/>
                <a:gdLst/>
                <a:ahLst/>
                <a:cxnLst/>
                <a:rect l="0" t="0" r="0" b="0"/>
                <a:pathLst>
                  <a:path w="69117" h="64585">
                    <a:moveTo>
                      <a:pt x="8401" y="25086"/>
                    </a:moveTo>
                    <a:cubicBezTo>
                      <a:pt x="8401" y="23455"/>
                      <a:pt x="7865" y="9314"/>
                      <a:pt x="17505" y="8226"/>
                    </a:cubicBezTo>
                    <a:cubicBezTo>
                      <a:pt x="27145" y="7138"/>
                      <a:pt x="27680" y="-2651"/>
                      <a:pt x="38391" y="612"/>
                    </a:cubicBezTo>
                    <a:cubicBezTo>
                      <a:pt x="49101" y="3875"/>
                      <a:pt x="52850" y="2243"/>
                      <a:pt x="54456" y="6594"/>
                    </a:cubicBezTo>
                    <a:cubicBezTo>
                      <a:pt x="56063" y="10945"/>
                      <a:pt x="62490" y="10402"/>
                      <a:pt x="65167" y="19647"/>
                    </a:cubicBezTo>
                    <a:cubicBezTo>
                      <a:pt x="67844" y="28893"/>
                      <a:pt x="71593" y="33244"/>
                      <a:pt x="66774" y="40315"/>
                    </a:cubicBezTo>
                    <a:cubicBezTo>
                      <a:pt x="61954" y="47385"/>
                      <a:pt x="66773" y="47385"/>
                      <a:pt x="57134" y="56087"/>
                    </a:cubicBezTo>
                    <a:cubicBezTo>
                      <a:pt x="47494" y="64789"/>
                      <a:pt x="52850" y="54456"/>
                      <a:pt x="40533" y="58263"/>
                    </a:cubicBezTo>
                    <a:cubicBezTo>
                      <a:pt x="28215" y="62070"/>
                      <a:pt x="25538" y="71859"/>
                      <a:pt x="13756" y="54999"/>
                    </a:cubicBezTo>
                    <a:cubicBezTo>
                      <a:pt x="1975" y="38139"/>
                      <a:pt x="3581" y="45754"/>
                      <a:pt x="1171" y="42218"/>
                    </a:cubicBezTo>
                    <a:cubicBezTo>
                      <a:pt x="-1238" y="38683"/>
                      <a:pt x="-703" y="26174"/>
                      <a:pt x="8401" y="25086"/>
                    </a:cubicBezTo>
                    <a:close/>
                  </a:path>
                </a:pathLst>
              </a:custGeom>
              <a:solidFill>
                <a:srgbClr val="483D8B"/>
              </a:solidFill>
              <a:ln w="7700" cap="flat">
                <a:noFill/>
                <a:bevel/>
              </a:ln>
            </p:spPr>
          </p:sp>
          <p:sp>
            <p:nvSpPr>
              <p:cNvPr id="3427" name="Freeform 3426"/>
              <p:cNvSpPr/>
              <p:nvPr/>
            </p:nvSpPr>
            <p:spPr>
              <a:xfrm>
                <a:off x="5771496" y="3603291"/>
                <a:ext cx="16816" cy="17078"/>
              </a:xfrm>
              <a:custGeom>
                <a:avLst/>
                <a:gdLst/>
                <a:ahLst/>
                <a:cxnLst/>
                <a:rect l="0" t="0" r="0" b="0"/>
                <a:pathLst>
                  <a:path w="16816" h="17078">
                    <a:moveTo>
                      <a:pt x="0" y="8539"/>
                    </a:moveTo>
                    <a:cubicBezTo>
                      <a:pt x="0" y="3823"/>
                      <a:pt x="3764" y="0"/>
                      <a:pt x="8408" y="0"/>
                    </a:cubicBezTo>
                    <a:cubicBezTo>
                      <a:pt x="13051" y="0"/>
                      <a:pt x="16816" y="3823"/>
                      <a:pt x="16816" y="8539"/>
                    </a:cubicBezTo>
                    <a:cubicBezTo>
                      <a:pt x="16816" y="13255"/>
                      <a:pt x="13051" y="17078"/>
                      <a:pt x="8408" y="17078"/>
                    </a:cubicBezTo>
                    <a:cubicBezTo>
                      <a:pt x="3764" y="17078"/>
                      <a:pt x="0" y="13255"/>
                      <a:pt x="0" y="853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428" name="Freeform 3427"/>
              <p:cNvSpPr/>
              <p:nvPr/>
            </p:nvSpPr>
            <p:spPr>
              <a:xfrm>
                <a:off x="5801788" y="3600467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1"/>
                      <a:pt x="1771" y="0"/>
                      <a:pt x="3957" y="0"/>
                    </a:cubicBezTo>
                    <a:cubicBezTo>
                      <a:pt x="6142" y="0"/>
                      <a:pt x="7913" y="1911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429" name="Freeform 3428"/>
              <p:cNvSpPr/>
              <p:nvPr/>
            </p:nvSpPr>
            <p:spPr>
              <a:xfrm>
                <a:off x="5787446" y="3625078"/>
                <a:ext cx="7419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419" h="8539">
                    <a:moveTo>
                      <a:pt x="0" y="4269"/>
                    </a:moveTo>
                    <a:cubicBezTo>
                      <a:pt x="0" y="1911"/>
                      <a:pt x="1661" y="0"/>
                      <a:pt x="3709" y="0"/>
                    </a:cubicBezTo>
                    <a:cubicBezTo>
                      <a:pt x="5758" y="0"/>
                      <a:pt x="7419" y="1911"/>
                      <a:pt x="7419" y="4269"/>
                    </a:cubicBezTo>
                    <a:cubicBezTo>
                      <a:pt x="7419" y="6627"/>
                      <a:pt x="5758" y="8539"/>
                      <a:pt x="3709" y="8539"/>
                    </a:cubicBezTo>
                    <a:cubicBezTo>
                      <a:pt x="166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430" name="Freeform 3429"/>
              <p:cNvSpPr/>
              <p:nvPr/>
            </p:nvSpPr>
            <p:spPr>
              <a:xfrm>
                <a:off x="5789919" y="3609005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1"/>
                      <a:pt x="1771" y="0"/>
                      <a:pt x="3957" y="0"/>
                    </a:cubicBezTo>
                    <a:cubicBezTo>
                      <a:pt x="6142" y="0"/>
                      <a:pt x="7913" y="1911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</p:grpSp>
        <p:grpSp>
          <p:nvGrpSpPr>
            <p:cNvPr id="3431" name="Group 3430"/>
            <p:cNvGrpSpPr/>
            <p:nvPr/>
          </p:nvGrpSpPr>
          <p:grpSpPr>
            <a:xfrm>
              <a:off x="5741268" y="3033878"/>
              <a:ext cx="386017" cy="356748"/>
              <a:chOff x="5741268" y="3033878"/>
              <a:chExt cx="386017" cy="356748"/>
            </a:xfrm>
          </p:grpSpPr>
          <p:sp>
            <p:nvSpPr>
              <p:cNvPr id="3432" name="Freeform 3431"/>
              <p:cNvSpPr/>
              <p:nvPr/>
            </p:nvSpPr>
            <p:spPr>
              <a:xfrm>
                <a:off x="5765132" y="3105203"/>
                <a:ext cx="152824" cy="115965"/>
              </a:xfrm>
              <a:custGeom>
                <a:avLst/>
                <a:gdLst/>
                <a:ahLst/>
                <a:cxnLst/>
                <a:rect l="0" t="0" r="0" b="0"/>
                <a:pathLst>
                  <a:path w="152824" h="115965">
                    <a:moveTo>
                      <a:pt x="141164" y="68524"/>
                    </a:moveTo>
                    <a:cubicBezTo>
                      <a:pt x="141164" y="68524"/>
                      <a:pt x="99225" y="9857"/>
                      <a:pt x="55702" y="1821"/>
                    </a:cubicBezTo>
                    <a:cubicBezTo>
                      <a:pt x="12179" y="-6216"/>
                      <a:pt x="14553" y="14679"/>
                      <a:pt x="14553" y="14679"/>
                    </a:cubicBezTo>
                    <a:cubicBezTo>
                      <a:pt x="14553" y="14679"/>
                      <a:pt x="1100" y="18698"/>
                      <a:pt x="3474" y="37985"/>
                    </a:cubicBezTo>
                    <a:cubicBezTo>
                      <a:pt x="5848" y="57273"/>
                      <a:pt x="-7604" y="42807"/>
                      <a:pt x="6640" y="70935"/>
                    </a:cubicBezTo>
                    <a:cubicBezTo>
                      <a:pt x="20884" y="99064"/>
                      <a:pt x="72319" y="115965"/>
                      <a:pt x="103972" y="115965"/>
                    </a:cubicBezTo>
                    <a:cubicBezTo>
                      <a:pt x="135625" y="115965"/>
                      <a:pt x="151056" y="98662"/>
                      <a:pt x="152243" y="99867"/>
                    </a:cubicBezTo>
                    <a:cubicBezTo>
                      <a:pt x="152243" y="99867"/>
                      <a:pt x="156594" y="84196"/>
                      <a:pt x="141164" y="6852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F7B3"/>
                  </a:gs>
                  <a:gs pos="100000">
                    <a:srgbClr val="EEF179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33" name="Freeform 3432"/>
              <p:cNvSpPr/>
              <p:nvPr/>
            </p:nvSpPr>
            <p:spPr>
              <a:xfrm>
                <a:off x="5741268" y="3201768"/>
                <a:ext cx="167477" cy="98134"/>
              </a:xfrm>
              <a:custGeom>
                <a:avLst/>
                <a:gdLst/>
                <a:ahLst/>
                <a:cxnLst/>
                <a:rect l="0" t="0" r="0" b="0"/>
                <a:pathLst>
                  <a:path w="167477" h="98134">
                    <a:moveTo>
                      <a:pt x="165028" y="8928"/>
                    </a:moveTo>
                    <a:cubicBezTo>
                      <a:pt x="161072" y="8928"/>
                      <a:pt x="71652" y="-12771"/>
                      <a:pt x="35251" y="11339"/>
                    </a:cubicBezTo>
                    <a:cubicBezTo>
                      <a:pt x="-1150" y="35449"/>
                      <a:pt x="9929" y="34645"/>
                      <a:pt x="9929" y="34645"/>
                    </a:cubicBezTo>
                    <a:cubicBezTo>
                      <a:pt x="9929" y="34645"/>
                      <a:pt x="3598" y="39467"/>
                      <a:pt x="6763" y="46700"/>
                    </a:cubicBezTo>
                    <a:cubicBezTo>
                      <a:pt x="9929" y="53933"/>
                      <a:pt x="-4315" y="61969"/>
                      <a:pt x="1224" y="69202"/>
                    </a:cubicBezTo>
                    <a:cubicBezTo>
                      <a:pt x="6763" y="76435"/>
                      <a:pt x="19424" y="77239"/>
                      <a:pt x="19424" y="77239"/>
                    </a:cubicBezTo>
                    <a:cubicBezTo>
                      <a:pt x="19424" y="77239"/>
                      <a:pt x="20216" y="89294"/>
                      <a:pt x="25755" y="89294"/>
                    </a:cubicBezTo>
                    <a:cubicBezTo>
                      <a:pt x="31294" y="89294"/>
                      <a:pt x="36834" y="89294"/>
                      <a:pt x="36834" y="89294"/>
                    </a:cubicBezTo>
                    <a:cubicBezTo>
                      <a:pt x="36834" y="89294"/>
                      <a:pt x="47121" y="104563"/>
                      <a:pt x="98557" y="94919"/>
                    </a:cubicBezTo>
                    <a:cubicBezTo>
                      <a:pt x="149993" y="85275"/>
                      <a:pt x="176106" y="13750"/>
                      <a:pt x="165028" y="89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1EF8D"/>
                  </a:gs>
                  <a:gs pos="100000">
                    <a:srgbClr val="E7E53F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34" name="Freeform 3433"/>
              <p:cNvSpPr/>
              <p:nvPr/>
            </p:nvSpPr>
            <p:spPr>
              <a:xfrm>
                <a:off x="5815764" y="3216522"/>
                <a:ext cx="130444" cy="156022"/>
              </a:xfrm>
              <a:custGeom>
                <a:avLst/>
                <a:gdLst/>
                <a:ahLst/>
                <a:cxnLst/>
                <a:rect l="0" t="0" r="0" b="0"/>
                <a:pathLst>
                  <a:path w="130444" h="156022">
                    <a:moveTo>
                      <a:pt x="107941" y="1406"/>
                    </a:moveTo>
                    <a:cubicBezTo>
                      <a:pt x="101611" y="-1808"/>
                      <a:pt x="12191" y="35160"/>
                      <a:pt x="3487" y="72932"/>
                    </a:cubicBezTo>
                    <a:cubicBezTo>
                      <a:pt x="-5218" y="110704"/>
                      <a:pt x="5069" y="116329"/>
                      <a:pt x="5069" y="116329"/>
                    </a:cubicBezTo>
                    <a:cubicBezTo>
                      <a:pt x="5069" y="116329"/>
                      <a:pt x="8235" y="118740"/>
                      <a:pt x="12983" y="121955"/>
                    </a:cubicBezTo>
                    <a:cubicBezTo>
                      <a:pt x="17731" y="125170"/>
                      <a:pt x="13774" y="137224"/>
                      <a:pt x="23270" y="145260"/>
                    </a:cubicBezTo>
                    <a:cubicBezTo>
                      <a:pt x="32766" y="153298"/>
                      <a:pt x="47009" y="146868"/>
                      <a:pt x="47009" y="146868"/>
                    </a:cubicBezTo>
                    <a:cubicBezTo>
                      <a:pt x="47009" y="146868"/>
                      <a:pt x="66793" y="158119"/>
                      <a:pt x="77080" y="155709"/>
                    </a:cubicBezTo>
                    <a:cubicBezTo>
                      <a:pt x="87367" y="153298"/>
                      <a:pt x="118228" y="143654"/>
                      <a:pt x="127725" y="100256"/>
                    </a:cubicBezTo>
                    <a:cubicBezTo>
                      <a:pt x="137219" y="56859"/>
                      <a:pt x="119020" y="3014"/>
                      <a:pt x="119020" y="3014"/>
                    </a:cubicBezTo>
                    <a:cubicBezTo>
                      <a:pt x="119020" y="3014"/>
                      <a:pt x="119020" y="-2612"/>
                      <a:pt x="107941" y="140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AEC86"/>
                  </a:gs>
                  <a:gs pos="100000">
                    <a:srgbClr val="DCDF3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35" name="Freeform 3434"/>
              <p:cNvSpPr/>
              <p:nvPr/>
            </p:nvSpPr>
            <p:spPr>
              <a:xfrm>
                <a:off x="5925931" y="3217715"/>
                <a:ext cx="113135" cy="172911"/>
              </a:xfrm>
              <a:custGeom>
                <a:avLst/>
                <a:gdLst/>
                <a:ahLst/>
                <a:cxnLst/>
                <a:rect l="0" t="0" r="0" b="0"/>
                <a:pathLst>
                  <a:path w="113135" h="172911">
                    <a:moveTo>
                      <a:pt x="6479" y="9054"/>
                    </a:moveTo>
                    <a:cubicBezTo>
                      <a:pt x="4105" y="11465"/>
                      <a:pt x="-13304" y="121565"/>
                      <a:pt x="20723" y="147283"/>
                    </a:cubicBezTo>
                    <a:cubicBezTo>
                      <a:pt x="54750" y="172911"/>
                      <a:pt x="54750" y="172196"/>
                      <a:pt x="54750" y="172196"/>
                    </a:cubicBezTo>
                    <a:cubicBezTo>
                      <a:pt x="54750" y="172196"/>
                      <a:pt x="64641" y="176615"/>
                      <a:pt x="70576" y="163356"/>
                    </a:cubicBezTo>
                    <a:cubicBezTo>
                      <a:pt x="76511" y="150095"/>
                      <a:pt x="81655" y="171392"/>
                      <a:pt x="91942" y="160945"/>
                    </a:cubicBezTo>
                    <a:cubicBezTo>
                      <a:pt x="102229" y="150497"/>
                      <a:pt x="95107" y="144068"/>
                      <a:pt x="95107" y="144068"/>
                    </a:cubicBezTo>
                    <a:cubicBezTo>
                      <a:pt x="95107" y="144068"/>
                      <a:pt x="109351" y="143264"/>
                      <a:pt x="109351" y="132817"/>
                    </a:cubicBezTo>
                    <a:cubicBezTo>
                      <a:pt x="109351" y="122369"/>
                      <a:pt x="109351" y="122369"/>
                      <a:pt x="109351" y="122369"/>
                    </a:cubicBezTo>
                    <a:cubicBezTo>
                      <a:pt x="109351" y="122369"/>
                      <a:pt x="131508" y="79775"/>
                      <a:pt x="68993" y="29145"/>
                    </a:cubicBezTo>
                    <a:cubicBezTo>
                      <a:pt x="6479" y="-21485"/>
                      <a:pt x="6479" y="9054"/>
                      <a:pt x="6479" y="9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194"/>
                  </a:gs>
                  <a:gs pos="100000">
                    <a:srgbClr val="E8E74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36" name="Freeform 3435"/>
              <p:cNvSpPr/>
              <p:nvPr/>
            </p:nvSpPr>
            <p:spPr>
              <a:xfrm>
                <a:off x="5949177" y="3181362"/>
                <a:ext cx="178109" cy="118665"/>
              </a:xfrm>
              <a:custGeom>
                <a:avLst/>
                <a:gdLst/>
                <a:ahLst/>
                <a:cxnLst/>
                <a:rect l="0" t="0" r="0" b="0"/>
                <a:pathLst>
                  <a:path w="178109" h="118665">
                    <a:moveTo>
                      <a:pt x="4599" y="34155"/>
                    </a:moveTo>
                    <a:cubicBezTo>
                      <a:pt x="4599" y="34155"/>
                      <a:pt x="39418" y="109699"/>
                      <a:pt x="96393" y="116932"/>
                    </a:cubicBezTo>
                    <a:cubicBezTo>
                      <a:pt x="153369" y="124165"/>
                      <a:pt x="157325" y="106484"/>
                      <a:pt x="157325" y="106484"/>
                    </a:cubicBezTo>
                    <a:cubicBezTo>
                      <a:pt x="157325" y="106484"/>
                      <a:pt x="173942" y="112914"/>
                      <a:pt x="175525" y="98448"/>
                    </a:cubicBezTo>
                    <a:cubicBezTo>
                      <a:pt x="177108" y="83982"/>
                      <a:pt x="168404" y="75945"/>
                      <a:pt x="168404" y="75945"/>
                    </a:cubicBezTo>
                    <a:cubicBezTo>
                      <a:pt x="168404" y="75945"/>
                      <a:pt x="184229" y="71124"/>
                      <a:pt x="175525" y="62283"/>
                    </a:cubicBezTo>
                    <a:cubicBezTo>
                      <a:pt x="166821" y="53443"/>
                      <a:pt x="128837" y="-7635"/>
                      <a:pt x="53266" y="804"/>
                    </a:cubicBezTo>
                    <a:cubicBezTo>
                      <a:pt x="-22306" y="9242"/>
                      <a:pt x="4599" y="34155"/>
                      <a:pt x="4599" y="341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ECEA8B"/>
                  </a:gs>
                  <a:gs pos="100000">
                    <a:srgbClr val="E0DC3D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37" name="Freeform 3436"/>
              <p:cNvSpPr/>
              <p:nvPr/>
            </p:nvSpPr>
            <p:spPr>
              <a:xfrm>
                <a:off x="5942437" y="3097606"/>
                <a:ext cx="174339" cy="133670"/>
              </a:xfrm>
              <a:custGeom>
                <a:avLst/>
                <a:gdLst/>
                <a:ahLst/>
                <a:cxnLst/>
                <a:rect l="0" t="0" r="0" b="0"/>
                <a:pathLst>
                  <a:path w="174339" h="133670">
                    <a:moveTo>
                      <a:pt x="12921" y="96212"/>
                    </a:moveTo>
                    <a:cubicBezTo>
                      <a:pt x="12921" y="96212"/>
                      <a:pt x="31121" y="44779"/>
                      <a:pt x="77809" y="17454"/>
                    </a:cubicBezTo>
                    <a:cubicBezTo>
                      <a:pt x="124497" y="-9870"/>
                      <a:pt x="156151" y="2989"/>
                      <a:pt x="156151" y="2989"/>
                    </a:cubicBezTo>
                    <a:cubicBezTo>
                      <a:pt x="156151" y="2989"/>
                      <a:pt x="160898" y="7810"/>
                      <a:pt x="156151" y="15847"/>
                    </a:cubicBezTo>
                    <a:cubicBezTo>
                      <a:pt x="151403" y="23884"/>
                      <a:pt x="170394" y="9418"/>
                      <a:pt x="173560" y="25491"/>
                    </a:cubicBezTo>
                    <a:cubicBezTo>
                      <a:pt x="176725" y="41564"/>
                      <a:pt x="164064" y="52815"/>
                      <a:pt x="164064" y="52815"/>
                    </a:cubicBezTo>
                    <a:cubicBezTo>
                      <a:pt x="164064" y="52815"/>
                      <a:pt x="177517" y="56030"/>
                      <a:pt x="173560" y="62459"/>
                    </a:cubicBezTo>
                    <a:cubicBezTo>
                      <a:pt x="169603" y="68888"/>
                      <a:pt x="143490" y="144433"/>
                      <a:pt x="54070" y="132377"/>
                    </a:cubicBezTo>
                    <a:cubicBezTo>
                      <a:pt x="-35350" y="120323"/>
                      <a:pt x="12921" y="92998"/>
                      <a:pt x="12921" y="962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A2"/>
                  </a:gs>
                  <a:gs pos="100000">
                    <a:srgbClr val="ECEB5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38" name="Freeform 3437"/>
              <p:cNvSpPr/>
              <p:nvPr/>
            </p:nvSpPr>
            <p:spPr>
              <a:xfrm>
                <a:off x="5927106" y="3036202"/>
                <a:ext cx="114680" cy="157529"/>
              </a:xfrm>
              <a:custGeom>
                <a:avLst/>
                <a:gdLst/>
                <a:ahLst/>
                <a:cxnLst/>
                <a:rect l="0" t="0" r="0" b="0"/>
                <a:pathLst>
                  <a:path w="114680" h="157529">
                    <a:moveTo>
                      <a:pt x="7678" y="139133"/>
                    </a:moveTo>
                    <a:cubicBezTo>
                      <a:pt x="4513" y="130292"/>
                      <a:pt x="-18435" y="35461"/>
                      <a:pt x="33792" y="13763"/>
                    </a:cubicBezTo>
                    <a:cubicBezTo>
                      <a:pt x="86019" y="-7936"/>
                      <a:pt x="79689" y="904"/>
                      <a:pt x="87602" y="7333"/>
                    </a:cubicBezTo>
                    <a:cubicBezTo>
                      <a:pt x="95515" y="13763"/>
                      <a:pt x="98681" y="2511"/>
                      <a:pt x="108177" y="17781"/>
                    </a:cubicBezTo>
                    <a:cubicBezTo>
                      <a:pt x="117672" y="33050"/>
                      <a:pt x="127169" y="108594"/>
                      <a:pt x="57532" y="143151"/>
                    </a:cubicBezTo>
                    <a:cubicBezTo>
                      <a:pt x="-12105" y="177709"/>
                      <a:pt x="7678" y="139133"/>
                      <a:pt x="7678" y="1391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EF8B"/>
                  </a:gs>
                  <a:gs pos="100000">
                    <a:srgbClr val="E8E33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39" name="Freeform 3438"/>
              <p:cNvSpPr/>
              <p:nvPr/>
            </p:nvSpPr>
            <p:spPr>
              <a:xfrm>
                <a:off x="5835980" y="3033878"/>
                <a:ext cx="119131" cy="156776"/>
              </a:xfrm>
              <a:custGeom>
                <a:avLst/>
                <a:gdLst/>
                <a:ahLst/>
                <a:cxnLst/>
                <a:rect l="0" t="0" r="0" b="0"/>
                <a:pathLst>
                  <a:path w="119131" h="156776">
                    <a:moveTo>
                      <a:pt x="70316" y="151099"/>
                    </a:moveTo>
                    <a:cubicBezTo>
                      <a:pt x="70316" y="151099"/>
                      <a:pt x="-11981" y="105291"/>
                      <a:pt x="1471" y="47428"/>
                    </a:cubicBezTo>
                    <a:cubicBezTo>
                      <a:pt x="14924" y="-10435"/>
                      <a:pt x="26793" y="19300"/>
                      <a:pt x="26793" y="19300"/>
                    </a:cubicBezTo>
                    <a:cubicBezTo>
                      <a:pt x="26793" y="19300"/>
                      <a:pt x="34707" y="-12846"/>
                      <a:pt x="71108" y="5638"/>
                    </a:cubicBezTo>
                    <a:cubicBezTo>
                      <a:pt x="107508" y="24122"/>
                      <a:pt x="115421" y="41803"/>
                      <a:pt x="118587" y="91629"/>
                    </a:cubicBezTo>
                    <a:cubicBezTo>
                      <a:pt x="121752" y="141456"/>
                      <a:pt x="111465" y="169584"/>
                      <a:pt x="70316" y="15109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9C"/>
                  </a:gs>
                  <a:gs pos="100000">
                    <a:srgbClr val="ECEB5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40" name="Freeform 3439"/>
              <p:cNvSpPr/>
              <p:nvPr/>
            </p:nvSpPr>
            <p:spPr>
              <a:xfrm>
                <a:off x="5884387" y="3152732"/>
                <a:ext cx="102130" cy="95434"/>
              </a:xfrm>
              <a:custGeom>
                <a:avLst/>
                <a:gdLst/>
                <a:ahLst/>
                <a:cxnLst/>
                <a:rect l="0" t="0" r="0" b="0"/>
                <a:pathLst>
                  <a:path w="102130" h="95434">
                    <a:moveTo>
                      <a:pt x="12414" y="37068"/>
                    </a:moveTo>
                    <a:cubicBezTo>
                      <a:pt x="12414" y="34658"/>
                      <a:pt x="11622" y="13763"/>
                      <a:pt x="25866" y="12155"/>
                    </a:cubicBezTo>
                    <a:cubicBezTo>
                      <a:pt x="40110" y="10548"/>
                      <a:pt x="40901" y="-3918"/>
                      <a:pt x="56728" y="904"/>
                    </a:cubicBezTo>
                    <a:cubicBezTo>
                      <a:pt x="72554" y="5726"/>
                      <a:pt x="78093" y="3315"/>
                      <a:pt x="80467" y="9744"/>
                    </a:cubicBezTo>
                    <a:cubicBezTo>
                      <a:pt x="82841" y="16173"/>
                      <a:pt x="92338" y="15370"/>
                      <a:pt x="96293" y="29032"/>
                    </a:cubicBezTo>
                    <a:cubicBezTo>
                      <a:pt x="100250" y="42694"/>
                      <a:pt x="105790" y="49123"/>
                      <a:pt x="98668" y="59571"/>
                    </a:cubicBezTo>
                    <a:cubicBezTo>
                      <a:pt x="91546" y="70018"/>
                      <a:pt x="98667" y="70019"/>
                      <a:pt x="84424" y="82877"/>
                    </a:cubicBezTo>
                    <a:cubicBezTo>
                      <a:pt x="70180" y="95736"/>
                      <a:pt x="78093" y="80467"/>
                      <a:pt x="59893" y="86092"/>
                    </a:cubicBezTo>
                    <a:cubicBezTo>
                      <a:pt x="41692" y="91718"/>
                      <a:pt x="37736" y="106181"/>
                      <a:pt x="20326" y="81270"/>
                    </a:cubicBezTo>
                    <a:cubicBezTo>
                      <a:pt x="2918" y="56356"/>
                      <a:pt x="5292" y="67608"/>
                      <a:pt x="1731" y="62384"/>
                    </a:cubicBezTo>
                    <a:cubicBezTo>
                      <a:pt x="-1830" y="57160"/>
                      <a:pt x="-1039" y="38676"/>
                      <a:pt x="12414" y="37068"/>
                    </a:cubicBezTo>
                    <a:close/>
                  </a:path>
                </a:pathLst>
              </a:custGeom>
              <a:solidFill>
                <a:srgbClr val="38620E"/>
              </a:solidFill>
              <a:ln w="7700" cap="flat">
                <a:noFill/>
                <a:bevel/>
              </a:ln>
            </p:spPr>
          </p:sp>
          <p:sp>
            <p:nvSpPr>
              <p:cNvPr id="3441" name="Freeform 3440"/>
              <p:cNvSpPr/>
              <p:nvPr/>
            </p:nvSpPr>
            <p:spPr>
              <a:xfrm>
                <a:off x="5907879" y="3169474"/>
                <a:ext cx="69117" cy="64585"/>
              </a:xfrm>
              <a:custGeom>
                <a:avLst/>
                <a:gdLst/>
                <a:ahLst/>
                <a:cxnLst/>
                <a:rect l="0" t="0" r="0" b="0"/>
                <a:pathLst>
                  <a:path w="69117" h="64585">
                    <a:moveTo>
                      <a:pt x="8401" y="25086"/>
                    </a:moveTo>
                    <a:cubicBezTo>
                      <a:pt x="8401" y="23455"/>
                      <a:pt x="7865" y="9314"/>
                      <a:pt x="17505" y="8226"/>
                    </a:cubicBezTo>
                    <a:cubicBezTo>
                      <a:pt x="27145" y="7138"/>
                      <a:pt x="27680" y="-2651"/>
                      <a:pt x="38391" y="612"/>
                    </a:cubicBezTo>
                    <a:cubicBezTo>
                      <a:pt x="49101" y="3875"/>
                      <a:pt x="52850" y="2243"/>
                      <a:pt x="54456" y="6594"/>
                    </a:cubicBezTo>
                    <a:cubicBezTo>
                      <a:pt x="56063" y="10945"/>
                      <a:pt x="62490" y="10402"/>
                      <a:pt x="65167" y="19647"/>
                    </a:cubicBezTo>
                    <a:cubicBezTo>
                      <a:pt x="67844" y="28893"/>
                      <a:pt x="71593" y="33244"/>
                      <a:pt x="66774" y="40315"/>
                    </a:cubicBezTo>
                    <a:cubicBezTo>
                      <a:pt x="61954" y="47385"/>
                      <a:pt x="66773" y="47385"/>
                      <a:pt x="57134" y="56087"/>
                    </a:cubicBezTo>
                    <a:cubicBezTo>
                      <a:pt x="47494" y="64789"/>
                      <a:pt x="52850" y="54456"/>
                      <a:pt x="40533" y="58263"/>
                    </a:cubicBezTo>
                    <a:cubicBezTo>
                      <a:pt x="28215" y="62070"/>
                      <a:pt x="25538" y="71859"/>
                      <a:pt x="13756" y="54999"/>
                    </a:cubicBezTo>
                    <a:cubicBezTo>
                      <a:pt x="1975" y="38139"/>
                      <a:pt x="3581" y="45754"/>
                      <a:pt x="1171" y="42218"/>
                    </a:cubicBezTo>
                    <a:cubicBezTo>
                      <a:pt x="-1238" y="38683"/>
                      <a:pt x="-703" y="26174"/>
                      <a:pt x="8401" y="25086"/>
                    </a:cubicBezTo>
                    <a:close/>
                  </a:path>
                </a:pathLst>
              </a:custGeom>
              <a:solidFill>
                <a:srgbClr val="483D8B"/>
              </a:solidFill>
              <a:ln w="7700" cap="flat">
                <a:noFill/>
                <a:bevel/>
              </a:ln>
            </p:spPr>
          </p:sp>
          <p:sp>
            <p:nvSpPr>
              <p:cNvPr id="3442" name="Freeform 3441"/>
              <p:cNvSpPr/>
              <p:nvPr/>
            </p:nvSpPr>
            <p:spPr>
              <a:xfrm>
                <a:off x="5927044" y="3193228"/>
                <a:ext cx="16816" cy="17078"/>
              </a:xfrm>
              <a:custGeom>
                <a:avLst/>
                <a:gdLst/>
                <a:ahLst/>
                <a:cxnLst/>
                <a:rect l="0" t="0" r="0" b="0"/>
                <a:pathLst>
                  <a:path w="16816" h="17078">
                    <a:moveTo>
                      <a:pt x="0" y="8539"/>
                    </a:moveTo>
                    <a:cubicBezTo>
                      <a:pt x="0" y="3823"/>
                      <a:pt x="3764" y="0"/>
                      <a:pt x="8408" y="0"/>
                    </a:cubicBezTo>
                    <a:cubicBezTo>
                      <a:pt x="13051" y="0"/>
                      <a:pt x="16816" y="3823"/>
                      <a:pt x="16816" y="8539"/>
                    </a:cubicBezTo>
                    <a:cubicBezTo>
                      <a:pt x="16816" y="13255"/>
                      <a:pt x="13051" y="17078"/>
                      <a:pt x="8408" y="17078"/>
                    </a:cubicBezTo>
                    <a:cubicBezTo>
                      <a:pt x="3764" y="17078"/>
                      <a:pt x="0" y="13255"/>
                      <a:pt x="0" y="853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443" name="Freeform 3442"/>
              <p:cNvSpPr/>
              <p:nvPr/>
            </p:nvSpPr>
            <p:spPr>
              <a:xfrm>
                <a:off x="5957336" y="3190404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1"/>
                      <a:pt x="1771" y="0"/>
                      <a:pt x="3957" y="0"/>
                    </a:cubicBezTo>
                    <a:cubicBezTo>
                      <a:pt x="6142" y="0"/>
                      <a:pt x="7913" y="1911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444" name="Freeform 3443"/>
              <p:cNvSpPr/>
              <p:nvPr/>
            </p:nvSpPr>
            <p:spPr>
              <a:xfrm>
                <a:off x="5942993" y="3215015"/>
                <a:ext cx="7419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419" h="8539">
                    <a:moveTo>
                      <a:pt x="0" y="4269"/>
                    </a:moveTo>
                    <a:cubicBezTo>
                      <a:pt x="0" y="1911"/>
                      <a:pt x="1661" y="0"/>
                      <a:pt x="3709" y="0"/>
                    </a:cubicBezTo>
                    <a:cubicBezTo>
                      <a:pt x="5758" y="0"/>
                      <a:pt x="7419" y="1911"/>
                      <a:pt x="7419" y="4269"/>
                    </a:cubicBezTo>
                    <a:cubicBezTo>
                      <a:pt x="7419" y="6627"/>
                      <a:pt x="5758" y="8539"/>
                      <a:pt x="3709" y="8539"/>
                    </a:cubicBezTo>
                    <a:cubicBezTo>
                      <a:pt x="166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445" name="Freeform 3444"/>
              <p:cNvSpPr/>
              <p:nvPr/>
            </p:nvSpPr>
            <p:spPr>
              <a:xfrm>
                <a:off x="5945466" y="3198942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1"/>
                      <a:pt x="1771" y="0"/>
                      <a:pt x="3957" y="0"/>
                    </a:cubicBezTo>
                    <a:cubicBezTo>
                      <a:pt x="6142" y="0"/>
                      <a:pt x="7913" y="1911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</p:grpSp>
        <p:grpSp>
          <p:nvGrpSpPr>
            <p:cNvPr id="3447" name="Group 3446"/>
            <p:cNvGrpSpPr/>
            <p:nvPr/>
          </p:nvGrpSpPr>
          <p:grpSpPr>
            <a:xfrm>
              <a:off x="6192773" y="3164785"/>
              <a:ext cx="386017" cy="356749"/>
              <a:chOff x="6192773" y="3164785"/>
              <a:chExt cx="386017" cy="356749"/>
            </a:xfrm>
          </p:grpSpPr>
          <p:sp>
            <p:nvSpPr>
              <p:cNvPr id="3448" name="Freeform 3447"/>
              <p:cNvSpPr/>
              <p:nvPr/>
            </p:nvSpPr>
            <p:spPr>
              <a:xfrm>
                <a:off x="6216637" y="3236110"/>
                <a:ext cx="152824" cy="115966"/>
              </a:xfrm>
              <a:custGeom>
                <a:avLst/>
                <a:gdLst/>
                <a:ahLst/>
                <a:cxnLst/>
                <a:rect l="0" t="0" r="0" b="0"/>
                <a:pathLst>
                  <a:path w="152824" h="115966">
                    <a:moveTo>
                      <a:pt x="141164" y="68525"/>
                    </a:moveTo>
                    <a:cubicBezTo>
                      <a:pt x="141164" y="68525"/>
                      <a:pt x="99225" y="9857"/>
                      <a:pt x="55702" y="1821"/>
                    </a:cubicBezTo>
                    <a:cubicBezTo>
                      <a:pt x="12179" y="-6216"/>
                      <a:pt x="14553" y="14679"/>
                      <a:pt x="14553" y="14679"/>
                    </a:cubicBezTo>
                    <a:cubicBezTo>
                      <a:pt x="14553" y="14679"/>
                      <a:pt x="1100" y="18698"/>
                      <a:pt x="3474" y="37985"/>
                    </a:cubicBezTo>
                    <a:cubicBezTo>
                      <a:pt x="5848" y="57273"/>
                      <a:pt x="-7604" y="42807"/>
                      <a:pt x="6640" y="70936"/>
                    </a:cubicBezTo>
                    <a:cubicBezTo>
                      <a:pt x="20884" y="99064"/>
                      <a:pt x="72319" y="115966"/>
                      <a:pt x="103972" y="115966"/>
                    </a:cubicBezTo>
                    <a:cubicBezTo>
                      <a:pt x="135625" y="115966"/>
                      <a:pt x="151056" y="98662"/>
                      <a:pt x="152243" y="99867"/>
                    </a:cubicBezTo>
                    <a:cubicBezTo>
                      <a:pt x="152243" y="99867"/>
                      <a:pt x="156594" y="84196"/>
                      <a:pt x="141164" y="685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F7B3"/>
                  </a:gs>
                  <a:gs pos="100000">
                    <a:srgbClr val="EEF179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49" name="Freeform 3448"/>
              <p:cNvSpPr/>
              <p:nvPr/>
            </p:nvSpPr>
            <p:spPr>
              <a:xfrm>
                <a:off x="6192773" y="3332675"/>
                <a:ext cx="167477" cy="98134"/>
              </a:xfrm>
              <a:custGeom>
                <a:avLst/>
                <a:gdLst/>
                <a:ahLst/>
                <a:cxnLst/>
                <a:rect l="0" t="0" r="0" b="0"/>
                <a:pathLst>
                  <a:path w="167477" h="98134">
                    <a:moveTo>
                      <a:pt x="165028" y="8928"/>
                    </a:moveTo>
                    <a:cubicBezTo>
                      <a:pt x="161072" y="8928"/>
                      <a:pt x="71652" y="-12771"/>
                      <a:pt x="35251" y="11339"/>
                    </a:cubicBezTo>
                    <a:cubicBezTo>
                      <a:pt x="-1150" y="35449"/>
                      <a:pt x="9929" y="34645"/>
                      <a:pt x="9929" y="34645"/>
                    </a:cubicBezTo>
                    <a:cubicBezTo>
                      <a:pt x="9929" y="34645"/>
                      <a:pt x="3598" y="39467"/>
                      <a:pt x="6763" y="46700"/>
                    </a:cubicBezTo>
                    <a:cubicBezTo>
                      <a:pt x="9929" y="53933"/>
                      <a:pt x="-4315" y="61970"/>
                      <a:pt x="1224" y="69203"/>
                    </a:cubicBezTo>
                    <a:cubicBezTo>
                      <a:pt x="6763" y="76436"/>
                      <a:pt x="19424" y="77239"/>
                      <a:pt x="19424" y="77239"/>
                    </a:cubicBezTo>
                    <a:cubicBezTo>
                      <a:pt x="19424" y="77239"/>
                      <a:pt x="20216" y="89294"/>
                      <a:pt x="25755" y="89294"/>
                    </a:cubicBezTo>
                    <a:cubicBezTo>
                      <a:pt x="31294" y="89294"/>
                      <a:pt x="36834" y="89294"/>
                      <a:pt x="36834" y="89294"/>
                    </a:cubicBezTo>
                    <a:cubicBezTo>
                      <a:pt x="36834" y="89294"/>
                      <a:pt x="47121" y="104563"/>
                      <a:pt x="98557" y="94919"/>
                    </a:cubicBezTo>
                    <a:cubicBezTo>
                      <a:pt x="149993" y="85276"/>
                      <a:pt x="176106" y="13750"/>
                      <a:pt x="165028" y="89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1EF8D"/>
                  </a:gs>
                  <a:gs pos="100000">
                    <a:srgbClr val="E7E53F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50" name="Freeform 3449"/>
              <p:cNvSpPr/>
              <p:nvPr/>
            </p:nvSpPr>
            <p:spPr>
              <a:xfrm>
                <a:off x="6267269" y="3347429"/>
                <a:ext cx="130444" cy="156023"/>
              </a:xfrm>
              <a:custGeom>
                <a:avLst/>
                <a:gdLst/>
                <a:ahLst/>
                <a:cxnLst/>
                <a:rect l="0" t="0" r="0" b="0"/>
                <a:pathLst>
                  <a:path w="130444" h="156023">
                    <a:moveTo>
                      <a:pt x="107941" y="1406"/>
                    </a:moveTo>
                    <a:cubicBezTo>
                      <a:pt x="101611" y="-1808"/>
                      <a:pt x="12191" y="35160"/>
                      <a:pt x="3487" y="72932"/>
                    </a:cubicBezTo>
                    <a:cubicBezTo>
                      <a:pt x="-5218" y="110704"/>
                      <a:pt x="5069" y="116329"/>
                      <a:pt x="5069" y="116329"/>
                    </a:cubicBezTo>
                    <a:cubicBezTo>
                      <a:pt x="5069" y="116329"/>
                      <a:pt x="8235" y="118741"/>
                      <a:pt x="12983" y="121956"/>
                    </a:cubicBezTo>
                    <a:cubicBezTo>
                      <a:pt x="17731" y="125170"/>
                      <a:pt x="13774" y="137225"/>
                      <a:pt x="23270" y="145261"/>
                    </a:cubicBezTo>
                    <a:cubicBezTo>
                      <a:pt x="32766" y="153298"/>
                      <a:pt x="47009" y="146869"/>
                      <a:pt x="47009" y="146869"/>
                    </a:cubicBezTo>
                    <a:cubicBezTo>
                      <a:pt x="47009" y="146869"/>
                      <a:pt x="66793" y="158120"/>
                      <a:pt x="77080" y="155709"/>
                    </a:cubicBezTo>
                    <a:cubicBezTo>
                      <a:pt x="87367" y="153298"/>
                      <a:pt x="118228" y="143654"/>
                      <a:pt x="127725" y="100256"/>
                    </a:cubicBezTo>
                    <a:cubicBezTo>
                      <a:pt x="137219" y="56859"/>
                      <a:pt x="119020" y="3014"/>
                      <a:pt x="119020" y="3014"/>
                    </a:cubicBezTo>
                    <a:cubicBezTo>
                      <a:pt x="119020" y="3014"/>
                      <a:pt x="119020" y="-2612"/>
                      <a:pt x="107941" y="140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AEC86"/>
                  </a:gs>
                  <a:gs pos="100000">
                    <a:srgbClr val="DCDF3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51" name="Freeform 3450"/>
              <p:cNvSpPr/>
              <p:nvPr/>
            </p:nvSpPr>
            <p:spPr>
              <a:xfrm>
                <a:off x="6377436" y="3348622"/>
                <a:ext cx="113135" cy="172912"/>
              </a:xfrm>
              <a:custGeom>
                <a:avLst/>
                <a:gdLst/>
                <a:ahLst/>
                <a:cxnLst/>
                <a:rect l="0" t="0" r="0" b="0"/>
                <a:pathLst>
                  <a:path w="113135" h="172912">
                    <a:moveTo>
                      <a:pt x="6479" y="9054"/>
                    </a:moveTo>
                    <a:cubicBezTo>
                      <a:pt x="4105" y="11465"/>
                      <a:pt x="-13304" y="121566"/>
                      <a:pt x="20723" y="147283"/>
                    </a:cubicBezTo>
                    <a:cubicBezTo>
                      <a:pt x="54750" y="172912"/>
                      <a:pt x="54750" y="172197"/>
                      <a:pt x="54750" y="172197"/>
                    </a:cubicBezTo>
                    <a:cubicBezTo>
                      <a:pt x="54750" y="172197"/>
                      <a:pt x="64641" y="176616"/>
                      <a:pt x="70576" y="163356"/>
                    </a:cubicBezTo>
                    <a:cubicBezTo>
                      <a:pt x="76511" y="150096"/>
                      <a:pt x="81655" y="171393"/>
                      <a:pt x="91942" y="160945"/>
                    </a:cubicBezTo>
                    <a:cubicBezTo>
                      <a:pt x="102229" y="150497"/>
                      <a:pt x="95107" y="144069"/>
                      <a:pt x="95107" y="144069"/>
                    </a:cubicBezTo>
                    <a:cubicBezTo>
                      <a:pt x="95107" y="144069"/>
                      <a:pt x="109351" y="143265"/>
                      <a:pt x="109351" y="132817"/>
                    </a:cubicBezTo>
                    <a:cubicBezTo>
                      <a:pt x="109351" y="122370"/>
                      <a:pt x="109351" y="122370"/>
                      <a:pt x="109351" y="122370"/>
                    </a:cubicBezTo>
                    <a:cubicBezTo>
                      <a:pt x="109351" y="122370"/>
                      <a:pt x="131508" y="79776"/>
                      <a:pt x="68993" y="29145"/>
                    </a:cubicBezTo>
                    <a:cubicBezTo>
                      <a:pt x="6479" y="-21485"/>
                      <a:pt x="6479" y="9054"/>
                      <a:pt x="6479" y="9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194"/>
                  </a:gs>
                  <a:gs pos="100000">
                    <a:srgbClr val="E8E74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52" name="Freeform 3451"/>
              <p:cNvSpPr/>
              <p:nvPr/>
            </p:nvSpPr>
            <p:spPr>
              <a:xfrm>
                <a:off x="6400682" y="3312269"/>
                <a:ext cx="178109" cy="118665"/>
              </a:xfrm>
              <a:custGeom>
                <a:avLst/>
                <a:gdLst/>
                <a:ahLst/>
                <a:cxnLst/>
                <a:rect l="0" t="0" r="0" b="0"/>
                <a:pathLst>
                  <a:path w="178109" h="118665">
                    <a:moveTo>
                      <a:pt x="4599" y="34156"/>
                    </a:moveTo>
                    <a:cubicBezTo>
                      <a:pt x="4599" y="34156"/>
                      <a:pt x="39418" y="109700"/>
                      <a:pt x="96393" y="116932"/>
                    </a:cubicBezTo>
                    <a:cubicBezTo>
                      <a:pt x="153369" y="124166"/>
                      <a:pt x="157325" y="106485"/>
                      <a:pt x="157325" y="106485"/>
                    </a:cubicBezTo>
                    <a:cubicBezTo>
                      <a:pt x="157325" y="106485"/>
                      <a:pt x="173942" y="112914"/>
                      <a:pt x="175525" y="98448"/>
                    </a:cubicBezTo>
                    <a:cubicBezTo>
                      <a:pt x="177108" y="83982"/>
                      <a:pt x="168404" y="75946"/>
                      <a:pt x="168404" y="75946"/>
                    </a:cubicBezTo>
                    <a:cubicBezTo>
                      <a:pt x="168404" y="75946"/>
                      <a:pt x="184229" y="71124"/>
                      <a:pt x="175525" y="62284"/>
                    </a:cubicBezTo>
                    <a:cubicBezTo>
                      <a:pt x="166821" y="53443"/>
                      <a:pt x="128837" y="-7635"/>
                      <a:pt x="53266" y="804"/>
                    </a:cubicBezTo>
                    <a:cubicBezTo>
                      <a:pt x="-22306" y="9242"/>
                      <a:pt x="4599" y="34156"/>
                      <a:pt x="4599" y="3415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CEA8B"/>
                  </a:gs>
                  <a:gs pos="100000">
                    <a:srgbClr val="E0DC3D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53" name="Freeform 3452"/>
              <p:cNvSpPr/>
              <p:nvPr/>
            </p:nvSpPr>
            <p:spPr>
              <a:xfrm>
                <a:off x="6393942" y="3228513"/>
                <a:ext cx="174339" cy="133671"/>
              </a:xfrm>
              <a:custGeom>
                <a:avLst/>
                <a:gdLst/>
                <a:ahLst/>
                <a:cxnLst/>
                <a:rect l="0" t="0" r="0" b="0"/>
                <a:pathLst>
                  <a:path w="174339" h="133671">
                    <a:moveTo>
                      <a:pt x="12921" y="96213"/>
                    </a:moveTo>
                    <a:cubicBezTo>
                      <a:pt x="12921" y="96213"/>
                      <a:pt x="31121" y="44779"/>
                      <a:pt x="77809" y="17455"/>
                    </a:cubicBezTo>
                    <a:cubicBezTo>
                      <a:pt x="124497" y="-9870"/>
                      <a:pt x="156151" y="2989"/>
                      <a:pt x="156151" y="2989"/>
                    </a:cubicBezTo>
                    <a:cubicBezTo>
                      <a:pt x="156151" y="2989"/>
                      <a:pt x="160898" y="7811"/>
                      <a:pt x="156151" y="15847"/>
                    </a:cubicBezTo>
                    <a:cubicBezTo>
                      <a:pt x="151403" y="23884"/>
                      <a:pt x="170394" y="9418"/>
                      <a:pt x="173560" y="25491"/>
                    </a:cubicBezTo>
                    <a:cubicBezTo>
                      <a:pt x="176725" y="41564"/>
                      <a:pt x="164064" y="52815"/>
                      <a:pt x="164064" y="52815"/>
                    </a:cubicBezTo>
                    <a:cubicBezTo>
                      <a:pt x="164064" y="52815"/>
                      <a:pt x="177517" y="56030"/>
                      <a:pt x="173560" y="62459"/>
                    </a:cubicBezTo>
                    <a:cubicBezTo>
                      <a:pt x="169603" y="68889"/>
                      <a:pt x="143490" y="144433"/>
                      <a:pt x="54070" y="132378"/>
                    </a:cubicBezTo>
                    <a:cubicBezTo>
                      <a:pt x="-35350" y="120323"/>
                      <a:pt x="12921" y="92998"/>
                      <a:pt x="12921" y="962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A2"/>
                  </a:gs>
                  <a:gs pos="100000">
                    <a:srgbClr val="ECEB5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54" name="Freeform 3453"/>
              <p:cNvSpPr/>
              <p:nvPr/>
            </p:nvSpPr>
            <p:spPr>
              <a:xfrm>
                <a:off x="6378611" y="3167108"/>
                <a:ext cx="114680" cy="157530"/>
              </a:xfrm>
              <a:custGeom>
                <a:avLst/>
                <a:gdLst/>
                <a:ahLst/>
                <a:cxnLst/>
                <a:rect l="0" t="0" r="0" b="0"/>
                <a:pathLst>
                  <a:path w="114680" h="157530">
                    <a:moveTo>
                      <a:pt x="7678" y="139134"/>
                    </a:moveTo>
                    <a:cubicBezTo>
                      <a:pt x="4513" y="130293"/>
                      <a:pt x="-18435" y="35462"/>
                      <a:pt x="33792" y="13763"/>
                    </a:cubicBezTo>
                    <a:cubicBezTo>
                      <a:pt x="86019" y="-7936"/>
                      <a:pt x="79689" y="904"/>
                      <a:pt x="87602" y="7333"/>
                    </a:cubicBezTo>
                    <a:cubicBezTo>
                      <a:pt x="95515" y="13763"/>
                      <a:pt x="98681" y="2511"/>
                      <a:pt x="108177" y="17781"/>
                    </a:cubicBezTo>
                    <a:cubicBezTo>
                      <a:pt x="117672" y="33051"/>
                      <a:pt x="127169" y="108595"/>
                      <a:pt x="57532" y="143152"/>
                    </a:cubicBezTo>
                    <a:cubicBezTo>
                      <a:pt x="-12105" y="177709"/>
                      <a:pt x="7678" y="139134"/>
                      <a:pt x="7678" y="13913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EF8B"/>
                  </a:gs>
                  <a:gs pos="100000">
                    <a:srgbClr val="E8E33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55" name="Freeform 3454"/>
              <p:cNvSpPr/>
              <p:nvPr/>
            </p:nvSpPr>
            <p:spPr>
              <a:xfrm>
                <a:off x="6287485" y="3164785"/>
                <a:ext cx="119131" cy="156777"/>
              </a:xfrm>
              <a:custGeom>
                <a:avLst/>
                <a:gdLst/>
                <a:ahLst/>
                <a:cxnLst/>
                <a:rect l="0" t="0" r="0" b="0"/>
                <a:pathLst>
                  <a:path w="119131" h="156777">
                    <a:moveTo>
                      <a:pt x="70316" y="151100"/>
                    </a:moveTo>
                    <a:cubicBezTo>
                      <a:pt x="70316" y="151100"/>
                      <a:pt x="-11981" y="105292"/>
                      <a:pt x="1471" y="47428"/>
                    </a:cubicBezTo>
                    <a:cubicBezTo>
                      <a:pt x="14924" y="-10435"/>
                      <a:pt x="26793" y="19300"/>
                      <a:pt x="26793" y="19300"/>
                    </a:cubicBezTo>
                    <a:cubicBezTo>
                      <a:pt x="26793" y="19300"/>
                      <a:pt x="34707" y="-12846"/>
                      <a:pt x="71108" y="5638"/>
                    </a:cubicBezTo>
                    <a:cubicBezTo>
                      <a:pt x="107508" y="24122"/>
                      <a:pt x="115421" y="41803"/>
                      <a:pt x="118587" y="91630"/>
                    </a:cubicBezTo>
                    <a:cubicBezTo>
                      <a:pt x="121752" y="141457"/>
                      <a:pt x="111465" y="169585"/>
                      <a:pt x="70316" y="1511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9C"/>
                  </a:gs>
                  <a:gs pos="100000">
                    <a:srgbClr val="ECEB5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56" name="Freeform 3455"/>
              <p:cNvSpPr/>
              <p:nvPr/>
            </p:nvSpPr>
            <p:spPr>
              <a:xfrm>
                <a:off x="6335892" y="3283639"/>
                <a:ext cx="102130" cy="95435"/>
              </a:xfrm>
              <a:custGeom>
                <a:avLst/>
                <a:gdLst/>
                <a:ahLst/>
                <a:cxnLst/>
                <a:rect l="0" t="0" r="0" b="0"/>
                <a:pathLst>
                  <a:path w="102130" h="95435">
                    <a:moveTo>
                      <a:pt x="12414" y="37069"/>
                    </a:moveTo>
                    <a:cubicBezTo>
                      <a:pt x="12414" y="34658"/>
                      <a:pt x="11622" y="13763"/>
                      <a:pt x="25866" y="12155"/>
                    </a:cubicBezTo>
                    <a:cubicBezTo>
                      <a:pt x="40110" y="10548"/>
                      <a:pt x="40901" y="-3918"/>
                      <a:pt x="56728" y="904"/>
                    </a:cubicBezTo>
                    <a:cubicBezTo>
                      <a:pt x="72554" y="5726"/>
                      <a:pt x="78093" y="3315"/>
                      <a:pt x="80467" y="9744"/>
                    </a:cubicBezTo>
                    <a:cubicBezTo>
                      <a:pt x="82841" y="16174"/>
                      <a:pt x="92338" y="15370"/>
                      <a:pt x="96293" y="29032"/>
                    </a:cubicBezTo>
                    <a:cubicBezTo>
                      <a:pt x="100250" y="42694"/>
                      <a:pt x="105790" y="49124"/>
                      <a:pt x="98668" y="59571"/>
                    </a:cubicBezTo>
                    <a:cubicBezTo>
                      <a:pt x="91546" y="70019"/>
                      <a:pt x="98667" y="70019"/>
                      <a:pt x="84424" y="82877"/>
                    </a:cubicBezTo>
                    <a:cubicBezTo>
                      <a:pt x="70180" y="95736"/>
                      <a:pt x="78093" y="80467"/>
                      <a:pt x="59893" y="86092"/>
                    </a:cubicBezTo>
                    <a:cubicBezTo>
                      <a:pt x="41692" y="91718"/>
                      <a:pt x="37736" y="106182"/>
                      <a:pt x="20326" y="81270"/>
                    </a:cubicBezTo>
                    <a:cubicBezTo>
                      <a:pt x="2918" y="56357"/>
                      <a:pt x="5292" y="67608"/>
                      <a:pt x="1731" y="62384"/>
                    </a:cubicBezTo>
                    <a:cubicBezTo>
                      <a:pt x="-1830" y="57160"/>
                      <a:pt x="-1039" y="38676"/>
                      <a:pt x="12414" y="37069"/>
                    </a:cubicBezTo>
                    <a:close/>
                  </a:path>
                </a:pathLst>
              </a:custGeom>
              <a:solidFill>
                <a:srgbClr val="38620E"/>
              </a:solidFill>
              <a:ln w="7700" cap="flat">
                <a:noFill/>
                <a:bevel/>
              </a:ln>
            </p:spPr>
          </p:sp>
          <p:sp>
            <p:nvSpPr>
              <p:cNvPr id="3457" name="Freeform 3456"/>
              <p:cNvSpPr/>
              <p:nvPr/>
            </p:nvSpPr>
            <p:spPr>
              <a:xfrm>
                <a:off x="6359384" y="3300382"/>
                <a:ext cx="69117" cy="64586"/>
              </a:xfrm>
              <a:custGeom>
                <a:avLst/>
                <a:gdLst/>
                <a:ahLst/>
                <a:cxnLst/>
                <a:rect l="0" t="0" r="0" b="0"/>
                <a:pathLst>
                  <a:path w="69117" h="64586">
                    <a:moveTo>
                      <a:pt x="8401" y="25086"/>
                    </a:moveTo>
                    <a:cubicBezTo>
                      <a:pt x="8401" y="23455"/>
                      <a:pt x="7865" y="9314"/>
                      <a:pt x="17505" y="8226"/>
                    </a:cubicBezTo>
                    <a:cubicBezTo>
                      <a:pt x="27145" y="7138"/>
                      <a:pt x="27680" y="-2651"/>
                      <a:pt x="38391" y="612"/>
                    </a:cubicBezTo>
                    <a:cubicBezTo>
                      <a:pt x="49101" y="3875"/>
                      <a:pt x="52850" y="2243"/>
                      <a:pt x="54456" y="6595"/>
                    </a:cubicBezTo>
                    <a:cubicBezTo>
                      <a:pt x="56063" y="10945"/>
                      <a:pt x="62490" y="10402"/>
                      <a:pt x="65167" y="19648"/>
                    </a:cubicBezTo>
                    <a:cubicBezTo>
                      <a:pt x="67844" y="28893"/>
                      <a:pt x="71593" y="33245"/>
                      <a:pt x="66774" y="40315"/>
                    </a:cubicBezTo>
                    <a:cubicBezTo>
                      <a:pt x="61954" y="47385"/>
                      <a:pt x="66773" y="47385"/>
                      <a:pt x="57134" y="56087"/>
                    </a:cubicBezTo>
                    <a:cubicBezTo>
                      <a:pt x="47494" y="64790"/>
                      <a:pt x="52850" y="54456"/>
                      <a:pt x="40533" y="58263"/>
                    </a:cubicBezTo>
                    <a:cubicBezTo>
                      <a:pt x="28215" y="62070"/>
                      <a:pt x="25538" y="71859"/>
                      <a:pt x="13756" y="55000"/>
                    </a:cubicBezTo>
                    <a:cubicBezTo>
                      <a:pt x="1975" y="38139"/>
                      <a:pt x="3581" y="45754"/>
                      <a:pt x="1171" y="42219"/>
                    </a:cubicBezTo>
                    <a:cubicBezTo>
                      <a:pt x="-1238" y="38683"/>
                      <a:pt x="-703" y="26174"/>
                      <a:pt x="8401" y="25086"/>
                    </a:cubicBezTo>
                    <a:close/>
                  </a:path>
                </a:pathLst>
              </a:custGeom>
              <a:solidFill>
                <a:srgbClr val="483D8B"/>
              </a:solidFill>
              <a:ln w="7700" cap="flat">
                <a:noFill/>
                <a:bevel/>
              </a:ln>
            </p:spPr>
          </p:sp>
          <p:sp>
            <p:nvSpPr>
              <p:cNvPr id="3458" name="Freeform 3457"/>
              <p:cNvSpPr/>
              <p:nvPr/>
            </p:nvSpPr>
            <p:spPr>
              <a:xfrm>
                <a:off x="6378549" y="3324136"/>
                <a:ext cx="16816" cy="17078"/>
              </a:xfrm>
              <a:custGeom>
                <a:avLst/>
                <a:gdLst/>
                <a:ahLst/>
                <a:cxnLst/>
                <a:rect l="0" t="0" r="0" b="0"/>
                <a:pathLst>
                  <a:path w="16816" h="17078">
                    <a:moveTo>
                      <a:pt x="0" y="8539"/>
                    </a:moveTo>
                    <a:cubicBezTo>
                      <a:pt x="0" y="3823"/>
                      <a:pt x="3764" y="0"/>
                      <a:pt x="8408" y="0"/>
                    </a:cubicBezTo>
                    <a:cubicBezTo>
                      <a:pt x="13051" y="0"/>
                      <a:pt x="16816" y="3823"/>
                      <a:pt x="16816" y="8539"/>
                    </a:cubicBezTo>
                    <a:cubicBezTo>
                      <a:pt x="16816" y="13255"/>
                      <a:pt x="13051" y="17078"/>
                      <a:pt x="8408" y="17078"/>
                    </a:cubicBezTo>
                    <a:cubicBezTo>
                      <a:pt x="3764" y="17078"/>
                      <a:pt x="0" y="13255"/>
                      <a:pt x="0" y="853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459" name="Freeform 3458"/>
              <p:cNvSpPr/>
              <p:nvPr/>
            </p:nvSpPr>
            <p:spPr>
              <a:xfrm>
                <a:off x="6408841" y="3321310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2"/>
                      <a:pt x="1771" y="0"/>
                      <a:pt x="3957" y="0"/>
                    </a:cubicBezTo>
                    <a:cubicBezTo>
                      <a:pt x="6142" y="0"/>
                      <a:pt x="7913" y="1912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460" name="Freeform 3459"/>
              <p:cNvSpPr/>
              <p:nvPr/>
            </p:nvSpPr>
            <p:spPr>
              <a:xfrm>
                <a:off x="6394498" y="3345923"/>
                <a:ext cx="7419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419" h="8539">
                    <a:moveTo>
                      <a:pt x="0" y="4269"/>
                    </a:moveTo>
                    <a:cubicBezTo>
                      <a:pt x="0" y="1912"/>
                      <a:pt x="1661" y="0"/>
                      <a:pt x="3709" y="0"/>
                    </a:cubicBezTo>
                    <a:cubicBezTo>
                      <a:pt x="5758" y="0"/>
                      <a:pt x="7419" y="1912"/>
                      <a:pt x="7419" y="4269"/>
                    </a:cubicBezTo>
                    <a:cubicBezTo>
                      <a:pt x="7419" y="6627"/>
                      <a:pt x="5758" y="8539"/>
                      <a:pt x="3709" y="8539"/>
                    </a:cubicBezTo>
                    <a:cubicBezTo>
                      <a:pt x="166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461" name="Freeform 3460"/>
              <p:cNvSpPr/>
              <p:nvPr/>
            </p:nvSpPr>
            <p:spPr>
              <a:xfrm>
                <a:off x="6396971" y="3329850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2"/>
                      <a:pt x="1771" y="0"/>
                      <a:pt x="3957" y="0"/>
                    </a:cubicBezTo>
                    <a:cubicBezTo>
                      <a:pt x="6142" y="0"/>
                      <a:pt x="7913" y="1912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</p:grpSp>
        <p:grpSp>
          <p:nvGrpSpPr>
            <p:cNvPr id="3462" name="Group 3461"/>
            <p:cNvGrpSpPr/>
            <p:nvPr/>
          </p:nvGrpSpPr>
          <p:grpSpPr>
            <a:xfrm>
              <a:off x="6405771" y="3467042"/>
              <a:ext cx="386017" cy="356748"/>
              <a:chOff x="6405771" y="3467042"/>
              <a:chExt cx="386017" cy="356748"/>
            </a:xfrm>
          </p:grpSpPr>
          <p:sp>
            <p:nvSpPr>
              <p:cNvPr id="3463" name="Freeform 3462"/>
              <p:cNvSpPr/>
              <p:nvPr/>
            </p:nvSpPr>
            <p:spPr>
              <a:xfrm>
                <a:off x="6429634" y="3538367"/>
                <a:ext cx="152824" cy="115965"/>
              </a:xfrm>
              <a:custGeom>
                <a:avLst/>
                <a:gdLst/>
                <a:ahLst/>
                <a:cxnLst/>
                <a:rect l="0" t="0" r="0" b="0"/>
                <a:pathLst>
                  <a:path w="152824" h="115965">
                    <a:moveTo>
                      <a:pt x="141164" y="68524"/>
                    </a:moveTo>
                    <a:cubicBezTo>
                      <a:pt x="141164" y="68524"/>
                      <a:pt x="99225" y="9857"/>
                      <a:pt x="55702" y="1821"/>
                    </a:cubicBezTo>
                    <a:cubicBezTo>
                      <a:pt x="12179" y="-6216"/>
                      <a:pt x="14553" y="14679"/>
                      <a:pt x="14553" y="14679"/>
                    </a:cubicBezTo>
                    <a:cubicBezTo>
                      <a:pt x="14553" y="14679"/>
                      <a:pt x="1100" y="18698"/>
                      <a:pt x="3474" y="37985"/>
                    </a:cubicBezTo>
                    <a:cubicBezTo>
                      <a:pt x="5848" y="57273"/>
                      <a:pt x="-7604" y="42807"/>
                      <a:pt x="6640" y="70935"/>
                    </a:cubicBezTo>
                    <a:cubicBezTo>
                      <a:pt x="20884" y="99064"/>
                      <a:pt x="72319" y="115965"/>
                      <a:pt x="103972" y="115965"/>
                    </a:cubicBezTo>
                    <a:cubicBezTo>
                      <a:pt x="135625" y="115965"/>
                      <a:pt x="151056" y="98662"/>
                      <a:pt x="152243" y="99867"/>
                    </a:cubicBezTo>
                    <a:cubicBezTo>
                      <a:pt x="152243" y="99867"/>
                      <a:pt x="156594" y="84196"/>
                      <a:pt x="141164" y="6852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F7B3"/>
                  </a:gs>
                  <a:gs pos="100000">
                    <a:srgbClr val="EEF179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64" name="Freeform 3463"/>
              <p:cNvSpPr/>
              <p:nvPr/>
            </p:nvSpPr>
            <p:spPr>
              <a:xfrm>
                <a:off x="6405771" y="3634932"/>
                <a:ext cx="167477" cy="98134"/>
              </a:xfrm>
              <a:custGeom>
                <a:avLst/>
                <a:gdLst/>
                <a:ahLst/>
                <a:cxnLst/>
                <a:rect l="0" t="0" r="0" b="0"/>
                <a:pathLst>
                  <a:path w="167477" h="98134">
                    <a:moveTo>
                      <a:pt x="165028" y="8928"/>
                    </a:moveTo>
                    <a:cubicBezTo>
                      <a:pt x="161072" y="8928"/>
                      <a:pt x="71652" y="-12771"/>
                      <a:pt x="35251" y="11339"/>
                    </a:cubicBezTo>
                    <a:cubicBezTo>
                      <a:pt x="-1150" y="35449"/>
                      <a:pt x="9929" y="34645"/>
                      <a:pt x="9929" y="34645"/>
                    </a:cubicBezTo>
                    <a:cubicBezTo>
                      <a:pt x="9929" y="34645"/>
                      <a:pt x="3598" y="39467"/>
                      <a:pt x="6763" y="46700"/>
                    </a:cubicBezTo>
                    <a:cubicBezTo>
                      <a:pt x="9929" y="53933"/>
                      <a:pt x="-4315" y="61969"/>
                      <a:pt x="1224" y="69202"/>
                    </a:cubicBezTo>
                    <a:cubicBezTo>
                      <a:pt x="6763" y="76435"/>
                      <a:pt x="19424" y="77239"/>
                      <a:pt x="19424" y="77239"/>
                    </a:cubicBezTo>
                    <a:cubicBezTo>
                      <a:pt x="19424" y="77239"/>
                      <a:pt x="20216" y="89294"/>
                      <a:pt x="25755" y="89294"/>
                    </a:cubicBezTo>
                    <a:cubicBezTo>
                      <a:pt x="31294" y="89294"/>
                      <a:pt x="36834" y="89294"/>
                      <a:pt x="36834" y="89294"/>
                    </a:cubicBezTo>
                    <a:cubicBezTo>
                      <a:pt x="36834" y="89294"/>
                      <a:pt x="47121" y="104563"/>
                      <a:pt x="98557" y="94919"/>
                    </a:cubicBezTo>
                    <a:cubicBezTo>
                      <a:pt x="149993" y="85275"/>
                      <a:pt x="176106" y="13750"/>
                      <a:pt x="165028" y="89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1EF8D"/>
                  </a:gs>
                  <a:gs pos="100000">
                    <a:srgbClr val="E7E53F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65" name="Freeform 3464"/>
              <p:cNvSpPr/>
              <p:nvPr/>
            </p:nvSpPr>
            <p:spPr>
              <a:xfrm>
                <a:off x="6480267" y="3649687"/>
                <a:ext cx="130444" cy="156022"/>
              </a:xfrm>
              <a:custGeom>
                <a:avLst/>
                <a:gdLst/>
                <a:ahLst/>
                <a:cxnLst/>
                <a:rect l="0" t="0" r="0" b="0"/>
                <a:pathLst>
                  <a:path w="130444" h="156022">
                    <a:moveTo>
                      <a:pt x="107941" y="1406"/>
                    </a:moveTo>
                    <a:cubicBezTo>
                      <a:pt x="101611" y="-1808"/>
                      <a:pt x="12191" y="35160"/>
                      <a:pt x="3487" y="72932"/>
                    </a:cubicBezTo>
                    <a:cubicBezTo>
                      <a:pt x="-5218" y="110704"/>
                      <a:pt x="5069" y="116329"/>
                      <a:pt x="5069" y="116329"/>
                    </a:cubicBezTo>
                    <a:cubicBezTo>
                      <a:pt x="5069" y="116329"/>
                      <a:pt x="8235" y="118740"/>
                      <a:pt x="12983" y="121955"/>
                    </a:cubicBezTo>
                    <a:cubicBezTo>
                      <a:pt x="17731" y="125170"/>
                      <a:pt x="13774" y="137224"/>
                      <a:pt x="23270" y="145260"/>
                    </a:cubicBezTo>
                    <a:cubicBezTo>
                      <a:pt x="32766" y="153298"/>
                      <a:pt x="47009" y="146868"/>
                      <a:pt x="47009" y="146868"/>
                    </a:cubicBezTo>
                    <a:cubicBezTo>
                      <a:pt x="47009" y="146868"/>
                      <a:pt x="66793" y="158119"/>
                      <a:pt x="77080" y="155709"/>
                    </a:cubicBezTo>
                    <a:cubicBezTo>
                      <a:pt x="87367" y="153298"/>
                      <a:pt x="118228" y="143654"/>
                      <a:pt x="127725" y="100256"/>
                    </a:cubicBezTo>
                    <a:cubicBezTo>
                      <a:pt x="137219" y="56859"/>
                      <a:pt x="119020" y="3014"/>
                      <a:pt x="119020" y="3014"/>
                    </a:cubicBezTo>
                    <a:cubicBezTo>
                      <a:pt x="119020" y="3014"/>
                      <a:pt x="119020" y="-2612"/>
                      <a:pt x="107941" y="140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AEC86"/>
                  </a:gs>
                  <a:gs pos="100000">
                    <a:srgbClr val="DCDF3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66" name="Freeform 3465"/>
              <p:cNvSpPr/>
              <p:nvPr/>
            </p:nvSpPr>
            <p:spPr>
              <a:xfrm>
                <a:off x="6590433" y="3650879"/>
                <a:ext cx="113135" cy="172911"/>
              </a:xfrm>
              <a:custGeom>
                <a:avLst/>
                <a:gdLst/>
                <a:ahLst/>
                <a:cxnLst/>
                <a:rect l="0" t="0" r="0" b="0"/>
                <a:pathLst>
                  <a:path w="113135" h="172911">
                    <a:moveTo>
                      <a:pt x="6479" y="9054"/>
                    </a:moveTo>
                    <a:cubicBezTo>
                      <a:pt x="4105" y="11465"/>
                      <a:pt x="-13304" y="121565"/>
                      <a:pt x="20723" y="147283"/>
                    </a:cubicBezTo>
                    <a:cubicBezTo>
                      <a:pt x="54750" y="172911"/>
                      <a:pt x="54750" y="172196"/>
                      <a:pt x="54750" y="172196"/>
                    </a:cubicBezTo>
                    <a:cubicBezTo>
                      <a:pt x="54750" y="172196"/>
                      <a:pt x="64641" y="176615"/>
                      <a:pt x="70576" y="163356"/>
                    </a:cubicBezTo>
                    <a:cubicBezTo>
                      <a:pt x="76511" y="150095"/>
                      <a:pt x="81655" y="171392"/>
                      <a:pt x="91942" y="160945"/>
                    </a:cubicBezTo>
                    <a:cubicBezTo>
                      <a:pt x="102229" y="150497"/>
                      <a:pt x="95107" y="144068"/>
                      <a:pt x="95107" y="144068"/>
                    </a:cubicBezTo>
                    <a:cubicBezTo>
                      <a:pt x="95107" y="144068"/>
                      <a:pt x="109351" y="143264"/>
                      <a:pt x="109351" y="132817"/>
                    </a:cubicBezTo>
                    <a:cubicBezTo>
                      <a:pt x="109351" y="122369"/>
                      <a:pt x="109351" y="122369"/>
                      <a:pt x="109351" y="122369"/>
                    </a:cubicBezTo>
                    <a:cubicBezTo>
                      <a:pt x="109351" y="122369"/>
                      <a:pt x="131508" y="79775"/>
                      <a:pt x="68993" y="29145"/>
                    </a:cubicBezTo>
                    <a:cubicBezTo>
                      <a:pt x="6479" y="-21485"/>
                      <a:pt x="6479" y="9054"/>
                      <a:pt x="6479" y="9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194"/>
                  </a:gs>
                  <a:gs pos="100000">
                    <a:srgbClr val="E8E74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67" name="Freeform 3466"/>
              <p:cNvSpPr/>
              <p:nvPr/>
            </p:nvSpPr>
            <p:spPr>
              <a:xfrm>
                <a:off x="6613679" y="3614526"/>
                <a:ext cx="178109" cy="118665"/>
              </a:xfrm>
              <a:custGeom>
                <a:avLst/>
                <a:gdLst/>
                <a:ahLst/>
                <a:cxnLst/>
                <a:rect l="0" t="0" r="0" b="0"/>
                <a:pathLst>
                  <a:path w="178109" h="118665">
                    <a:moveTo>
                      <a:pt x="4599" y="34155"/>
                    </a:moveTo>
                    <a:cubicBezTo>
                      <a:pt x="4599" y="34155"/>
                      <a:pt x="39418" y="109699"/>
                      <a:pt x="96393" y="116932"/>
                    </a:cubicBezTo>
                    <a:cubicBezTo>
                      <a:pt x="153369" y="124165"/>
                      <a:pt x="157325" y="106484"/>
                      <a:pt x="157325" y="106484"/>
                    </a:cubicBezTo>
                    <a:cubicBezTo>
                      <a:pt x="157325" y="106484"/>
                      <a:pt x="173942" y="112914"/>
                      <a:pt x="175525" y="98448"/>
                    </a:cubicBezTo>
                    <a:cubicBezTo>
                      <a:pt x="177108" y="83982"/>
                      <a:pt x="168404" y="75945"/>
                      <a:pt x="168404" y="75945"/>
                    </a:cubicBezTo>
                    <a:cubicBezTo>
                      <a:pt x="168404" y="75945"/>
                      <a:pt x="184229" y="71124"/>
                      <a:pt x="175525" y="62283"/>
                    </a:cubicBezTo>
                    <a:cubicBezTo>
                      <a:pt x="166821" y="53443"/>
                      <a:pt x="128837" y="-7635"/>
                      <a:pt x="53266" y="804"/>
                    </a:cubicBezTo>
                    <a:cubicBezTo>
                      <a:pt x="-22306" y="9242"/>
                      <a:pt x="4599" y="34155"/>
                      <a:pt x="4599" y="341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ECEA8B"/>
                  </a:gs>
                  <a:gs pos="100000">
                    <a:srgbClr val="E0DC3D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68" name="Freeform 3467"/>
              <p:cNvSpPr/>
              <p:nvPr/>
            </p:nvSpPr>
            <p:spPr>
              <a:xfrm>
                <a:off x="6606939" y="3530770"/>
                <a:ext cx="174339" cy="133670"/>
              </a:xfrm>
              <a:custGeom>
                <a:avLst/>
                <a:gdLst/>
                <a:ahLst/>
                <a:cxnLst/>
                <a:rect l="0" t="0" r="0" b="0"/>
                <a:pathLst>
                  <a:path w="174339" h="133670">
                    <a:moveTo>
                      <a:pt x="12921" y="96212"/>
                    </a:moveTo>
                    <a:cubicBezTo>
                      <a:pt x="12921" y="96212"/>
                      <a:pt x="31121" y="44779"/>
                      <a:pt x="77809" y="17454"/>
                    </a:cubicBezTo>
                    <a:cubicBezTo>
                      <a:pt x="124497" y="-9870"/>
                      <a:pt x="156151" y="2989"/>
                      <a:pt x="156151" y="2989"/>
                    </a:cubicBezTo>
                    <a:cubicBezTo>
                      <a:pt x="156151" y="2989"/>
                      <a:pt x="160898" y="7810"/>
                      <a:pt x="156151" y="15847"/>
                    </a:cubicBezTo>
                    <a:cubicBezTo>
                      <a:pt x="151403" y="23884"/>
                      <a:pt x="170394" y="9418"/>
                      <a:pt x="173560" y="25491"/>
                    </a:cubicBezTo>
                    <a:cubicBezTo>
                      <a:pt x="176725" y="41564"/>
                      <a:pt x="164064" y="52815"/>
                      <a:pt x="164064" y="52815"/>
                    </a:cubicBezTo>
                    <a:cubicBezTo>
                      <a:pt x="164064" y="52815"/>
                      <a:pt x="177517" y="56030"/>
                      <a:pt x="173560" y="62459"/>
                    </a:cubicBezTo>
                    <a:cubicBezTo>
                      <a:pt x="169603" y="68888"/>
                      <a:pt x="143490" y="144433"/>
                      <a:pt x="54070" y="132377"/>
                    </a:cubicBezTo>
                    <a:cubicBezTo>
                      <a:pt x="-35350" y="120323"/>
                      <a:pt x="12921" y="92998"/>
                      <a:pt x="12921" y="962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A2"/>
                  </a:gs>
                  <a:gs pos="100000">
                    <a:srgbClr val="ECEB5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69" name="Freeform 3468"/>
              <p:cNvSpPr/>
              <p:nvPr/>
            </p:nvSpPr>
            <p:spPr>
              <a:xfrm>
                <a:off x="6591608" y="3469366"/>
                <a:ext cx="114680" cy="157529"/>
              </a:xfrm>
              <a:custGeom>
                <a:avLst/>
                <a:gdLst/>
                <a:ahLst/>
                <a:cxnLst/>
                <a:rect l="0" t="0" r="0" b="0"/>
                <a:pathLst>
                  <a:path w="114680" h="157529">
                    <a:moveTo>
                      <a:pt x="7678" y="139133"/>
                    </a:moveTo>
                    <a:cubicBezTo>
                      <a:pt x="4513" y="130292"/>
                      <a:pt x="-18435" y="35461"/>
                      <a:pt x="33792" y="13763"/>
                    </a:cubicBezTo>
                    <a:cubicBezTo>
                      <a:pt x="86019" y="-7936"/>
                      <a:pt x="79689" y="904"/>
                      <a:pt x="87602" y="7333"/>
                    </a:cubicBezTo>
                    <a:cubicBezTo>
                      <a:pt x="95515" y="13763"/>
                      <a:pt x="98681" y="2511"/>
                      <a:pt x="108177" y="17781"/>
                    </a:cubicBezTo>
                    <a:cubicBezTo>
                      <a:pt x="117672" y="33050"/>
                      <a:pt x="127169" y="108594"/>
                      <a:pt x="57532" y="143151"/>
                    </a:cubicBezTo>
                    <a:cubicBezTo>
                      <a:pt x="-12105" y="177709"/>
                      <a:pt x="7678" y="139133"/>
                      <a:pt x="7678" y="1391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EF8B"/>
                  </a:gs>
                  <a:gs pos="100000">
                    <a:srgbClr val="E8E33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70" name="Freeform 3469"/>
              <p:cNvSpPr/>
              <p:nvPr/>
            </p:nvSpPr>
            <p:spPr>
              <a:xfrm>
                <a:off x="6500482" y="3467042"/>
                <a:ext cx="119131" cy="156776"/>
              </a:xfrm>
              <a:custGeom>
                <a:avLst/>
                <a:gdLst/>
                <a:ahLst/>
                <a:cxnLst/>
                <a:rect l="0" t="0" r="0" b="0"/>
                <a:pathLst>
                  <a:path w="119131" h="156776">
                    <a:moveTo>
                      <a:pt x="70316" y="151099"/>
                    </a:moveTo>
                    <a:cubicBezTo>
                      <a:pt x="70316" y="151099"/>
                      <a:pt x="-11981" y="105291"/>
                      <a:pt x="1471" y="47428"/>
                    </a:cubicBezTo>
                    <a:cubicBezTo>
                      <a:pt x="14924" y="-10435"/>
                      <a:pt x="26793" y="19300"/>
                      <a:pt x="26793" y="19300"/>
                    </a:cubicBezTo>
                    <a:cubicBezTo>
                      <a:pt x="26793" y="19300"/>
                      <a:pt x="34707" y="-12846"/>
                      <a:pt x="71108" y="5638"/>
                    </a:cubicBezTo>
                    <a:cubicBezTo>
                      <a:pt x="107508" y="24122"/>
                      <a:pt x="115421" y="41803"/>
                      <a:pt x="118587" y="91629"/>
                    </a:cubicBezTo>
                    <a:cubicBezTo>
                      <a:pt x="121752" y="141456"/>
                      <a:pt x="111465" y="169584"/>
                      <a:pt x="70316" y="15109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9C"/>
                  </a:gs>
                  <a:gs pos="100000">
                    <a:srgbClr val="ECEB5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71" name="Freeform 3470"/>
              <p:cNvSpPr/>
              <p:nvPr/>
            </p:nvSpPr>
            <p:spPr>
              <a:xfrm>
                <a:off x="6548889" y="3585896"/>
                <a:ext cx="102130" cy="95434"/>
              </a:xfrm>
              <a:custGeom>
                <a:avLst/>
                <a:gdLst/>
                <a:ahLst/>
                <a:cxnLst/>
                <a:rect l="0" t="0" r="0" b="0"/>
                <a:pathLst>
                  <a:path w="102130" h="95434">
                    <a:moveTo>
                      <a:pt x="12414" y="37068"/>
                    </a:moveTo>
                    <a:cubicBezTo>
                      <a:pt x="12414" y="34658"/>
                      <a:pt x="11622" y="13763"/>
                      <a:pt x="25866" y="12155"/>
                    </a:cubicBezTo>
                    <a:cubicBezTo>
                      <a:pt x="40110" y="10548"/>
                      <a:pt x="40901" y="-3918"/>
                      <a:pt x="56728" y="904"/>
                    </a:cubicBezTo>
                    <a:cubicBezTo>
                      <a:pt x="72554" y="5726"/>
                      <a:pt x="78093" y="3315"/>
                      <a:pt x="80467" y="9744"/>
                    </a:cubicBezTo>
                    <a:cubicBezTo>
                      <a:pt x="82841" y="16173"/>
                      <a:pt x="92338" y="15370"/>
                      <a:pt x="96293" y="29032"/>
                    </a:cubicBezTo>
                    <a:cubicBezTo>
                      <a:pt x="100250" y="42694"/>
                      <a:pt x="105790" y="49123"/>
                      <a:pt x="98668" y="59571"/>
                    </a:cubicBezTo>
                    <a:cubicBezTo>
                      <a:pt x="91546" y="70018"/>
                      <a:pt x="98667" y="70019"/>
                      <a:pt x="84424" y="82877"/>
                    </a:cubicBezTo>
                    <a:cubicBezTo>
                      <a:pt x="70180" y="95736"/>
                      <a:pt x="78093" y="80467"/>
                      <a:pt x="59893" y="86092"/>
                    </a:cubicBezTo>
                    <a:cubicBezTo>
                      <a:pt x="41692" y="91718"/>
                      <a:pt x="37736" y="106181"/>
                      <a:pt x="20326" y="81270"/>
                    </a:cubicBezTo>
                    <a:cubicBezTo>
                      <a:pt x="2918" y="56356"/>
                      <a:pt x="5292" y="67608"/>
                      <a:pt x="1731" y="62384"/>
                    </a:cubicBezTo>
                    <a:cubicBezTo>
                      <a:pt x="-1830" y="57160"/>
                      <a:pt x="-1039" y="38676"/>
                      <a:pt x="12414" y="37068"/>
                    </a:cubicBezTo>
                    <a:close/>
                  </a:path>
                </a:pathLst>
              </a:custGeom>
              <a:solidFill>
                <a:srgbClr val="38620E"/>
              </a:solidFill>
              <a:ln w="7700" cap="flat">
                <a:noFill/>
                <a:bevel/>
              </a:ln>
            </p:spPr>
          </p:sp>
          <p:sp>
            <p:nvSpPr>
              <p:cNvPr id="3472" name="Freeform 3471"/>
              <p:cNvSpPr/>
              <p:nvPr/>
            </p:nvSpPr>
            <p:spPr>
              <a:xfrm>
                <a:off x="6572381" y="3602638"/>
                <a:ext cx="69117" cy="64585"/>
              </a:xfrm>
              <a:custGeom>
                <a:avLst/>
                <a:gdLst/>
                <a:ahLst/>
                <a:cxnLst/>
                <a:rect l="0" t="0" r="0" b="0"/>
                <a:pathLst>
                  <a:path w="69117" h="64585">
                    <a:moveTo>
                      <a:pt x="8401" y="25086"/>
                    </a:moveTo>
                    <a:cubicBezTo>
                      <a:pt x="8401" y="23455"/>
                      <a:pt x="7865" y="9314"/>
                      <a:pt x="17505" y="8226"/>
                    </a:cubicBezTo>
                    <a:cubicBezTo>
                      <a:pt x="27145" y="7138"/>
                      <a:pt x="27680" y="-2651"/>
                      <a:pt x="38391" y="612"/>
                    </a:cubicBezTo>
                    <a:cubicBezTo>
                      <a:pt x="49101" y="3875"/>
                      <a:pt x="52850" y="2243"/>
                      <a:pt x="54456" y="6594"/>
                    </a:cubicBezTo>
                    <a:cubicBezTo>
                      <a:pt x="56063" y="10945"/>
                      <a:pt x="62490" y="10402"/>
                      <a:pt x="65167" y="19647"/>
                    </a:cubicBezTo>
                    <a:cubicBezTo>
                      <a:pt x="67844" y="28893"/>
                      <a:pt x="71593" y="33244"/>
                      <a:pt x="66774" y="40315"/>
                    </a:cubicBezTo>
                    <a:cubicBezTo>
                      <a:pt x="61954" y="47385"/>
                      <a:pt x="66773" y="47385"/>
                      <a:pt x="57134" y="56087"/>
                    </a:cubicBezTo>
                    <a:cubicBezTo>
                      <a:pt x="47494" y="64789"/>
                      <a:pt x="52850" y="54456"/>
                      <a:pt x="40533" y="58263"/>
                    </a:cubicBezTo>
                    <a:cubicBezTo>
                      <a:pt x="28215" y="62070"/>
                      <a:pt x="25538" y="71859"/>
                      <a:pt x="13756" y="54999"/>
                    </a:cubicBezTo>
                    <a:cubicBezTo>
                      <a:pt x="1975" y="38139"/>
                      <a:pt x="3581" y="45754"/>
                      <a:pt x="1171" y="42218"/>
                    </a:cubicBezTo>
                    <a:cubicBezTo>
                      <a:pt x="-1238" y="38683"/>
                      <a:pt x="-703" y="26174"/>
                      <a:pt x="8401" y="25086"/>
                    </a:cubicBezTo>
                    <a:close/>
                  </a:path>
                </a:pathLst>
              </a:custGeom>
              <a:solidFill>
                <a:srgbClr val="483D8B"/>
              </a:solidFill>
              <a:ln w="7700" cap="flat">
                <a:noFill/>
                <a:bevel/>
              </a:ln>
            </p:spPr>
          </p:sp>
          <p:sp>
            <p:nvSpPr>
              <p:cNvPr id="3473" name="Freeform 3472"/>
              <p:cNvSpPr/>
              <p:nvPr/>
            </p:nvSpPr>
            <p:spPr>
              <a:xfrm>
                <a:off x="6591546" y="3626392"/>
                <a:ext cx="16816" cy="17078"/>
              </a:xfrm>
              <a:custGeom>
                <a:avLst/>
                <a:gdLst/>
                <a:ahLst/>
                <a:cxnLst/>
                <a:rect l="0" t="0" r="0" b="0"/>
                <a:pathLst>
                  <a:path w="16816" h="17078">
                    <a:moveTo>
                      <a:pt x="0" y="8539"/>
                    </a:moveTo>
                    <a:cubicBezTo>
                      <a:pt x="0" y="3823"/>
                      <a:pt x="3764" y="0"/>
                      <a:pt x="8408" y="0"/>
                    </a:cubicBezTo>
                    <a:cubicBezTo>
                      <a:pt x="13051" y="0"/>
                      <a:pt x="16816" y="3823"/>
                      <a:pt x="16816" y="8539"/>
                    </a:cubicBezTo>
                    <a:cubicBezTo>
                      <a:pt x="16816" y="13255"/>
                      <a:pt x="13051" y="17078"/>
                      <a:pt x="8408" y="17078"/>
                    </a:cubicBezTo>
                    <a:cubicBezTo>
                      <a:pt x="3764" y="17078"/>
                      <a:pt x="0" y="13255"/>
                      <a:pt x="0" y="853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474" name="Freeform 3473"/>
              <p:cNvSpPr/>
              <p:nvPr/>
            </p:nvSpPr>
            <p:spPr>
              <a:xfrm>
                <a:off x="6621838" y="3623568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1"/>
                      <a:pt x="1771" y="0"/>
                      <a:pt x="3957" y="0"/>
                    </a:cubicBezTo>
                    <a:cubicBezTo>
                      <a:pt x="6142" y="0"/>
                      <a:pt x="7913" y="1911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475" name="Freeform 3474"/>
              <p:cNvSpPr/>
              <p:nvPr/>
            </p:nvSpPr>
            <p:spPr>
              <a:xfrm>
                <a:off x="6607496" y="3648179"/>
                <a:ext cx="7419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419" h="8539">
                    <a:moveTo>
                      <a:pt x="0" y="4269"/>
                    </a:moveTo>
                    <a:cubicBezTo>
                      <a:pt x="0" y="1911"/>
                      <a:pt x="1661" y="0"/>
                      <a:pt x="3709" y="0"/>
                    </a:cubicBezTo>
                    <a:cubicBezTo>
                      <a:pt x="5758" y="0"/>
                      <a:pt x="7419" y="1911"/>
                      <a:pt x="7419" y="4269"/>
                    </a:cubicBezTo>
                    <a:cubicBezTo>
                      <a:pt x="7419" y="6627"/>
                      <a:pt x="5758" y="8539"/>
                      <a:pt x="3709" y="8539"/>
                    </a:cubicBezTo>
                    <a:cubicBezTo>
                      <a:pt x="166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476" name="Freeform 3475"/>
              <p:cNvSpPr/>
              <p:nvPr/>
            </p:nvSpPr>
            <p:spPr>
              <a:xfrm>
                <a:off x="6609969" y="3632106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1"/>
                      <a:pt x="1771" y="0"/>
                      <a:pt x="3957" y="0"/>
                    </a:cubicBezTo>
                    <a:cubicBezTo>
                      <a:pt x="6142" y="0"/>
                      <a:pt x="7913" y="1911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</p:grpSp>
        <p:grpSp>
          <p:nvGrpSpPr>
            <p:cNvPr id="3477" name="Group 3476"/>
            <p:cNvGrpSpPr/>
            <p:nvPr/>
          </p:nvGrpSpPr>
          <p:grpSpPr>
            <a:xfrm>
              <a:off x="6561318" y="3056979"/>
              <a:ext cx="386017" cy="356748"/>
              <a:chOff x="6561318" y="3056979"/>
              <a:chExt cx="386017" cy="356748"/>
            </a:xfrm>
          </p:grpSpPr>
          <p:sp>
            <p:nvSpPr>
              <p:cNvPr id="3478" name="Freeform 3477"/>
              <p:cNvSpPr/>
              <p:nvPr/>
            </p:nvSpPr>
            <p:spPr>
              <a:xfrm>
                <a:off x="6585182" y="3128303"/>
                <a:ext cx="152824" cy="115965"/>
              </a:xfrm>
              <a:custGeom>
                <a:avLst/>
                <a:gdLst/>
                <a:ahLst/>
                <a:cxnLst/>
                <a:rect l="0" t="0" r="0" b="0"/>
                <a:pathLst>
                  <a:path w="152824" h="115965">
                    <a:moveTo>
                      <a:pt x="141164" y="68524"/>
                    </a:moveTo>
                    <a:cubicBezTo>
                      <a:pt x="141164" y="68524"/>
                      <a:pt x="99225" y="9857"/>
                      <a:pt x="55702" y="1821"/>
                    </a:cubicBezTo>
                    <a:cubicBezTo>
                      <a:pt x="12179" y="-6216"/>
                      <a:pt x="14553" y="14679"/>
                      <a:pt x="14553" y="14679"/>
                    </a:cubicBezTo>
                    <a:cubicBezTo>
                      <a:pt x="14553" y="14679"/>
                      <a:pt x="1100" y="18698"/>
                      <a:pt x="3474" y="37985"/>
                    </a:cubicBezTo>
                    <a:cubicBezTo>
                      <a:pt x="5848" y="57273"/>
                      <a:pt x="-7604" y="42807"/>
                      <a:pt x="6640" y="70935"/>
                    </a:cubicBezTo>
                    <a:cubicBezTo>
                      <a:pt x="20884" y="99064"/>
                      <a:pt x="72319" y="115965"/>
                      <a:pt x="103972" y="115965"/>
                    </a:cubicBezTo>
                    <a:cubicBezTo>
                      <a:pt x="135625" y="115965"/>
                      <a:pt x="151056" y="98662"/>
                      <a:pt x="152243" y="99867"/>
                    </a:cubicBezTo>
                    <a:cubicBezTo>
                      <a:pt x="152243" y="99867"/>
                      <a:pt x="156594" y="84196"/>
                      <a:pt x="141164" y="6852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F7B3"/>
                  </a:gs>
                  <a:gs pos="100000">
                    <a:srgbClr val="EEF179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79" name="Freeform 3478"/>
              <p:cNvSpPr/>
              <p:nvPr/>
            </p:nvSpPr>
            <p:spPr>
              <a:xfrm>
                <a:off x="6561318" y="3224868"/>
                <a:ext cx="167477" cy="98134"/>
              </a:xfrm>
              <a:custGeom>
                <a:avLst/>
                <a:gdLst/>
                <a:ahLst/>
                <a:cxnLst/>
                <a:rect l="0" t="0" r="0" b="0"/>
                <a:pathLst>
                  <a:path w="167477" h="98134">
                    <a:moveTo>
                      <a:pt x="165028" y="8928"/>
                    </a:moveTo>
                    <a:cubicBezTo>
                      <a:pt x="161072" y="8928"/>
                      <a:pt x="71652" y="-12771"/>
                      <a:pt x="35251" y="11339"/>
                    </a:cubicBezTo>
                    <a:cubicBezTo>
                      <a:pt x="-1150" y="35449"/>
                      <a:pt x="9929" y="34645"/>
                      <a:pt x="9929" y="34645"/>
                    </a:cubicBezTo>
                    <a:cubicBezTo>
                      <a:pt x="9929" y="34645"/>
                      <a:pt x="3598" y="39467"/>
                      <a:pt x="6763" y="46700"/>
                    </a:cubicBezTo>
                    <a:cubicBezTo>
                      <a:pt x="9929" y="53933"/>
                      <a:pt x="-4315" y="61969"/>
                      <a:pt x="1224" y="69202"/>
                    </a:cubicBezTo>
                    <a:cubicBezTo>
                      <a:pt x="6763" y="76435"/>
                      <a:pt x="19424" y="77239"/>
                      <a:pt x="19424" y="77239"/>
                    </a:cubicBezTo>
                    <a:cubicBezTo>
                      <a:pt x="19424" y="77239"/>
                      <a:pt x="20216" y="89294"/>
                      <a:pt x="25755" y="89294"/>
                    </a:cubicBezTo>
                    <a:cubicBezTo>
                      <a:pt x="31294" y="89294"/>
                      <a:pt x="36834" y="89294"/>
                      <a:pt x="36834" y="89294"/>
                    </a:cubicBezTo>
                    <a:cubicBezTo>
                      <a:pt x="36834" y="89294"/>
                      <a:pt x="47121" y="104563"/>
                      <a:pt x="98557" y="94919"/>
                    </a:cubicBezTo>
                    <a:cubicBezTo>
                      <a:pt x="149993" y="85275"/>
                      <a:pt x="176106" y="13750"/>
                      <a:pt x="165028" y="89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1EF8D"/>
                  </a:gs>
                  <a:gs pos="100000">
                    <a:srgbClr val="E7E53F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80" name="Freeform 3479"/>
              <p:cNvSpPr/>
              <p:nvPr/>
            </p:nvSpPr>
            <p:spPr>
              <a:xfrm>
                <a:off x="6635814" y="3239623"/>
                <a:ext cx="130444" cy="156022"/>
              </a:xfrm>
              <a:custGeom>
                <a:avLst/>
                <a:gdLst/>
                <a:ahLst/>
                <a:cxnLst/>
                <a:rect l="0" t="0" r="0" b="0"/>
                <a:pathLst>
                  <a:path w="130444" h="156022">
                    <a:moveTo>
                      <a:pt x="107941" y="1406"/>
                    </a:moveTo>
                    <a:cubicBezTo>
                      <a:pt x="101611" y="-1808"/>
                      <a:pt x="12191" y="35160"/>
                      <a:pt x="3487" y="72932"/>
                    </a:cubicBezTo>
                    <a:cubicBezTo>
                      <a:pt x="-5218" y="110704"/>
                      <a:pt x="5069" y="116329"/>
                      <a:pt x="5069" y="116329"/>
                    </a:cubicBezTo>
                    <a:cubicBezTo>
                      <a:pt x="5069" y="116329"/>
                      <a:pt x="8235" y="118740"/>
                      <a:pt x="12983" y="121955"/>
                    </a:cubicBezTo>
                    <a:cubicBezTo>
                      <a:pt x="17731" y="125170"/>
                      <a:pt x="13774" y="137224"/>
                      <a:pt x="23270" y="145260"/>
                    </a:cubicBezTo>
                    <a:cubicBezTo>
                      <a:pt x="32766" y="153298"/>
                      <a:pt x="47009" y="146868"/>
                      <a:pt x="47009" y="146868"/>
                    </a:cubicBezTo>
                    <a:cubicBezTo>
                      <a:pt x="47009" y="146868"/>
                      <a:pt x="66793" y="158119"/>
                      <a:pt x="77080" y="155709"/>
                    </a:cubicBezTo>
                    <a:cubicBezTo>
                      <a:pt x="87367" y="153298"/>
                      <a:pt x="118228" y="143654"/>
                      <a:pt x="127725" y="100256"/>
                    </a:cubicBezTo>
                    <a:cubicBezTo>
                      <a:pt x="137219" y="56859"/>
                      <a:pt x="119020" y="3014"/>
                      <a:pt x="119020" y="3014"/>
                    </a:cubicBezTo>
                    <a:cubicBezTo>
                      <a:pt x="119020" y="3014"/>
                      <a:pt x="119020" y="-2612"/>
                      <a:pt x="107941" y="140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AEC86"/>
                  </a:gs>
                  <a:gs pos="100000">
                    <a:srgbClr val="DCDF3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81" name="Freeform 3480"/>
              <p:cNvSpPr/>
              <p:nvPr/>
            </p:nvSpPr>
            <p:spPr>
              <a:xfrm>
                <a:off x="6745981" y="3240816"/>
                <a:ext cx="113135" cy="172911"/>
              </a:xfrm>
              <a:custGeom>
                <a:avLst/>
                <a:gdLst/>
                <a:ahLst/>
                <a:cxnLst/>
                <a:rect l="0" t="0" r="0" b="0"/>
                <a:pathLst>
                  <a:path w="113135" h="172911">
                    <a:moveTo>
                      <a:pt x="6479" y="9054"/>
                    </a:moveTo>
                    <a:cubicBezTo>
                      <a:pt x="4105" y="11465"/>
                      <a:pt x="-13304" y="121565"/>
                      <a:pt x="20723" y="147283"/>
                    </a:cubicBezTo>
                    <a:cubicBezTo>
                      <a:pt x="54750" y="172911"/>
                      <a:pt x="54750" y="172196"/>
                      <a:pt x="54750" y="172196"/>
                    </a:cubicBezTo>
                    <a:cubicBezTo>
                      <a:pt x="54750" y="172196"/>
                      <a:pt x="64641" y="176615"/>
                      <a:pt x="70576" y="163356"/>
                    </a:cubicBezTo>
                    <a:cubicBezTo>
                      <a:pt x="76511" y="150095"/>
                      <a:pt x="81655" y="171392"/>
                      <a:pt x="91942" y="160945"/>
                    </a:cubicBezTo>
                    <a:cubicBezTo>
                      <a:pt x="102229" y="150497"/>
                      <a:pt x="95107" y="144068"/>
                      <a:pt x="95107" y="144068"/>
                    </a:cubicBezTo>
                    <a:cubicBezTo>
                      <a:pt x="95107" y="144068"/>
                      <a:pt x="109351" y="143264"/>
                      <a:pt x="109351" y="132817"/>
                    </a:cubicBezTo>
                    <a:cubicBezTo>
                      <a:pt x="109351" y="122369"/>
                      <a:pt x="109351" y="122369"/>
                      <a:pt x="109351" y="122369"/>
                    </a:cubicBezTo>
                    <a:cubicBezTo>
                      <a:pt x="109351" y="122369"/>
                      <a:pt x="131508" y="79775"/>
                      <a:pt x="68993" y="29145"/>
                    </a:cubicBezTo>
                    <a:cubicBezTo>
                      <a:pt x="6479" y="-21485"/>
                      <a:pt x="6479" y="9054"/>
                      <a:pt x="6479" y="9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194"/>
                  </a:gs>
                  <a:gs pos="100000">
                    <a:srgbClr val="E8E74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82" name="Freeform 3481"/>
              <p:cNvSpPr/>
              <p:nvPr/>
            </p:nvSpPr>
            <p:spPr>
              <a:xfrm>
                <a:off x="6769227" y="3204463"/>
                <a:ext cx="178109" cy="118665"/>
              </a:xfrm>
              <a:custGeom>
                <a:avLst/>
                <a:gdLst/>
                <a:ahLst/>
                <a:cxnLst/>
                <a:rect l="0" t="0" r="0" b="0"/>
                <a:pathLst>
                  <a:path w="178109" h="118665">
                    <a:moveTo>
                      <a:pt x="4599" y="34155"/>
                    </a:moveTo>
                    <a:cubicBezTo>
                      <a:pt x="4599" y="34155"/>
                      <a:pt x="39418" y="109699"/>
                      <a:pt x="96393" y="116932"/>
                    </a:cubicBezTo>
                    <a:cubicBezTo>
                      <a:pt x="153369" y="124165"/>
                      <a:pt x="157325" y="106484"/>
                      <a:pt x="157325" y="106484"/>
                    </a:cubicBezTo>
                    <a:cubicBezTo>
                      <a:pt x="157325" y="106484"/>
                      <a:pt x="173942" y="112914"/>
                      <a:pt x="175525" y="98448"/>
                    </a:cubicBezTo>
                    <a:cubicBezTo>
                      <a:pt x="177108" y="83982"/>
                      <a:pt x="168404" y="75945"/>
                      <a:pt x="168404" y="75945"/>
                    </a:cubicBezTo>
                    <a:cubicBezTo>
                      <a:pt x="168404" y="75945"/>
                      <a:pt x="184229" y="71124"/>
                      <a:pt x="175525" y="62283"/>
                    </a:cubicBezTo>
                    <a:cubicBezTo>
                      <a:pt x="166821" y="53443"/>
                      <a:pt x="128837" y="-7635"/>
                      <a:pt x="53266" y="804"/>
                    </a:cubicBezTo>
                    <a:cubicBezTo>
                      <a:pt x="-22306" y="9242"/>
                      <a:pt x="4599" y="34155"/>
                      <a:pt x="4599" y="341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ECEA8B"/>
                  </a:gs>
                  <a:gs pos="100000">
                    <a:srgbClr val="E0DC3D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83" name="Freeform 3482"/>
              <p:cNvSpPr/>
              <p:nvPr/>
            </p:nvSpPr>
            <p:spPr>
              <a:xfrm>
                <a:off x="6762487" y="3120707"/>
                <a:ext cx="174339" cy="133670"/>
              </a:xfrm>
              <a:custGeom>
                <a:avLst/>
                <a:gdLst/>
                <a:ahLst/>
                <a:cxnLst/>
                <a:rect l="0" t="0" r="0" b="0"/>
                <a:pathLst>
                  <a:path w="174339" h="133670">
                    <a:moveTo>
                      <a:pt x="12921" y="96212"/>
                    </a:moveTo>
                    <a:cubicBezTo>
                      <a:pt x="12921" y="96212"/>
                      <a:pt x="31121" y="44779"/>
                      <a:pt x="77809" y="17454"/>
                    </a:cubicBezTo>
                    <a:cubicBezTo>
                      <a:pt x="124497" y="-9870"/>
                      <a:pt x="156151" y="2989"/>
                      <a:pt x="156151" y="2989"/>
                    </a:cubicBezTo>
                    <a:cubicBezTo>
                      <a:pt x="156151" y="2989"/>
                      <a:pt x="160898" y="7810"/>
                      <a:pt x="156151" y="15847"/>
                    </a:cubicBezTo>
                    <a:cubicBezTo>
                      <a:pt x="151403" y="23884"/>
                      <a:pt x="170394" y="9418"/>
                      <a:pt x="173560" y="25491"/>
                    </a:cubicBezTo>
                    <a:cubicBezTo>
                      <a:pt x="176725" y="41564"/>
                      <a:pt x="164064" y="52815"/>
                      <a:pt x="164064" y="52815"/>
                    </a:cubicBezTo>
                    <a:cubicBezTo>
                      <a:pt x="164064" y="52815"/>
                      <a:pt x="177517" y="56030"/>
                      <a:pt x="173560" y="62459"/>
                    </a:cubicBezTo>
                    <a:cubicBezTo>
                      <a:pt x="169603" y="68888"/>
                      <a:pt x="143490" y="144433"/>
                      <a:pt x="54070" y="132377"/>
                    </a:cubicBezTo>
                    <a:cubicBezTo>
                      <a:pt x="-35350" y="120323"/>
                      <a:pt x="12921" y="92998"/>
                      <a:pt x="12921" y="962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A2"/>
                  </a:gs>
                  <a:gs pos="100000">
                    <a:srgbClr val="ECEB5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84" name="Freeform 3483"/>
              <p:cNvSpPr/>
              <p:nvPr/>
            </p:nvSpPr>
            <p:spPr>
              <a:xfrm>
                <a:off x="6747156" y="3059302"/>
                <a:ext cx="114680" cy="157529"/>
              </a:xfrm>
              <a:custGeom>
                <a:avLst/>
                <a:gdLst/>
                <a:ahLst/>
                <a:cxnLst/>
                <a:rect l="0" t="0" r="0" b="0"/>
                <a:pathLst>
                  <a:path w="114680" h="157529">
                    <a:moveTo>
                      <a:pt x="7678" y="139133"/>
                    </a:moveTo>
                    <a:cubicBezTo>
                      <a:pt x="4513" y="130292"/>
                      <a:pt x="-18435" y="35461"/>
                      <a:pt x="33792" y="13763"/>
                    </a:cubicBezTo>
                    <a:cubicBezTo>
                      <a:pt x="86019" y="-7936"/>
                      <a:pt x="79689" y="904"/>
                      <a:pt x="87602" y="7333"/>
                    </a:cubicBezTo>
                    <a:cubicBezTo>
                      <a:pt x="95515" y="13763"/>
                      <a:pt x="98681" y="2511"/>
                      <a:pt x="108177" y="17781"/>
                    </a:cubicBezTo>
                    <a:cubicBezTo>
                      <a:pt x="117672" y="33050"/>
                      <a:pt x="127169" y="108594"/>
                      <a:pt x="57532" y="143151"/>
                    </a:cubicBezTo>
                    <a:cubicBezTo>
                      <a:pt x="-12105" y="177709"/>
                      <a:pt x="7678" y="139133"/>
                      <a:pt x="7678" y="1391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EF8B"/>
                  </a:gs>
                  <a:gs pos="100000">
                    <a:srgbClr val="E8E33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85" name="Freeform 3484"/>
              <p:cNvSpPr/>
              <p:nvPr/>
            </p:nvSpPr>
            <p:spPr>
              <a:xfrm>
                <a:off x="6656030" y="3056979"/>
                <a:ext cx="119131" cy="156776"/>
              </a:xfrm>
              <a:custGeom>
                <a:avLst/>
                <a:gdLst/>
                <a:ahLst/>
                <a:cxnLst/>
                <a:rect l="0" t="0" r="0" b="0"/>
                <a:pathLst>
                  <a:path w="119131" h="156776">
                    <a:moveTo>
                      <a:pt x="70316" y="151099"/>
                    </a:moveTo>
                    <a:cubicBezTo>
                      <a:pt x="70316" y="151099"/>
                      <a:pt x="-11981" y="105291"/>
                      <a:pt x="1471" y="47428"/>
                    </a:cubicBezTo>
                    <a:cubicBezTo>
                      <a:pt x="14924" y="-10435"/>
                      <a:pt x="26793" y="19300"/>
                      <a:pt x="26793" y="19300"/>
                    </a:cubicBezTo>
                    <a:cubicBezTo>
                      <a:pt x="26793" y="19300"/>
                      <a:pt x="34707" y="-12846"/>
                      <a:pt x="71108" y="5638"/>
                    </a:cubicBezTo>
                    <a:cubicBezTo>
                      <a:pt x="107508" y="24122"/>
                      <a:pt x="115421" y="41803"/>
                      <a:pt x="118587" y="91629"/>
                    </a:cubicBezTo>
                    <a:cubicBezTo>
                      <a:pt x="121752" y="141456"/>
                      <a:pt x="111465" y="169584"/>
                      <a:pt x="70316" y="15109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9C"/>
                  </a:gs>
                  <a:gs pos="100000">
                    <a:srgbClr val="ECEB5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486" name="Freeform 3485"/>
              <p:cNvSpPr/>
              <p:nvPr/>
            </p:nvSpPr>
            <p:spPr>
              <a:xfrm>
                <a:off x="6704437" y="3175832"/>
                <a:ext cx="102130" cy="95434"/>
              </a:xfrm>
              <a:custGeom>
                <a:avLst/>
                <a:gdLst/>
                <a:ahLst/>
                <a:cxnLst/>
                <a:rect l="0" t="0" r="0" b="0"/>
                <a:pathLst>
                  <a:path w="102130" h="95434">
                    <a:moveTo>
                      <a:pt x="12414" y="37068"/>
                    </a:moveTo>
                    <a:cubicBezTo>
                      <a:pt x="12414" y="34658"/>
                      <a:pt x="11622" y="13763"/>
                      <a:pt x="25866" y="12155"/>
                    </a:cubicBezTo>
                    <a:cubicBezTo>
                      <a:pt x="40110" y="10548"/>
                      <a:pt x="40901" y="-3918"/>
                      <a:pt x="56728" y="904"/>
                    </a:cubicBezTo>
                    <a:cubicBezTo>
                      <a:pt x="72554" y="5726"/>
                      <a:pt x="78093" y="3315"/>
                      <a:pt x="80467" y="9744"/>
                    </a:cubicBezTo>
                    <a:cubicBezTo>
                      <a:pt x="82841" y="16173"/>
                      <a:pt x="92338" y="15370"/>
                      <a:pt x="96293" y="29032"/>
                    </a:cubicBezTo>
                    <a:cubicBezTo>
                      <a:pt x="100250" y="42694"/>
                      <a:pt x="105790" y="49123"/>
                      <a:pt x="98668" y="59571"/>
                    </a:cubicBezTo>
                    <a:cubicBezTo>
                      <a:pt x="91546" y="70018"/>
                      <a:pt x="98667" y="70019"/>
                      <a:pt x="84424" y="82877"/>
                    </a:cubicBezTo>
                    <a:cubicBezTo>
                      <a:pt x="70180" y="95736"/>
                      <a:pt x="78093" y="80467"/>
                      <a:pt x="59893" y="86092"/>
                    </a:cubicBezTo>
                    <a:cubicBezTo>
                      <a:pt x="41692" y="91718"/>
                      <a:pt x="37736" y="106181"/>
                      <a:pt x="20326" y="81270"/>
                    </a:cubicBezTo>
                    <a:cubicBezTo>
                      <a:pt x="2918" y="56356"/>
                      <a:pt x="5292" y="67608"/>
                      <a:pt x="1731" y="62384"/>
                    </a:cubicBezTo>
                    <a:cubicBezTo>
                      <a:pt x="-1830" y="57160"/>
                      <a:pt x="-1039" y="38676"/>
                      <a:pt x="12414" y="37068"/>
                    </a:cubicBezTo>
                    <a:close/>
                  </a:path>
                </a:pathLst>
              </a:custGeom>
              <a:solidFill>
                <a:srgbClr val="38620E"/>
              </a:solidFill>
              <a:ln w="7700" cap="flat">
                <a:noFill/>
                <a:bevel/>
              </a:ln>
            </p:spPr>
          </p:sp>
          <p:sp>
            <p:nvSpPr>
              <p:cNvPr id="3487" name="Freeform 3486"/>
              <p:cNvSpPr/>
              <p:nvPr/>
            </p:nvSpPr>
            <p:spPr>
              <a:xfrm>
                <a:off x="6727929" y="3192575"/>
                <a:ext cx="69117" cy="64585"/>
              </a:xfrm>
              <a:custGeom>
                <a:avLst/>
                <a:gdLst/>
                <a:ahLst/>
                <a:cxnLst/>
                <a:rect l="0" t="0" r="0" b="0"/>
                <a:pathLst>
                  <a:path w="69117" h="64585">
                    <a:moveTo>
                      <a:pt x="8401" y="25086"/>
                    </a:moveTo>
                    <a:cubicBezTo>
                      <a:pt x="8401" y="23455"/>
                      <a:pt x="7865" y="9314"/>
                      <a:pt x="17505" y="8226"/>
                    </a:cubicBezTo>
                    <a:cubicBezTo>
                      <a:pt x="27145" y="7138"/>
                      <a:pt x="27680" y="-2651"/>
                      <a:pt x="38391" y="612"/>
                    </a:cubicBezTo>
                    <a:cubicBezTo>
                      <a:pt x="49101" y="3875"/>
                      <a:pt x="52850" y="2243"/>
                      <a:pt x="54456" y="6594"/>
                    </a:cubicBezTo>
                    <a:cubicBezTo>
                      <a:pt x="56063" y="10945"/>
                      <a:pt x="62490" y="10402"/>
                      <a:pt x="65167" y="19647"/>
                    </a:cubicBezTo>
                    <a:cubicBezTo>
                      <a:pt x="67844" y="28893"/>
                      <a:pt x="71593" y="33244"/>
                      <a:pt x="66774" y="40315"/>
                    </a:cubicBezTo>
                    <a:cubicBezTo>
                      <a:pt x="61954" y="47385"/>
                      <a:pt x="66773" y="47385"/>
                      <a:pt x="57134" y="56087"/>
                    </a:cubicBezTo>
                    <a:cubicBezTo>
                      <a:pt x="47494" y="64789"/>
                      <a:pt x="52850" y="54456"/>
                      <a:pt x="40533" y="58263"/>
                    </a:cubicBezTo>
                    <a:cubicBezTo>
                      <a:pt x="28215" y="62070"/>
                      <a:pt x="25538" y="71859"/>
                      <a:pt x="13756" y="54999"/>
                    </a:cubicBezTo>
                    <a:cubicBezTo>
                      <a:pt x="1975" y="38139"/>
                      <a:pt x="3581" y="45754"/>
                      <a:pt x="1171" y="42218"/>
                    </a:cubicBezTo>
                    <a:cubicBezTo>
                      <a:pt x="-1238" y="38683"/>
                      <a:pt x="-703" y="26174"/>
                      <a:pt x="8401" y="25086"/>
                    </a:cubicBezTo>
                    <a:close/>
                  </a:path>
                </a:pathLst>
              </a:custGeom>
              <a:solidFill>
                <a:srgbClr val="483D8B"/>
              </a:solidFill>
              <a:ln w="7700" cap="flat">
                <a:noFill/>
                <a:bevel/>
              </a:ln>
            </p:spPr>
          </p:sp>
          <p:sp>
            <p:nvSpPr>
              <p:cNvPr id="3488" name="Freeform 3487"/>
              <p:cNvSpPr/>
              <p:nvPr/>
            </p:nvSpPr>
            <p:spPr>
              <a:xfrm>
                <a:off x="6747094" y="3216329"/>
                <a:ext cx="16816" cy="17078"/>
              </a:xfrm>
              <a:custGeom>
                <a:avLst/>
                <a:gdLst/>
                <a:ahLst/>
                <a:cxnLst/>
                <a:rect l="0" t="0" r="0" b="0"/>
                <a:pathLst>
                  <a:path w="16816" h="17078">
                    <a:moveTo>
                      <a:pt x="0" y="8539"/>
                    </a:moveTo>
                    <a:cubicBezTo>
                      <a:pt x="0" y="3823"/>
                      <a:pt x="3764" y="0"/>
                      <a:pt x="8408" y="0"/>
                    </a:cubicBezTo>
                    <a:cubicBezTo>
                      <a:pt x="13051" y="0"/>
                      <a:pt x="16816" y="3823"/>
                      <a:pt x="16816" y="8539"/>
                    </a:cubicBezTo>
                    <a:cubicBezTo>
                      <a:pt x="16816" y="13255"/>
                      <a:pt x="13051" y="17078"/>
                      <a:pt x="8408" y="17078"/>
                    </a:cubicBezTo>
                    <a:cubicBezTo>
                      <a:pt x="3764" y="17078"/>
                      <a:pt x="0" y="13255"/>
                      <a:pt x="0" y="853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489" name="Freeform 3488"/>
              <p:cNvSpPr/>
              <p:nvPr/>
            </p:nvSpPr>
            <p:spPr>
              <a:xfrm>
                <a:off x="6777386" y="3213504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1"/>
                      <a:pt x="1771" y="0"/>
                      <a:pt x="3957" y="0"/>
                    </a:cubicBezTo>
                    <a:cubicBezTo>
                      <a:pt x="6142" y="0"/>
                      <a:pt x="7913" y="1911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490" name="Freeform 3489"/>
              <p:cNvSpPr/>
              <p:nvPr/>
            </p:nvSpPr>
            <p:spPr>
              <a:xfrm>
                <a:off x="6763043" y="3238116"/>
                <a:ext cx="7419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419" h="8539">
                    <a:moveTo>
                      <a:pt x="0" y="4269"/>
                    </a:moveTo>
                    <a:cubicBezTo>
                      <a:pt x="0" y="1911"/>
                      <a:pt x="1661" y="0"/>
                      <a:pt x="3709" y="0"/>
                    </a:cubicBezTo>
                    <a:cubicBezTo>
                      <a:pt x="5758" y="0"/>
                      <a:pt x="7419" y="1911"/>
                      <a:pt x="7419" y="4269"/>
                    </a:cubicBezTo>
                    <a:cubicBezTo>
                      <a:pt x="7419" y="6627"/>
                      <a:pt x="5758" y="8539"/>
                      <a:pt x="3709" y="8539"/>
                    </a:cubicBezTo>
                    <a:cubicBezTo>
                      <a:pt x="166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491" name="Freeform 3490"/>
              <p:cNvSpPr/>
              <p:nvPr/>
            </p:nvSpPr>
            <p:spPr>
              <a:xfrm>
                <a:off x="6765516" y="3222043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1"/>
                      <a:pt x="1771" y="0"/>
                      <a:pt x="3957" y="0"/>
                    </a:cubicBezTo>
                    <a:cubicBezTo>
                      <a:pt x="6142" y="0"/>
                      <a:pt x="7913" y="1911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</p:grpSp>
        <p:grpSp>
          <p:nvGrpSpPr>
            <p:cNvPr id="3492" name="Plant 46"/>
            <p:cNvGrpSpPr/>
            <p:nvPr/>
          </p:nvGrpSpPr>
          <p:grpSpPr>
            <a:xfrm>
              <a:off x="5538967" y="1009220"/>
              <a:ext cx="329866" cy="331057"/>
              <a:chOff x="5538967" y="1009220"/>
              <a:chExt cx="329866" cy="331057"/>
            </a:xfrm>
          </p:grpSpPr>
          <p:sp>
            <p:nvSpPr>
              <p:cNvPr id="3493" name="Freeform 3492"/>
              <p:cNvSpPr/>
              <p:nvPr/>
            </p:nvSpPr>
            <p:spPr>
              <a:xfrm>
                <a:off x="5538660" y="1008779"/>
                <a:ext cx="330480" cy="331938"/>
              </a:xfrm>
              <a:custGeom>
                <a:avLst/>
                <a:gdLst/>
                <a:ahLst/>
                <a:cxnLst/>
                <a:rect l="0" t="0" r="0" b="0"/>
                <a:pathLst>
                  <a:path w="330480" h="331938">
                    <a:moveTo>
                      <a:pt x="144959" y="55557"/>
                    </a:moveTo>
                    <a:cubicBezTo>
                      <a:pt x="144959" y="55557"/>
                      <a:pt x="140794" y="-3593"/>
                      <a:pt x="95806" y="13902"/>
                    </a:cubicBezTo>
                    <a:cubicBezTo>
                      <a:pt x="50819" y="31397"/>
                      <a:pt x="103304" y="82216"/>
                      <a:pt x="103304" y="82216"/>
                    </a:cubicBezTo>
                    <a:cubicBezTo>
                      <a:pt x="103304" y="82216"/>
                      <a:pt x="75812" y="28898"/>
                      <a:pt x="44154" y="55557"/>
                    </a:cubicBezTo>
                    <a:cubicBezTo>
                      <a:pt x="12496" y="82216"/>
                      <a:pt x="69980" y="108876"/>
                      <a:pt x="69980" y="108876"/>
                    </a:cubicBezTo>
                    <a:cubicBezTo>
                      <a:pt x="69980" y="108876"/>
                      <a:pt x="25826" y="77218"/>
                      <a:pt x="9164" y="112208"/>
                    </a:cubicBezTo>
                    <a:cubicBezTo>
                      <a:pt x="-7498" y="147199"/>
                      <a:pt x="53318" y="156362"/>
                      <a:pt x="52069" y="155112"/>
                    </a:cubicBezTo>
                    <a:cubicBezTo>
                      <a:pt x="52069" y="155112"/>
                      <a:pt x="0" y="143033"/>
                      <a:pt x="0" y="185521"/>
                    </a:cubicBezTo>
                    <a:cubicBezTo>
                      <a:pt x="0" y="228009"/>
                      <a:pt x="68314" y="193018"/>
                      <a:pt x="68314" y="193018"/>
                    </a:cubicBezTo>
                    <a:cubicBezTo>
                      <a:pt x="68314" y="193018"/>
                      <a:pt x="8331" y="210513"/>
                      <a:pt x="24160" y="247170"/>
                    </a:cubicBezTo>
                    <a:cubicBezTo>
                      <a:pt x="39989" y="283827"/>
                      <a:pt x="74979" y="244671"/>
                      <a:pt x="74979" y="244671"/>
                    </a:cubicBezTo>
                    <a:cubicBezTo>
                      <a:pt x="74979" y="244671"/>
                      <a:pt x="36656" y="277995"/>
                      <a:pt x="69980" y="302154"/>
                    </a:cubicBezTo>
                    <a:cubicBezTo>
                      <a:pt x="103304" y="326314"/>
                      <a:pt x="119133" y="268831"/>
                      <a:pt x="117467" y="268831"/>
                    </a:cubicBezTo>
                    <a:cubicBezTo>
                      <a:pt x="115801" y="268831"/>
                      <a:pt x="95390" y="323398"/>
                      <a:pt x="132462" y="331313"/>
                    </a:cubicBezTo>
                    <a:cubicBezTo>
                      <a:pt x="169536" y="339224"/>
                      <a:pt x="164121" y="268831"/>
                      <a:pt x="164121" y="268831"/>
                    </a:cubicBezTo>
                    <a:cubicBezTo>
                      <a:pt x="164121" y="268831"/>
                      <a:pt x="148291" y="327147"/>
                      <a:pt x="192445" y="331313"/>
                    </a:cubicBezTo>
                    <a:cubicBezTo>
                      <a:pt x="236600" y="335483"/>
                      <a:pt x="209941" y="275495"/>
                      <a:pt x="209941" y="275495"/>
                    </a:cubicBezTo>
                    <a:cubicBezTo>
                      <a:pt x="209941" y="275495"/>
                      <a:pt x="226603" y="324648"/>
                      <a:pt x="256595" y="305487"/>
                    </a:cubicBezTo>
                    <a:cubicBezTo>
                      <a:pt x="286586" y="286325"/>
                      <a:pt x="253262" y="244671"/>
                      <a:pt x="253262" y="244671"/>
                    </a:cubicBezTo>
                    <a:cubicBezTo>
                      <a:pt x="253262" y="244671"/>
                      <a:pt x="271591" y="281327"/>
                      <a:pt x="307413" y="254667"/>
                    </a:cubicBezTo>
                    <a:cubicBezTo>
                      <a:pt x="343236" y="228009"/>
                      <a:pt x="288669" y="206764"/>
                      <a:pt x="288669" y="206764"/>
                    </a:cubicBezTo>
                    <a:cubicBezTo>
                      <a:pt x="288669" y="206764"/>
                      <a:pt x="324075" y="214679"/>
                      <a:pt x="329907" y="185521"/>
                    </a:cubicBezTo>
                    <a:cubicBezTo>
                      <a:pt x="335738" y="156362"/>
                      <a:pt x="294084" y="153029"/>
                      <a:pt x="294084" y="153029"/>
                    </a:cubicBezTo>
                    <a:cubicBezTo>
                      <a:pt x="294084" y="153029"/>
                      <a:pt x="331574" y="150530"/>
                      <a:pt x="319910" y="107209"/>
                    </a:cubicBezTo>
                    <a:cubicBezTo>
                      <a:pt x="299082" y="88048"/>
                      <a:pt x="257428" y="110541"/>
                      <a:pt x="257428" y="110541"/>
                    </a:cubicBezTo>
                    <a:cubicBezTo>
                      <a:pt x="257428" y="110541"/>
                      <a:pt x="311579" y="91381"/>
                      <a:pt x="291584" y="59723"/>
                    </a:cubicBezTo>
                    <a:cubicBezTo>
                      <a:pt x="271591" y="28065"/>
                      <a:pt x="228269" y="71386"/>
                      <a:pt x="228269" y="71386"/>
                    </a:cubicBezTo>
                    <a:cubicBezTo>
                      <a:pt x="228269" y="71386"/>
                      <a:pt x="264925" y="30564"/>
                      <a:pt x="238266" y="18901"/>
                    </a:cubicBezTo>
                    <a:cubicBezTo>
                      <a:pt x="211607" y="7238"/>
                      <a:pt x="192445" y="51392"/>
                      <a:pt x="192445" y="51392"/>
                    </a:cubicBezTo>
                    <a:cubicBezTo>
                      <a:pt x="192445" y="51392"/>
                      <a:pt x="207442" y="3905"/>
                      <a:pt x="168286" y="0"/>
                    </a:cubicBezTo>
                    <a:cubicBezTo>
                      <a:pt x="129131" y="-2760"/>
                      <a:pt x="146625" y="57223"/>
                      <a:pt x="144959" y="55557"/>
                    </a:cubicBezTo>
                    <a:close/>
                  </a:path>
                </a:pathLst>
              </a:custGeom>
              <a:gradFill>
                <a:gsLst>
                  <a:gs pos="0">
                    <a:srgbClr val="44850D"/>
                  </a:gs>
                  <a:gs pos="100000">
                    <a:srgbClr val="265300"/>
                  </a:gs>
                </a:gsLst>
                <a:lin ang="10800000" scaled="0"/>
              </a:gradFill>
              <a:ln w="7700" cap="flat">
                <a:solidFill>
                  <a:srgbClr val="8E9B51"/>
                </a:solidFill>
                <a:bevel/>
              </a:ln>
            </p:spPr>
          </p:sp>
          <p:sp>
            <p:nvSpPr>
              <p:cNvPr id="3494" name="Freeform 3493"/>
              <p:cNvSpPr/>
              <p:nvPr/>
            </p:nvSpPr>
            <p:spPr>
              <a:xfrm>
                <a:off x="5565457" y="1038361"/>
                <a:ext cx="274776" cy="275989"/>
              </a:xfrm>
              <a:custGeom>
                <a:avLst/>
                <a:gdLst/>
                <a:ahLst/>
                <a:cxnLst/>
                <a:rect l="0" t="0" r="0" b="0"/>
                <a:pathLst>
                  <a:path w="274776" h="275989">
                    <a:moveTo>
                      <a:pt x="120526" y="46193"/>
                    </a:moveTo>
                    <a:cubicBezTo>
                      <a:pt x="120526" y="46193"/>
                      <a:pt x="117062" y="-2987"/>
                      <a:pt x="79658" y="11559"/>
                    </a:cubicBezTo>
                    <a:cubicBezTo>
                      <a:pt x="42253" y="26105"/>
                      <a:pt x="85892" y="68359"/>
                      <a:pt x="85892" y="68359"/>
                    </a:cubicBezTo>
                    <a:cubicBezTo>
                      <a:pt x="85892" y="68359"/>
                      <a:pt x="63034" y="24027"/>
                      <a:pt x="36712" y="46193"/>
                    </a:cubicBezTo>
                    <a:cubicBezTo>
                      <a:pt x="10390" y="68359"/>
                      <a:pt x="58185" y="90524"/>
                      <a:pt x="58185" y="90524"/>
                    </a:cubicBezTo>
                    <a:cubicBezTo>
                      <a:pt x="58185" y="90524"/>
                      <a:pt x="21473" y="64202"/>
                      <a:pt x="7619" y="93295"/>
                    </a:cubicBezTo>
                    <a:cubicBezTo>
                      <a:pt x="-6234" y="122388"/>
                      <a:pt x="44331" y="130007"/>
                      <a:pt x="43292" y="128967"/>
                    </a:cubicBezTo>
                    <a:cubicBezTo>
                      <a:pt x="43292" y="128967"/>
                      <a:pt x="0" y="118924"/>
                      <a:pt x="0" y="154251"/>
                    </a:cubicBezTo>
                    <a:cubicBezTo>
                      <a:pt x="0" y="189577"/>
                      <a:pt x="56800" y="160485"/>
                      <a:pt x="56800" y="160485"/>
                    </a:cubicBezTo>
                    <a:cubicBezTo>
                      <a:pt x="56800" y="160485"/>
                      <a:pt x="6927" y="175031"/>
                      <a:pt x="20088" y="205508"/>
                    </a:cubicBezTo>
                    <a:cubicBezTo>
                      <a:pt x="33248" y="235987"/>
                      <a:pt x="62341" y="203431"/>
                      <a:pt x="62341" y="203431"/>
                    </a:cubicBezTo>
                    <a:cubicBezTo>
                      <a:pt x="62341" y="203431"/>
                      <a:pt x="30478" y="231138"/>
                      <a:pt x="58185" y="251226"/>
                    </a:cubicBezTo>
                    <a:cubicBezTo>
                      <a:pt x="85892" y="271313"/>
                      <a:pt x="99053" y="223519"/>
                      <a:pt x="97668" y="223519"/>
                    </a:cubicBezTo>
                    <a:cubicBezTo>
                      <a:pt x="96282" y="223519"/>
                      <a:pt x="79312" y="268889"/>
                      <a:pt x="110135" y="275470"/>
                    </a:cubicBezTo>
                    <a:cubicBezTo>
                      <a:pt x="140959" y="282046"/>
                      <a:pt x="136457" y="223519"/>
                      <a:pt x="136457" y="223519"/>
                    </a:cubicBezTo>
                    <a:cubicBezTo>
                      <a:pt x="136457" y="223519"/>
                      <a:pt x="123296" y="272006"/>
                      <a:pt x="160008" y="275470"/>
                    </a:cubicBezTo>
                    <a:cubicBezTo>
                      <a:pt x="196720" y="278936"/>
                      <a:pt x="174554" y="229060"/>
                      <a:pt x="174554" y="229060"/>
                    </a:cubicBezTo>
                    <a:cubicBezTo>
                      <a:pt x="174554" y="229060"/>
                      <a:pt x="188408" y="269928"/>
                      <a:pt x="213345" y="253996"/>
                    </a:cubicBezTo>
                    <a:cubicBezTo>
                      <a:pt x="238281" y="238065"/>
                      <a:pt x="210573" y="203431"/>
                      <a:pt x="210573" y="203431"/>
                    </a:cubicBezTo>
                    <a:cubicBezTo>
                      <a:pt x="210573" y="203431"/>
                      <a:pt x="225813" y="233909"/>
                      <a:pt x="255598" y="211743"/>
                    </a:cubicBezTo>
                    <a:cubicBezTo>
                      <a:pt x="285383" y="189577"/>
                      <a:pt x="240013" y="171914"/>
                      <a:pt x="240013" y="171914"/>
                    </a:cubicBezTo>
                    <a:cubicBezTo>
                      <a:pt x="240013" y="171914"/>
                      <a:pt x="269451" y="178494"/>
                      <a:pt x="274300" y="154251"/>
                    </a:cubicBezTo>
                    <a:cubicBezTo>
                      <a:pt x="279148" y="130007"/>
                      <a:pt x="244515" y="127236"/>
                      <a:pt x="244515" y="127236"/>
                    </a:cubicBezTo>
                    <a:cubicBezTo>
                      <a:pt x="244515" y="127236"/>
                      <a:pt x="275685" y="125158"/>
                      <a:pt x="265988" y="89139"/>
                    </a:cubicBezTo>
                    <a:cubicBezTo>
                      <a:pt x="248671" y="73207"/>
                      <a:pt x="214037" y="91910"/>
                      <a:pt x="214037" y="91910"/>
                    </a:cubicBezTo>
                    <a:cubicBezTo>
                      <a:pt x="214037" y="91910"/>
                      <a:pt x="259061" y="75978"/>
                      <a:pt x="242437" y="49656"/>
                    </a:cubicBezTo>
                    <a:cubicBezTo>
                      <a:pt x="225813" y="23335"/>
                      <a:pt x="189793" y="59354"/>
                      <a:pt x="189793" y="59354"/>
                    </a:cubicBezTo>
                    <a:cubicBezTo>
                      <a:pt x="189793" y="59354"/>
                      <a:pt x="220272" y="25413"/>
                      <a:pt x="198106" y="15715"/>
                    </a:cubicBezTo>
                    <a:cubicBezTo>
                      <a:pt x="175940" y="6018"/>
                      <a:pt x="160008" y="42730"/>
                      <a:pt x="160008" y="42730"/>
                    </a:cubicBezTo>
                    <a:cubicBezTo>
                      <a:pt x="160008" y="42730"/>
                      <a:pt x="172476" y="3247"/>
                      <a:pt x="139921" y="0"/>
                    </a:cubicBezTo>
                    <a:cubicBezTo>
                      <a:pt x="107365" y="-2295"/>
                      <a:pt x="121911" y="47578"/>
                      <a:pt x="120526" y="46193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67"/>
                  </a:gs>
                  <a:gs pos="70006">
                    <a:srgbClr val="FFFF67"/>
                  </a:gs>
                  <a:gs pos="0">
                    <a:srgbClr val="FFFF06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3495" name="Freeform 3494"/>
              <p:cNvSpPr/>
              <p:nvPr/>
            </p:nvSpPr>
            <p:spPr>
              <a:xfrm>
                <a:off x="5656266" y="1127114"/>
                <a:ext cx="95268" cy="95268"/>
              </a:xfrm>
              <a:custGeom>
                <a:avLst/>
                <a:gdLst/>
                <a:ahLst/>
                <a:cxnLst/>
                <a:rect l="0" t="0" r="0" b="0"/>
                <a:pathLst>
                  <a:path w="95268" h="95268">
                    <a:moveTo>
                      <a:pt x="0" y="47634"/>
                    </a:moveTo>
                    <a:cubicBezTo>
                      <a:pt x="0" y="21326"/>
                      <a:pt x="21327" y="0"/>
                      <a:pt x="47634" y="0"/>
                    </a:cubicBezTo>
                    <a:cubicBezTo>
                      <a:pt x="73942" y="0"/>
                      <a:pt x="95268" y="21326"/>
                      <a:pt x="95268" y="47634"/>
                    </a:cubicBezTo>
                    <a:cubicBezTo>
                      <a:pt x="95268" y="73942"/>
                      <a:pt x="73942" y="95268"/>
                      <a:pt x="47634" y="95268"/>
                    </a:cubicBezTo>
                    <a:cubicBezTo>
                      <a:pt x="21327" y="95268"/>
                      <a:pt x="0" y="73942"/>
                      <a:pt x="0" y="47634"/>
                    </a:cubicBezTo>
                    <a:close/>
                  </a:path>
                </a:pathLst>
              </a:custGeom>
              <a:gradFill>
                <a:gsLst>
                  <a:gs pos="0">
                    <a:srgbClr val="7A8DA6"/>
                  </a:gs>
                  <a:gs pos="100000">
                    <a:srgbClr val="46627F"/>
                  </a:gs>
                </a:gsLst>
                <a:lin ang="5400000" scaled="0"/>
              </a:gradFill>
              <a:ln w="7700" cap="flat">
                <a:solidFill>
                  <a:srgbClr val="8D9CB1"/>
                </a:solidFill>
                <a:bevel/>
              </a:ln>
            </p:spPr>
          </p:sp>
          <p:sp>
            <p:nvSpPr>
              <p:cNvPr id="3496" name="Freeform 3495"/>
              <p:cNvSpPr/>
              <p:nvPr/>
            </p:nvSpPr>
            <p:spPr>
              <a:xfrm>
                <a:off x="5680083" y="1150931"/>
                <a:ext cx="47634" cy="47634"/>
              </a:xfrm>
              <a:custGeom>
                <a:avLst/>
                <a:gdLst/>
                <a:ahLst/>
                <a:cxnLst/>
                <a:rect l="0" t="0" r="0" b="0"/>
                <a:pathLst>
                  <a:path w="47634" h="47634">
                    <a:moveTo>
                      <a:pt x="0" y="23817"/>
                    </a:moveTo>
                    <a:cubicBezTo>
                      <a:pt x="0" y="10663"/>
                      <a:pt x="10663" y="0"/>
                      <a:pt x="23817" y="0"/>
                    </a:cubicBezTo>
                    <a:cubicBezTo>
                      <a:pt x="36971" y="0"/>
                      <a:pt x="47634" y="10663"/>
                      <a:pt x="47634" y="23817"/>
                    </a:cubicBezTo>
                    <a:cubicBezTo>
                      <a:pt x="47634" y="36971"/>
                      <a:pt x="36971" y="47634"/>
                      <a:pt x="23817" y="47634"/>
                    </a:cubicBezTo>
                    <a:cubicBezTo>
                      <a:pt x="10663" y="47634"/>
                      <a:pt x="0" y="36971"/>
                      <a:pt x="0" y="23817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6AB1C8"/>
                  </a:gs>
                  <a:gs pos="66041">
                    <a:srgbClr val="6AB1C8"/>
                  </a:gs>
                  <a:gs pos="0">
                    <a:srgbClr val="258BA5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7700" cap="flat">
                <a:noFill/>
                <a:bevel/>
              </a:ln>
            </p:spPr>
          </p:sp>
        </p:grpSp>
        <p:grpSp>
          <p:nvGrpSpPr>
            <p:cNvPr id="3497" name="Plant 46"/>
            <p:cNvGrpSpPr/>
            <p:nvPr/>
          </p:nvGrpSpPr>
          <p:grpSpPr>
            <a:xfrm>
              <a:off x="5799611" y="678162"/>
              <a:ext cx="329866" cy="331057"/>
              <a:chOff x="5799611" y="678162"/>
              <a:chExt cx="329866" cy="331057"/>
            </a:xfrm>
          </p:grpSpPr>
          <p:sp>
            <p:nvSpPr>
              <p:cNvPr id="3498" name="Freeform 3497"/>
              <p:cNvSpPr/>
              <p:nvPr/>
            </p:nvSpPr>
            <p:spPr>
              <a:xfrm>
                <a:off x="5799305" y="677721"/>
                <a:ext cx="330480" cy="331938"/>
              </a:xfrm>
              <a:custGeom>
                <a:avLst/>
                <a:gdLst/>
                <a:ahLst/>
                <a:cxnLst/>
                <a:rect l="0" t="0" r="0" b="0"/>
                <a:pathLst>
                  <a:path w="330480" h="331938">
                    <a:moveTo>
                      <a:pt x="144959" y="55557"/>
                    </a:moveTo>
                    <a:cubicBezTo>
                      <a:pt x="144959" y="55557"/>
                      <a:pt x="140794" y="-3593"/>
                      <a:pt x="95806" y="13902"/>
                    </a:cubicBezTo>
                    <a:cubicBezTo>
                      <a:pt x="50819" y="31397"/>
                      <a:pt x="103304" y="82216"/>
                      <a:pt x="103304" y="82216"/>
                    </a:cubicBezTo>
                    <a:cubicBezTo>
                      <a:pt x="103304" y="82216"/>
                      <a:pt x="75812" y="28898"/>
                      <a:pt x="44154" y="55557"/>
                    </a:cubicBezTo>
                    <a:cubicBezTo>
                      <a:pt x="12496" y="82216"/>
                      <a:pt x="69980" y="108876"/>
                      <a:pt x="69980" y="108876"/>
                    </a:cubicBezTo>
                    <a:cubicBezTo>
                      <a:pt x="69980" y="108876"/>
                      <a:pt x="25826" y="77218"/>
                      <a:pt x="9164" y="112208"/>
                    </a:cubicBezTo>
                    <a:cubicBezTo>
                      <a:pt x="-7498" y="147199"/>
                      <a:pt x="53318" y="156362"/>
                      <a:pt x="52069" y="155112"/>
                    </a:cubicBezTo>
                    <a:cubicBezTo>
                      <a:pt x="52069" y="155112"/>
                      <a:pt x="0" y="143033"/>
                      <a:pt x="0" y="185521"/>
                    </a:cubicBezTo>
                    <a:cubicBezTo>
                      <a:pt x="0" y="228009"/>
                      <a:pt x="68314" y="193018"/>
                      <a:pt x="68314" y="193018"/>
                    </a:cubicBezTo>
                    <a:cubicBezTo>
                      <a:pt x="68314" y="193018"/>
                      <a:pt x="8331" y="210513"/>
                      <a:pt x="24160" y="247170"/>
                    </a:cubicBezTo>
                    <a:cubicBezTo>
                      <a:pt x="39989" y="283827"/>
                      <a:pt x="74979" y="244671"/>
                      <a:pt x="74979" y="244671"/>
                    </a:cubicBezTo>
                    <a:cubicBezTo>
                      <a:pt x="74979" y="244671"/>
                      <a:pt x="36656" y="277995"/>
                      <a:pt x="69980" y="302154"/>
                    </a:cubicBezTo>
                    <a:cubicBezTo>
                      <a:pt x="103304" y="326314"/>
                      <a:pt x="119133" y="268831"/>
                      <a:pt x="117467" y="268831"/>
                    </a:cubicBezTo>
                    <a:cubicBezTo>
                      <a:pt x="115801" y="268831"/>
                      <a:pt x="95390" y="323398"/>
                      <a:pt x="132462" y="331313"/>
                    </a:cubicBezTo>
                    <a:cubicBezTo>
                      <a:pt x="169536" y="339224"/>
                      <a:pt x="164121" y="268831"/>
                      <a:pt x="164121" y="268831"/>
                    </a:cubicBezTo>
                    <a:cubicBezTo>
                      <a:pt x="164121" y="268831"/>
                      <a:pt x="148291" y="327147"/>
                      <a:pt x="192445" y="331313"/>
                    </a:cubicBezTo>
                    <a:cubicBezTo>
                      <a:pt x="236600" y="335483"/>
                      <a:pt x="209941" y="275495"/>
                      <a:pt x="209941" y="275495"/>
                    </a:cubicBezTo>
                    <a:cubicBezTo>
                      <a:pt x="209941" y="275495"/>
                      <a:pt x="226603" y="324648"/>
                      <a:pt x="256595" y="305487"/>
                    </a:cubicBezTo>
                    <a:cubicBezTo>
                      <a:pt x="286586" y="286325"/>
                      <a:pt x="253262" y="244671"/>
                      <a:pt x="253262" y="244671"/>
                    </a:cubicBezTo>
                    <a:cubicBezTo>
                      <a:pt x="253262" y="244671"/>
                      <a:pt x="271591" y="281327"/>
                      <a:pt x="307413" y="254667"/>
                    </a:cubicBezTo>
                    <a:cubicBezTo>
                      <a:pt x="343236" y="228009"/>
                      <a:pt x="288669" y="206764"/>
                      <a:pt x="288669" y="206764"/>
                    </a:cubicBezTo>
                    <a:cubicBezTo>
                      <a:pt x="288669" y="206764"/>
                      <a:pt x="324075" y="214679"/>
                      <a:pt x="329907" y="185521"/>
                    </a:cubicBezTo>
                    <a:cubicBezTo>
                      <a:pt x="335738" y="156362"/>
                      <a:pt x="294084" y="153029"/>
                      <a:pt x="294084" y="153029"/>
                    </a:cubicBezTo>
                    <a:cubicBezTo>
                      <a:pt x="294084" y="153029"/>
                      <a:pt x="331574" y="150530"/>
                      <a:pt x="319910" y="107209"/>
                    </a:cubicBezTo>
                    <a:cubicBezTo>
                      <a:pt x="299082" y="88048"/>
                      <a:pt x="257428" y="110541"/>
                      <a:pt x="257428" y="110541"/>
                    </a:cubicBezTo>
                    <a:cubicBezTo>
                      <a:pt x="257428" y="110541"/>
                      <a:pt x="311579" y="91381"/>
                      <a:pt x="291584" y="59723"/>
                    </a:cubicBezTo>
                    <a:cubicBezTo>
                      <a:pt x="271591" y="28065"/>
                      <a:pt x="228269" y="71386"/>
                      <a:pt x="228269" y="71386"/>
                    </a:cubicBezTo>
                    <a:cubicBezTo>
                      <a:pt x="228269" y="71386"/>
                      <a:pt x="264925" y="30564"/>
                      <a:pt x="238266" y="18901"/>
                    </a:cubicBezTo>
                    <a:cubicBezTo>
                      <a:pt x="211607" y="7238"/>
                      <a:pt x="192445" y="51392"/>
                      <a:pt x="192445" y="51392"/>
                    </a:cubicBezTo>
                    <a:cubicBezTo>
                      <a:pt x="192445" y="51392"/>
                      <a:pt x="207442" y="3905"/>
                      <a:pt x="168286" y="0"/>
                    </a:cubicBezTo>
                    <a:cubicBezTo>
                      <a:pt x="129131" y="-2760"/>
                      <a:pt x="146625" y="57223"/>
                      <a:pt x="144959" y="55557"/>
                    </a:cubicBezTo>
                    <a:close/>
                  </a:path>
                </a:pathLst>
              </a:custGeom>
              <a:gradFill>
                <a:gsLst>
                  <a:gs pos="0">
                    <a:srgbClr val="44850D"/>
                  </a:gs>
                  <a:gs pos="100000">
                    <a:srgbClr val="265300"/>
                  </a:gs>
                </a:gsLst>
                <a:lin ang="10800000" scaled="0"/>
              </a:gradFill>
              <a:ln w="7700" cap="flat">
                <a:solidFill>
                  <a:srgbClr val="8E9B51"/>
                </a:solidFill>
                <a:bevel/>
              </a:ln>
            </p:spPr>
          </p:sp>
          <p:sp>
            <p:nvSpPr>
              <p:cNvPr id="3499" name="Freeform 3498"/>
              <p:cNvSpPr/>
              <p:nvPr/>
            </p:nvSpPr>
            <p:spPr>
              <a:xfrm>
                <a:off x="5826102" y="707303"/>
                <a:ext cx="274776" cy="275989"/>
              </a:xfrm>
              <a:custGeom>
                <a:avLst/>
                <a:gdLst/>
                <a:ahLst/>
                <a:cxnLst/>
                <a:rect l="0" t="0" r="0" b="0"/>
                <a:pathLst>
                  <a:path w="274776" h="275989">
                    <a:moveTo>
                      <a:pt x="120526" y="46193"/>
                    </a:moveTo>
                    <a:cubicBezTo>
                      <a:pt x="120526" y="46193"/>
                      <a:pt x="117062" y="-2987"/>
                      <a:pt x="79658" y="11559"/>
                    </a:cubicBezTo>
                    <a:cubicBezTo>
                      <a:pt x="42253" y="26105"/>
                      <a:pt x="85892" y="68359"/>
                      <a:pt x="85892" y="68359"/>
                    </a:cubicBezTo>
                    <a:cubicBezTo>
                      <a:pt x="85892" y="68359"/>
                      <a:pt x="63034" y="24027"/>
                      <a:pt x="36712" y="46193"/>
                    </a:cubicBezTo>
                    <a:cubicBezTo>
                      <a:pt x="10390" y="68359"/>
                      <a:pt x="58185" y="90524"/>
                      <a:pt x="58185" y="90524"/>
                    </a:cubicBezTo>
                    <a:cubicBezTo>
                      <a:pt x="58185" y="90524"/>
                      <a:pt x="21473" y="64202"/>
                      <a:pt x="7619" y="93295"/>
                    </a:cubicBezTo>
                    <a:cubicBezTo>
                      <a:pt x="-6234" y="122388"/>
                      <a:pt x="44331" y="130007"/>
                      <a:pt x="43292" y="128967"/>
                    </a:cubicBezTo>
                    <a:cubicBezTo>
                      <a:pt x="43292" y="128967"/>
                      <a:pt x="0" y="118924"/>
                      <a:pt x="0" y="154251"/>
                    </a:cubicBezTo>
                    <a:cubicBezTo>
                      <a:pt x="0" y="189577"/>
                      <a:pt x="56800" y="160485"/>
                      <a:pt x="56800" y="160485"/>
                    </a:cubicBezTo>
                    <a:cubicBezTo>
                      <a:pt x="56800" y="160485"/>
                      <a:pt x="6927" y="175031"/>
                      <a:pt x="20088" y="205508"/>
                    </a:cubicBezTo>
                    <a:cubicBezTo>
                      <a:pt x="33248" y="235987"/>
                      <a:pt x="62341" y="203431"/>
                      <a:pt x="62341" y="203431"/>
                    </a:cubicBezTo>
                    <a:cubicBezTo>
                      <a:pt x="62341" y="203431"/>
                      <a:pt x="30478" y="231138"/>
                      <a:pt x="58185" y="251226"/>
                    </a:cubicBezTo>
                    <a:cubicBezTo>
                      <a:pt x="85892" y="271313"/>
                      <a:pt x="99053" y="223519"/>
                      <a:pt x="97668" y="223519"/>
                    </a:cubicBezTo>
                    <a:cubicBezTo>
                      <a:pt x="96282" y="223519"/>
                      <a:pt x="79312" y="268889"/>
                      <a:pt x="110135" y="275470"/>
                    </a:cubicBezTo>
                    <a:cubicBezTo>
                      <a:pt x="140959" y="282046"/>
                      <a:pt x="136457" y="223519"/>
                      <a:pt x="136457" y="223519"/>
                    </a:cubicBezTo>
                    <a:cubicBezTo>
                      <a:pt x="136457" y="223519"/>
                      <a:pt x="123296" y="272006"/>
                      <a:pt x="160008" y="275470"/>
                    </a:cubicBezTo>
                    <a:cubicBezTo>
                      <a:pt x="196720" y="278936"/>
                      <a:pt x="174554" y="229060"/>
                      <a:pt x="174554" y="229060"/>
                    </a:cubicBezTo>
                    <a:cubicBezTo>
                      <a:pt x="174554" y="229060"/>
                      <a:pt x="188408" y="269928"/>
                      <a:pt x="213345" y="253996"/>
                    </a:cubicBezTo>
                    <a:cubicBezTo>
                      <a:pt x="238281" y="238065"/>
                      <a:pt x="210573" y="203431"/>
                      <a:pt x="210573" y="203431"/>
                    </a:cubicBezTo>
                    <a:cubicBezTo>
                      <a:pt x="210573" y="203431"/>
                      <a:pt x="225813" y="233909"/>
                      <a:pt x="255598" y="211743"/>
                    </a:cubicBezTo>
                    <a:cubicBezTo>
                      <a:pt x="285383" y="189577"/>
                      <a:pt x="240013" y="171914"/>
                      <a:pt x="240013" y="171914"/>
                    </a:cubicBezTo>
                    <a:cubicBezTo>
                      <a:pt x="240013" y="171914"/>
                      <a:pt x="269451" y="178494"/>
                      <a:pt x="274300" y="154251"/>
                    </a:cubicBezTo>
                    <a:cubicBezTo>
                      <a:pt x="279148" y="130007"/>
                      <a:pt x="244515" y="127236"/>
                      <a:pt x="244515" y="127236"/>
                    </a:cubicBezTo>
                    <a:cubicBezTo>
                      <a:pt x="244515" y="127236"/>
                      <a:pt x="275685" y="125158"/>
                      <a:pt x="265988" y="89139"/>
                    </a:cubicBezTo>
                    <a:cubicBezTo>
                      <a:pt x="248671" y="73207"/>
                      <a:pt x="214037" y="91910"/>
                      <a:pt x="214037" y="91910"/>
                    </a:cubicBezTo>
                    <a:cubicBezTo>
                      <a:pt x="214037" y="91910"/>
                      <a:pt x="259061" y="75978"/>
                      <a:pt x="242437" y="49656"/>
                    </a:cubicBezTo>
                    <a:cubicBezTo>
                      <a:pt x="225813" y="23335"/>
                      <a:pt x="189793" y="59354"/>
                      <a:pt x="189793" y="59354"/>
                    </a:cubicBezTo>
                    <a:cubicBezTo>
                      <a:pt x="189793" y="59354"/>
                      <a:pt x="220272" y="25413"/>
                      <a:pt x="198106" y="15715"/>
                    </a:cubicBezTo>
                    <a:cubicBezTo>
                      <a:pt x="175940" y="6018"/>
                      <a:pt x="160008" y="42730"/>
                      <a:pt x="160008" y="42730"/>
                    </a:cubicBezTo>
                    <a:cubicBezTo>
                      <a:pt x="160008" y="42730"/>
                      <a:pt x="172476" y="3247"/>
                      <a:pt x="139921" y="0"/>
                    </a:cubicBezTo>
                    <a:cubicBezTo>
                      <a:pt x="107365" y="-2295"/>
                      <a:pt x="121911" y="47578"/>
                      <a:pt x="120526" y="46193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67"/>
                  </a:gs>
                  <a:gs pos="70006">
                    <a:srgbClr val="FFFF67"/>
                  </a:gs>
                  <a:gs pos="0">
                    <a:srgbClr val="FFFF06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3500" name="Freeform 3499"/>
              <p:cNvSpPr/>
              <p:nvPr/>
            </p:nvSpPr>
            <p:spPr>
              <a:xfrm>
                <a:off x="5916910" y="796056"/>
                <a:ext cx="95268" cy="95268"/>
              </a:xfrm>
              <a:custGeom>
                <a:avLst/>
                <a:gdLst/>
                <a:ahLst/>
                <a:cxnLst/>
                <a:rect l="0" t="0" r="0" b="0"/>
                <a:pathLst>
                  <a:path w="95268" h="95268">
                    <a:moveTo>
                      <a:pt x="0" y="47634"/>
                    </a:moveTo>
                    <a:cubicBezTo>
                      <a:pt x="0" y="21326"/>
                      <a:pt x="21327" y="0"/>
                      <a:pt x="47634" y="0"/>
                    </a:cubicBezTo>
                    <a:cubicBezTo>
                      <a:pt x="73942" y="0"/>
                      <a:pt x="95268" y="21326"/>
                      <a:pt x="95268" y="47634"/>
                    </a:cubicBezTo>
                    <a:cubicBezTo>
                      <a:pt x="95268" y="73942"/>
                      <a:pt x="73942" y="95268"/>
                      <a:pt x="47634" y="95268"/>
                    </a:cubicBezTo>
                    <a:cubicBezTo>
                      <a:pt x="21327" y="95268"/>
                      <a:pt x="0" y="73942"/>
                      <a:pt x="0" y="47634"/>
                    </a:cubicBezTo>
                    <a:close/>
                  </a:path>
                </a:pathLst>
              </a:custGeom>
              <a:gradFill>
                <a:gsLst>
                  <a:gs pos="0">
                    <a:srgbClr val="7A8DA6"/>
                  </a:gs>
                  <a:gs pos="100000">
                    <a:srgbClr val="46627F"/>
                  </a:gs>
                </a:gsLst>
                <a:lin ang="5400000" scaled="0"/>
              </a:gradFill>
              <a:ln w="7700" cap="flat">
                <a:solidFill>
                  <a:srgbClr val="8D9CB1"/>
                </a:solidFill>
                <a:bevel/>
              </a:ln>
            </p:spPr>
          </p:sp>
          <p:sp>
            <p:nvSpPr>
              <p:cNvPr id="3501" name="Freeform 3500"/>
              <p:cNvSpPr/>
              <p:nvPr/>
            </p:nvSpPr>
            <p:spPr>
              <a:xfrm>
                <a:off x="5940728" y="819873"/>
                <a:ext cx="47634" cy="47634"/>
              </a:xfrm>
              <a:custGeom>
                <a:avLst/>
                <a:gdLst/>
                <a:ahLst/>
                <a:cxnLst/>
                <a:rect l="0" t="0" r="0" b="0"/>
                <a:pathLst>
                  <a:path w="47634" h="47634">
                    <a:moveTo>
                      <a:pt x="0" y="23817"/>
                    </a:moveTo>
                    <a:cubicBezTo>
                      <a:pt x="0" y="10663"/>
                      <a:pt x="10663" y="0"/>
                      <a:pt x="23817" y="0"/>
                    </a:cubicBezTo>
                    <a:cubicBezTo>
                      <a:pt x="36971" y="0"/>
                      <a:pt x="47634" y="10663"/>
                      <a:pt x="47634" y="23817"/>
                    </a:cubicBezTo>
                    <a:cubicBezTo>
                      <a:pt x="47634" y="36971"/>
                      <a:pt x="36971" y="47634"/>
                      <a:pt x="23817" y="47634"/>
                    </a:cubicBezTo>
                    <a:cubicBezTo>
                      <a:pt x="10663" y="47634"/>
                      <a:pt x="0" y="36971"/>
                      <a:pt x="0" y="23817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6AB1C8"/>
                  </a:gs>
                  <a:gs pos="66041">
                    <a:srgbClr val="6AB1C8"/>
                  </a:gs>
                  <a:gs pos="0">
                    <a:srgbClr val="258BA5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7700" cap="flat">
                <a:noFill/>
                <a:bevel/>
              </a:ln>
            </p:spPr>
          </p:sp>
        </p:grpSp>
        <p:grpSp>
          <p:nvGrpSpPr>
            <p:cNvPr id="3502" name="Plant 46"/>
            <p:cNvGrpSpPr/>
            <p:nvPr/>
          </p:nvGrpSpPr>
          <p:grpSpPr>
            <a:xfrm>
              <a:off x="6409067" y="678162"/>
              <a:ext cx="329866" cy="331057"/>
              <a:chOff x="6409067" y="678162"/>
              <a:chExt cx="329866" cy="331057"/>
            </a:xfrm>
          </p:grpSpPr>
          <p:sp>
            <p:nvSpPr>
              <p:cNvPr id="3503" name="Freeform 3502"/>
              <p:cNvSpPr/>
              <p:nvPr/>
            </p:nvSpPr>
            <p:spPr>
              <a:xfrm>
                <a:off x="6408760" y="677721"/>
                <a:ext cx="330480" cy="331938"/>
              </a:xfrm>
              <a:custGeom>
                <a:avLst/>
                <a:gdLst/>
                <a:ahLst/>
                <a:cxnLst/>
                <a:rect l="0" t="0" r="0" b="0"/>
                <a:pathLst>
                  <a:path w="330480" h="331938">
                    <a:moveTo>
                      <a:pt x="144959" y="55557"/>
                    </a:moveTo>
                    <a:cubicBezTo>
                      <a:pt x="144959" y="55557"/>
                      <a:pt x="140794" y="-3593"/>
                      <a:pt x="95806" y="13902"/>
                    </a:cubicBezTo>
                    <a:cubicBezTo>
                      <a:pt x="50819" y="31397"/>
                      <a:pt x="103304" y="82216"/>
                      <a:pt x="103304" y="82216"/>
                    </a:cubicBezTo>
                    <a:cubicBezTo>
                      <a:pt x="103304" y="82216"/>
                      <a:pt x="75812" y="28898"/>
                      <a:pt x="44154" y="55557"/>
                    </a:cubicBezTo>
                    <a:cubicBezTo>
                      <a:pt x="12496" y="82216"/>
                      <a:pt x="69980" y="108876"/>
                      <a:pt x="69980" y="108876"/>
                    </a:cubicBezTo>
                    <a:cubicBezTo>
                      <a:pt x="69980" y="108876"/>
                      <a:pt x="25826" y="77218"/>
                      <a:pt x="9164" y="112208"/>
                    </a:cubicBezTo>
                    <a:cubicBezTo>
                      <a:pt x="-7498" y="147199"/>
                      <a:pt x="53318" y="156362"/>
                      <a:pt x="52069" y="155112"/>
                    </a:cubicBezTo>
                    <a:cubicBezTo>
                      <a:pt x="52069" y="155112"/>
                      <a:pt x="0" y="143033"/>
                      <a:pt x="0" y="185521"/>
                    </a:cubicBezTo>
                    <a:cubicBezTo>
                      <a:pt x="0" y="228009"/>
                      <a:pt x="68314" y="193018"/>
                      <a:pt x="68314" y="193018"/>
                    </a:cubicBezTo>
                    <a:cubicBezTo>
                      <a:pt x="68314" y="193018"/>
                      <a:pt x="8331" y="210513"/>
                      <a:pt x="24160" y="247170"/>
                    </a:cubicBezTo>
                    <a:cubicBezTo>
                      <a:pt x="39989" y="283827"/>
                      <a:pt x="74979" y="244671"/>
                      <a:pt x="74979" y="244671"/>
                    </a:cubicBezTo>
                    <a:cubicBezTo>
                      <a:pt x="74979" y="244671"/>
                      <a:pt x="36656" y="277995"/>
                      <a:pt x="69980" y="302154"/>
                    </a:cubicBezTo>
                    <a:cubicBezTo>
                      <a:pt x="103304" y="326314"/>
                      <a:pt x="119133" y="268831"/>
                      <a:pt x="117467" y="268831"/>
                    </a:cubicBezTo>
                    <a:cubicBezTo>
                      <a:pt x="115801" y="268831"/>
                      <a:pt x="95390" y="323398"/>
                      <a:pt x="132462" y="331313"/>
                    </a:cubicBezTo>
                    <a:cubicBezTo>
                      <a:pt x="169536" y="339224"/>
                      <a:pt x="164121" y="268831"/>
                      <a:pt x="164121" y="268831"/>
                    </a:cubicBezTo>
                    <a:cubicBezTo>
                      <a:pt x="164121" y="268831"/>
                      <a:pt x="148291" y="327147"/>
                      <a:pt x="192445" y="331313"/>
                    </a:cubicBezTo>
                    <a:cubicBezTo>
                      <a:pt x="236600" y="335483"/>
                      <a:pt x="209941" y="275495"/>
                      <a:pt x="209941" y="275495"/>
                    </a:cubicBezTo>
                    <a:cubicBezTo>
                      <a:pt x="209941" y="275495"/>
                      <a:pt x="226603" y="324648"/>
                      <a:pt x="256595" y="305487"/>
                    </a:cubicBezTo>
                    <a:cubicBezTo>
                      <a:pt x="286586" y="286325"/>
                      <a:pt x="253262" y="244671"/>
                      <a:pt x="253262" y="244671"/>
                    </a:cubicBezTo>
                    <a:cubicBezTo>
                      <a:pt x="253262" y="244671"/>
                      <a:pt x="271591" y="281327"/>
                      <a:pt x="307413" y="254667"/>
                    </a:cubicBezTo>
                    <a:cubicBezTo>
                      <a:pt x="343236" y="228009"/>
                      <a:pt x="288669" y="206764"/>
                      <a:pt x="288669" y="206764"/>
                    </a:cubicBezTo>
                    <a:cubicBezTo>
                      <a:pt x="288669" y="206764"/>
                      <a:pt x="324075" y="214679"/>
                      <a:pt x="329907" y="185521"/>
                    </a:cubicBezTo>
                    <a:cubicBezTo>
                      <a:pt x="335738" y="156362"/>
                      <a:pt x="294084" y="153029"/>
                      <a:pt x="294084" y="153029"/>
                    </a:cubicBezTo>
                    <a:cubicBezTo>
                      <a:pt x="294084" y="153029"/>
                      <a:pt x="331574" y="150530"/>
                      <a:pt x="319910" y="107209"/>
                    </a:cubicBezTo>
                    <a:cubicBezTo>
                      <a:pt x="299082" y="88048"/>
                      <a:pt x="257428" y="110541"/>
                      <a:pt x="257428" y="110541"/>
                    </a:cubicBezTo>
                    <a:cubicBezTo>
                      <a:pt x="257428" y="110541"/>
                      <a:pt x="311579" y="91381"/>
                      <a:pt x="291584" y="59723"/>
                    </a:cubicBezTo>
                    <a:cubicBezTo>
                      <a:pt x="271591" y="28065"/>
                      <a:pt x="228269" y="71386"/>
                      <a:pt x="228269" y="71386"/>
                    </a:cubicBezTo>
                    <a:cubicBezTo>
                      <a:pt x="228269" y="71386"/>
                      <a:pt x="264925" y="30564"/>
                      <a:pt x="238266" y="18901"/>
                    </a:cubicBezTo>
                    <a:cubicBezTo>
                      <a:pt x="211607" y="7238"/>
                      <a:pt x="192445" y="51392"/>
                      <a:pt x="192445" y="51392"/>
                    </a:cubicBezTo>
                    <a:cubicBezTo>
                      <a:pt x="192445" y="51392"/>
                      <a:pt x="207442" y="3905"/>
                      <a:pt x="168286" y="0"/>
                    </a:cubicBezTo>
                    <a:cubicBezTo>
                      <a:pt x="129131" y="-2760"/>
                      <a:pt x="146625" y="57223"/>
                      <a:pt x="144959" y="55557"/>
                    </a:cubicBezTo>
                    <a:close/>
                  </a:path>
                </a:pathLst>
              </a:custGeom>
              <a:gradFill>
                <a:gsLst>
                  <a:gs pos="0">
                    <a:srgbClr val="44850D"/>
                  </a:gs>
                  <a:gs pos="100000">
                    <a:srgbClr val="265300"/>
                  </a:gs>
                </a:gsLst>
                <a:lin ang="10800000" scaled="0"/>
              </a:gradFill>
              <a:ln w="7700" cap="flat">
                <a:solidFill>
                  <a:srgbClr val="8E9B51"/>
                </a:solidFill>
                <a:bevel/>
              </a:ln>
            </p:spPr>
          </p:sp>
          <p:sp>
            <p:nvSpPr>
              <p:cNvPr id="3504" name="Freeform 3503"/>
              <p:cNvSpPr/>
              <p:nvPr/>
            </p:nvSpPr>
            <p:spPr>
              <a:xfrm>
                <a:off x="6435557" y="707303"/>
                <a:ext cx="274776" cy="275989"/>
              </a:xfrm>
              <a:custGeom>
                <a:avLst/>
                <a:gdLst/>
                <a:ahLst/>
                <a:cxnLst/>
                <a:rect l="0" t="0" r="0" b="0"/>
                <a:pathLst>
                  <a:path w="274776" h="275989">
                    <a:moveTo>
                      <a:pt x="120526" y="46193"/>
                    </a:moveTo>
                    <a:cubicBezTo>
                      <a:pt x="120526" y="46193"/>
                      <a:pt x="117062" y="-2987"/>
                      <a:pt x="79658" y="11559"/>
                    </a:cubicBezTo>
                    <a:cubicBezTo>
                      <a:pt x="42253" y="26105"/>
                      <a:pt x="85892" y="68359"/>
                      <a:pt x="85892" y="68359"/>
                    </a:cubicBezTo>
                    <a:cubicBezTo>
                      <a:pt x="85892" y="68359"/>
                      <a:pt x="63034" y="24027"/>
                      <a:pt x="36712" y="46193"/>
                    </a:cubicBezTo>
                    <a:cubicBezTo>
                      <a:pt x="10390" y="68359"/>
                      <a:pt x="58185" y="90524"/>
                      <a:pt x="58185" y="90524"/>
                    </a:cubicBezTo>
                    <a:cubicBezTo>
                      <a:pt x="58185" y="90524"/>
                      <a:pt x="21473" y="64202"/>
                      <a:pt x="7619" y="93295"/>
                    </a:cubicBezTo>
                    <a:cubicBezTo>
                      <a:pt x="-6234" y="122388"/>
                      <a:pt x="44331" y="130007"/>
                      <a:pt x="43292" y="128967"/>
                    </a:cubicBezTo>
                    <a:cubicBezTo>
                      <a:pt x="43292" y="128967"/>
                      <a:pt x="0" y="118924"/>
                      <a:pt x="0" y="154251"/>
                    </a:cubicBezTo>
                    <a:cubicBezTo>
                      <a:pt x="0" y="189577"/>
                      <a:pt x="56800" y="160485"/>
                      <a:pt x="56800" y="160485"/>
                    </a:cubicBezTo>
                    <a:cubicBezTo>
                      <a:pt x="56800" y="160485"/>
                      <a:pt x="6927" y="175031"/>
                      <a:pt x="20088" y="205508"/>
                    </a:cubicBezTo>
                    <a:cubicBezTo>
                      <a:pt x="33248" y="235987"/>
                      <a:pt x="62341" y="203431"/>
                      <a:pt x="62341" y="203431"/>
                    </a:cubicBezTo>
                    <a:cubicBezTo>
                      <a:pt x="62341" y="203431"/>
                      <a:pt x="30478" y="231138"/>
                      <a:pt x="58185" y="251226"/>
                    </a:cubicBezTo>
                    <a:cubicBezTo>
                      <a:pt x="85892" y="271313"/>
                      <a:pt x="99053" y="223519"/>
                      <a:pt x="97668" y="223519"/>
                    </a:cubicBezTo>
                    <a:cubicBezTo>
                      <a:pt x="96282" y="223519"/>
                      <a:pt x="79312" y="268889"/>
                      <a:pt x="110135" y="275470"/>
                    </a:cubicBezTo>
                    <a:cubicBezTo>
                      <a:pt x="140959" y="282046"/>
                      <a:pt x="136457" y="223519"/>
                      <a:pt x="136457" y="223519"/>
                    </a:cubicBezTo>
                    <a:cubicBezTo>
                      <a:pt x="136457" y="223519"/>
                      <a:pt x="123296" y="272006"/>
                      <a:pt x="160008" y="275470"/>
                    </a:cubicBezTo>
                    <a:cubicBezTo>
                      <a:pt x="196720" y="278936"/>
                      <a:pt x="174554" y="229060"/>
                      <a:pt x="174554" y="229060"/>
                    </a:cubicBezTo>
                    <a:cubicBezTo>
                      <a:pt x="174554" y="229060"/>
                      <a:pt x="188408" y="269928"/>
                      <a:pt x="213345" y="253996"/>
                    </a:cubicBezTo>
                    <a:cubicBezTo>
                      <a:pt x="238281" y="238065"/>
                      <a:pt x="210573" y="203431"/>
                      <a:pt x="210573" y="203431"/>
                    </a:cubicBezTo>
                    <a:cubicBezTo>
                      <a:pt x="210573" y="203431"/>
                      <a:pt x="225813" y="233909"/>
                      <a:pt x="255598" y="211743"/>
                    </a:cubicBezTo>
                    <a:cubicBezTo>
                      <a:pt x="285383" y="189577"/>
                      <a:pt x="240013" y="171914"/>
                      <a:pt x="240013" y="171914"/>
                    </a:cubicBezTo>
                    <a:cubicBezTo>
                      <a:pt x="240013" y="171914"/>
                      <a:pt x="269451" y="178494"/>
                      <a:pt x="274300" y="154251"/>
                    </a:cubicBezTo>
                    <a:cubicBezTo>
                      <a:pt x="279148" y="130007"/>
                      <a:pt x="244515" y="127236"/>
                      <a:pt x="244515" y="127236"/>
                    </a:cubicBezTo>
                    <a:cubicBezTo>
                      <a:pt x="244515" y="127236"/>
                      <a:pt x="275685" y="125158"/>
                      <a:pt x="265988" y="89139"/>
                    </a:cubicBezTo>
                    <a:cubicBezTo>
                      <a:pt x="248671" y="73207"/>
                      <a:pt x="214037" y="91910"/>
                      <a:pt x="214037" y="91910"/>
                    </a:cubicBezTo>
                    <a:cubicBezTo>
                      <a:pt x="214037" y="91910"/>
                      <a:pt x="259061" y="75978"/>
                      <a:pt x="242437" y="49656"/>
                    </a:cubicBezTo>
                    <a:cubicBezTo>
                      <a:pt x="225813" y="23335"/>
                      <a:pt x="189793" y="59354"/>
                      <a:pt x="189793" y="59354"/>
                    </a:cubicBezTo>
                    <a:cubicBezTo>
                      <a:pt x="189793" y="59354"/>
                      <a:pt x="220272" y="25413"/>
                      <a:pt x="198106" y="15715"/>
                    </a:cubicBezTo>
                    <a:cubicBezTo>
                      <a:pt x="175940" y="6018"/>
                      <a:pt x="160008" y="42730"/>
                      <a:pt x="160008" y="42730"/>
                    </a:cubicBezTo>
                    <a:cubicBezTo>
                      <a:pt x="160008" y="42730"/>
                      <a:pt x="172476" y="3247"/>
                      <a:pt x="139921" y="0"/>
                    </a:cubicBezTo>
                    <a:cubicBezTo>
                      <a:pt x="107365" y="-2295"/>
                      <a:pt x="121911" y="47578"/>
                      <a:pt x="120526" y="46193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67"/>
                  </a:gs>
                  <a:gs pos="70006">
                    <a:srgbClr val="FFFF67"/>
                  </a:gs>
                  <a:gs pos="0">
                    <a:srgbClr val="FFFF06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3505" name="Freeform 3504"/>
              <p:cNvSpPr/>
              <p:nvPr/>
            </p:nvSpPr>
            <p:spPr>
              <a:xfrm>
                <a:off x="6526366" y="796056"/>
                <a:ext cx="95268" cy="95268"/>
              </a:xfrm>
              <a:custGeom>
                <a:avLst/>
                <a:gdLst/>
                <a:ahLst/>
                <a:cxnLst/>
                <a:rect l="0" t="0" r="0" b="0"/>
                <a:pathLst>
                  <a:path w="95268" h="95268">
                    <a:moveTo>
                      <a:pt x="0" y="47634"/>
                    </a:moveTo>
                    <a:cubicBezTo>
                      <a:pt x="0" y="21326"/>
                      <a:pt x="21327" y="0"/>
                      <a:pt x="47634" y="0"/>
                    </a:cubicBezTo>
                    <a:cubicBezTo>
                      <a:pt x="73942" y="0"/>
                      <a:pt x="95268" y="21326"/>
                      <a:pt x="95268" y="47634"/>
                    </a:cubicBezTo>
                    <a:cubicBezTo>
                      <a:pt x="95268" y="73942"/>
                      <a:pt x="73942" y="95268"/>
                      <a:pt x="47634" y="95268"/>
                    </a:cubicBezTo>
                    <a:cubicBezTo>
                      <a:pt x="21327" y="95268"/>
                      <a:pt x="0" y="73942"/>
                      <a:pt x="0" y="47634"/>
                    </a:cubicBezTo>
                    <a:close/>
                  </a:path>
                </a:pathLst>
              </a:custGeom>
              <a:gradFill>
                <a:gsLst>
                  <a:gs pos="0">
                    <a:srgbClr val="7A8DA6"/>
                  </a:gs>
                  <a:gs pos="100000">
                    <a:srgbClr val="46627F"/>
                  </a:gs>
                </a:gsLst>
                <a:lin ang="5400000" scaled="0"/>
              </a:gradFill>
              <a:ln w="7700" cap="flat">
                <a:solidFill>
                  <a:srgbClr val="8D9CB1"/>
                </a:solidFill>
                <a:bevel/>
              </a:ln>
            </p:spPr>
          </p:sp>
          <p:sp>
            <p:nvSpPr>
              <p:cNvPr id="3506" name="Freeform 3505"/>
              <p:cNvSpPr/>
              <p:nvPr/>
            </p:nvSpPr>
            <p:spPr>
              <a:xfrm>
                <a:off x="6550183" y="819873"/>
                <a:ext cx="47634" cy="47634"/>
              </a:xfrm>
              <a:custGeom>
                <a:avLst/>
                <a:gdLst/>
                <a:ahLst/>
                <a:cxnLst/>
                <a:rect l="0" t="0" r="0" b="0"/>
                <a:pathLst>
                  <a:path w="47634" h="47634">
                    <a:moveTo>
                      <a:pt x="0" y="23817"/>
                    </a:moveTo>
                    <a:cubicBezTo>
                      <a:pt x="0" y="10663"/>
                      <a:pt x="10663" y="0"/>
                      <a:pt x="23817" y="0"/>
                    </a:cubicBezTo>
                    <a:cubicBezTo>
                      <a:pt x="36971" y="0"/>
                      <a:pt x="47634" y="10663"/>
                      <a:pt x="47634" y="23817"/>
                    </a:cubicBezTo>
                    <a:cubicBezTo>
                      <a:pt x="47634" y="36971"/>
                      <a:pt x="36971" y="47634"/>
                      <a:pt x="23817" y="47634"/>
                    </a:cubicBezTo>
                    <a:cubicBezTo>
                      <a:pt x="10663" y="47634"/>
                      <a:pt x="0" y="36971"/>
                      <a:pt x="0" y="23817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6AB1C8"/>
                  </a:gs>
                  <a:gs pos="66041">
                    <a:srgbClr val="6AB1C8"/>
                  </a:gs>
                  <a:gs pos="0">
                    <a:srgbClr val="258BA5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7700" cap="flat">
                <a:noFill/>
                <a:bevel/>
              </a:ln>
            </p:spPr>
          </p:sp>
        </p:grpSp>
        <p:grpSp>
          <p:nvGrpSpPr>
            <p:cNvPr id="3507" name="Plant 46"/>
            <p:cNvGrpSpPr/>
            <p:nvPr/>
          </p:nvGrpSpPr>
          <p:grpSpPr>
            <a:xfrm>
              <a:off x="6697817" y="1009220"/>
              <a:ext cx="329866" cy="331057"/>
              <a:chOff x="6697817" y="1009220"/>
              <a:chExt cx="329866" cy="331057"/>
            </a:xfrm>
          </p:grpSpPr>
          <p:sp>
            <p:nvSpPr>
              <p:cNvPr id="3508" name="Freeform 3507"/>
              <p:cNvSpPr/>
              <p:nvPr/>
            </p:nvSpPr>
            <p:spPr>
              <a:xfrm>
                <a:off x="6697510" y="1008779"/>
                <a:ext cx="330480" cy="331938"/>
              </a:xfrm>
              <a:custGeom>
                <a:avLst/>
                <a:gdLst/>
                <a:ahLst/>
                <a:cxnLst/>
                <a:rect l="0" t="0" r="0" b="0"/>
                <a:pathLst>
                  <a:path w="330480" h="331938">
                    <a:moveTo>
                      <a:pt x="144959" y="55557"/>
                    </a:moveTo>
                    <a:cubicBezTo>
                      <a:pt x="144959" y="55557"/>
                      <a:pt x="140794" y="-3593"/>
                      <a:pt x="95806" y="13902"/>
                    </a:cubicBezTo>
                    <a:cubicBezTo>
                      <a:pt x="50819" y="31397"/>
                      <a:pt x="103304" y="82216"/>
                      <a:pt x="103304" y="82216"/>
                    </a:cubicBezTo>
                    <a:cubicBezTo>
                      <a:pt x="103304" y="82216"/>
                      <a:pt x="75812" y="28898"/>
                      <a:pt x="44154" y="55557"/>
                    </a:cubicBezTo>
                    <a:cubicBezTo>
                      <a:pt x="12496" y="82216"/>
                      <a:pt x="69980" y="108876"/>
                      <a:pt x="69980" y="108876"/>
                    </a:cubicBezTo>
                    <a:cubicBezTo>
                      <a:pt x="69980" y="108876"/>
                      <a:pt x="25826" y="77218"/>
                      <a:pt x="9164" y="112208"/>
                    </a:cubicBezTo>
                    <a:cubicBezTo>
                      <a:pt x="-7498" y="147199"/>
                      <a:pt x="53318" y="156362"/>
                      <a:pt x="52069" y="155112"/>
                    </a:cubicBezTo>
                    <a:cubicBezTo>
                      <a:pt x="52069" y="155112"/>
                      <a:pt x="0" y="143033"/>
                      <a:pt x="0" y="185521"/>
                    </a:cubicBezTo>
                    <a:cubicBezTo>
                      <a:pt x="0" y="228009"/>
                      <a:pt x="68314" y="193018"/>
                      <a:pt x="68314" y="193018"/>
                    </a:cubicBezTo>
                    <a:cubicBezTo>
                      <a:pt x="68314" y="193018"/>
                      <a:pt x="8331" y="210513"/>
                      <a:pt x="24160" y="247170"/>
                    </a:cubicBezTo>
                    <a:cubicBezTo>
                      <a:pt x="39989" y="283827"/>
                      <a:pt x="74979" y="244671"/>
                      <a:pt x="74979" y="244671"/>
                    </a:cubicBezTo>
                    <a:cubicBezTo>
                      <a:pt x="74979" y="244671"/>
                      <a:pt x="36656" y="277995"/>
                      <a:pt x="69980" y="302154"/>
                    </a:cubicBezTo>
                    <a:cubicBezTo>
                      <a:pt x="103304" y="326314"/>
                      <a:pt x="119133" y="268831"/>
                      <a:pt x="117467" y="268831"/>
                    </a:cubicBezTo>
                    <a:cubicBezTo>
                      <a:pt x="115801" y="268831"/>
                      <a:pt x="95390" y="323398"/>
                      <a:pt x="132462" y="331313"/>
                    </a:cubicBezTo>
                    <a:cubicBezTo>
                      <a:pt x="169536" y="339224"/>
                      <a:pt x="164121" y="268831"/>
                      <a:pt x="164121" y="268831"/>
                    </a:cubicBezTo>
                    <a:cubicBezTo>
                      <a:pt x="164121" y="268831"/>
                      <a:pt x="148291" y="327147"/>
                      <a:pt x="192445" y="331313"/>
                    </a:cubicBezTo>
                    <a:cubicBezTo>
                      <a:pt x="236600" y="335483"/>
                      <a:pt x="209941" y="275495"/>
                      <a:pt x="209941" y="275495"/>
                    </a:cubicBezTo>
                    <a:cubicBezTo>
                      <a:pt x="209941" y="275495"/>
                      <a:pt x="226603" y="324648"/>
                      <a:pt x="256595" y="305487"/>
                    </a:cubicBezTo>
                    <a:cubicBezTo>
                      <a:pt x="286586" y="286325"/>
                      <a:pt x="253262" y="244671"/>
                      <a:pt x="253262" y="244671"/>
                    </a:cubicBezTo>
                    <a:cubicBezTo>
                      <a:pt x="253262" y="244671"/>
                      <a:pt x="271591" y="281327"/>
                      <a:pt x="307413" y="254667"/>
                    </a:cubicBezTo>
                    <a:cubicBezTo>
                      <a:pt x="343236" y="228009"/>
                      <a:pt x="288669" y="206764"/>
                      <a:pt x="288669" y="206764"/>
                    </a:cubicBezTo>
                    <a:cubicBezTo>
                      <a:pt x="288669" y="206764"/>
                      <a:pt x="324075" y="214679"/>
                      <a:pt x="329907" y="185521"/>
                    </a:cubicBezTo>
                    <a:cubicBezTo>
                      <a:pt x="335738" y="156362"/>
                      <a:pt x="294084" y="153029"/>
                      <a:pt x="294084" y="153029"/>
                    </a:cubicBezTo>
                    <a:cubicBezTo>
                      <a:pt x="294084" y="153029"/>
                      <a:pt x="331574" y="150530"/>
                      <a:pt x="319910" y="107209"/>
                    </a:cubicBezTo>
                    <a:cubicBezTo>
                      <a:pt x="299082" y="88048"/>
                      <a:pt x="257428" y="110541"/>
                      <a:pt x="257428" y="110541"/>
                    </a:cubicBezTo>
                    <a:cubicBezTo>
                      <a:pt x="257428" y="110541"/>
                      <a:pt x="311579" y="91381"/>
                      <a:pt x="291584" y="59723"/>
                    </a:cubicBezTo>
                    <a:cubicBezTo>
                      <a:pt x="271591" y="28065"/>
                      <a:pt x="228269" y="71386"/>
                      <a:pt x="228269" y="71386"/>
                    </a:cubicBezTo>
                    <a:cubicBezTo>
                      <a:pt x="228269" y="71386"/>
                      <a:pt x="264925" y="30564"/>
                      <a:pt x="238266" y="18901"/>
                    </a:cubicBezTo>
                    <a:cubicBezTo>
                      <a:pt x="211607" y="7238"/>
                      <a:pt x="192445" y="51392"/>
                      <a:pt x="192445" y="51392"/>
                    </a:cubicBezTo>
                    <a:cubicBezTo>
                      <a:pt x="192445" y="51392"/>
                      <a:pt x="207442" y="3905"/>
                      <a:pt x="168286" y="0"/>
                    </a:cubicBezTo>
                    <a:cubicBezTo>
                      <a:pt x="129131" y="-2760"/>
                      <a:pt x="146625" y="57223"/>
                      <a:pt x="144959" y="55557"/>
                    </a:cubicBezTo>
                    <a:close/>
                  </a:path>
                </a:pathLst>
              </a:custGeom>
              <a:gradFill>
                <a:gsLst>
                  <a:gs pos="0">
                    <a:srgbClr val="44850D"/>
                  </a:gs>
                  <a:gs pos="100000">
                    <a:srgbClr val="265300"/>
                  </a:gs>
                </a:gsLst>
                <a:lin ang="10800000" scaled="0"/>
              </a:gradFill>
              <a:ln w="7700" cap="flat">
                <a:solidFill>
                  <a:srgbClr val="8E9B51"/>
                </a:solidFill>
                <a:bevel/>
              </a:ln>
            </p:spPr>
          </p:sp>
          <p:sp>
            <p:nvSpPr>
              <p:cNvPr id="3509" name="Freeform 3508"/>
              <p:cNvSpPr/>
              <p:nvPr/>
            </p:nvSpPr>
            <p:spPr>
              <a:xfrm>
                <a:off x="6724307" y="1038361"/>
                <a:ext cx="274776" cy="275989"/>
              </a:xfrm>
              <a:custGeom>
                <a:avLst/>
                <a:gdLst/>
                <a:ahLst/>
                <a:cxnLst/>
                <a:rect l="0" t="0" r="0" b="0"/>
                <a:pathLst>
                  <a:path w="274776" h="275989">
                    <a:moveTo>
                      <a:pt x="120526" y="46193"/>
                    </a:moveTo>
                    <a:cubicBezTo>
                      <a:pt x="120526" y="46193"/>
                      <a:pt x="117062" y="-2987"/>
                      <a:pt x="79658" y="11559"/>
                    </a:cubicBezTo>
                    <a:cubicBezTo>
                      <a:pt x="42253" y="26105"/>
                      <a:pt x="85892" y="68359"/>
                      <a:pt x="85892" y="68359"/>
                    </a:cubicBezTo>
                    <a:cubicBezTo>
                      <a:pt x="85892" y="68359"/>
                      <a:pt x="63034" y="24027"/>
                      <a:pt x="36712" y="46193"/>
                    </a:cubicBezTo>
                    <a:cubicBezTo>
                      <a:pt x="10390" y="68359"/>
                      <a:pt x="58185" y="90524"/>
                      <a:pt x="58185" y="90524"/>
                    </a:cubicBezTo>
                    <a:cubicBezTo>
                      <a:pt x="58185" y="90524"/>
                      <a:pt x="21473" y="64202"/>
                      <a:pt x="7619" y="93295"/>
                    </a:cubicBezTo>
                    <a:cubicBezTo>
                      <a:pt x="-6234" y="122388"/>
                      <a:pt x="44331" y="130007"/>
                      <a:pt x="43292" y="128967"/>
                    </a:cubicBezTo>
                    <a:cubicBezTo>
                      <a:pt x="43292" y="128967"/>
                      <a:pt x="0" y="118924"/>
                      <a:pt x="0" y="154251"/>
                    </a:cubicBezTo>
                    <a:cubicBezTo>
                      <a:pt x="0" y="189577"/>
                      <a:pt x="56800" y="160485"/>
                      <a:pt x="56800" y="160485"/>
                    </a:cubicBezTo>
                    <a:cubicBezTo>
                      <a:pt x="56800" y="160485"/>
                      <a:pt x="6927" y="175031"/>
                      <a:pt x="20088" y="205508"/>
                    </a:cubicBezTo>
                    <a:cubicBezTo>
                      <a:pt x="33248" y="235987"/>
                      <a:pt x="62341" y="203431"/>
                      <a:pt x="62341" y="203431"/>
                    </a:cubicBezTo>
                    <a:cubicBezTo>
                      <a:pt x="62341" y="203431"/>
                      <a:pt x="30478" y="231138"/>
                      <a:pt x="58185" y="251226"/>
                    </a:cubicBezTo>
                    <a:cubicBezTo>
                      <a:pt x="85892" y="271313"/>
                      <a:pt x="99053" y="223519"/>
                      <a:pt x="97668" y="223519"/>
                    </a:cubicBezTo>
                    <a:cubicBezTo>
                      <a:pt x="96282" y="223519"/>
                      <a:pt x="79312" y="268889"/>
                      <a:pt x="110135" y="275470"/>
                    </a:cubicBezTo>
                    <a:cubicBezTo>
                      <a:pt x="140959" y="282046"/>
                      <a:pt x="136457" y="223519"/>
                      <a:pt x="136457" y="223519"/>
                    </a:cubicBezTo>
                    <a:cubicBezTo>
                      <a:pt x="136457" y="223519"/>
                      <a:pt x="123296" y="272006"/>
                      <a:pt x="160008" y="275470"/>
                    </a:cubicBezTo>
                    <a:cubicBezTo>
                      <a:pt x="196720" y="278936"/>
                      <a:pt x="174554" y="229060"/>
                      <a:pt x="174554" y="229060"/>
                    </a:cubicBezTo>
                    <a:cubicBezTo>
                      <a:pt x="174554" y="229060"/>
                      <a:pt x="188408" y="269928"/>
                      <a:pt x="213345" y="253996"/>
                    </a:cubicBezTo>
                    <a:cubicBezTo>
                      <a:pt x="238281" y="238065"/>
                      <a:pt x="210573" y="203431"/>
                      <a:pt x="210573" y="203431"/>
                    </a:cubicBezTo>
                    <a:cubicBezTo>
                      <a:pt x="210573" y="203431"/>
                      <a:pt x="225813" y="233909"/>
                      <a:pt x="255598" y="211743"/>
                    </a:cubicBezTo>
                    <a:cubicBezTo>
                      <a:pt x="285383" y="189577"/>
                      <a:pt x="240013" y="171914"/>
                      <a:pt x="240013" y="171914"/>
                    </a:cubicBezTo>
                    <a:cubicBezTo>
                      <a:pt x="240013" y="171914"/>
                      <a:pt x="269451" y="178494"/>
                      <a:pt x="274300" y="154251"/>
                    </a:cubicBezTo>
                    <a:cubicBezTo>
                      <a:pt x="279148" y="130007"/>
                      <a:pt x="244515" y="127236"/>
                      <a:pt x="244515" y="127236"/>
                    </a:cubicBezTo>
                    <a:cubicBezTo>
                      <a:pt x="244515" y="127236"/>
                      <a:pt x="275685" y="125158"/>
                      <a:pt x="265988" y="89139"/>
                    </a:cubicBezTo>
                    <a:cubicBezTo>
                      <a:pt x="248671" y="73207"/>
                      <a:pt x="214037" y="91910"/>
                      <a:pt x="214037" y="91910"/>
                    </a:cubicBezTo>
                    <a:cubicBezTo>
                      <a:pt x="214037" y="91910"/>
                      <a:pt x="259061" y="75978"/>
                      <a:pt x="242437" y="49656"/>
                    </a:cubicBezTo>
                    <a:cubicBezTo>
                      <a:pt x="225813" y="23335"/>
                      <a:pt x="189793" y="59354"/>
                      <a:pt x="189793" y="59354"/>
                    </a:cubicBezTo>
                    <a:cubicBezTo>
                      <a:pt x="189793" y="59354"/>
                      <a:pt x="220272" y="25413"/>
                      <a:pt x="198106" y="15715"/>
                    </a:cubicBezTo>
                    <a:cubicBezTo>
                      <a:pt x="175940" y="6018"/>
                      <a:pt x="160008" y="42730"/>
                      <a:pt x="160008" y="42730"/>
                    </a:cubicBezTo>
                    <a:cubicBezTo>
                      <a:pt x="160008" y="42730"/>
                      <a:pt x="172476" y="3247"/>
                      <a:pt x="139921" y="0"/>
                    </a:cubicBezTo>
                    <a:cubicBezTo>
                      <a:pt x="107365" y="-2295"/>
                      <a:pt x="121911" y="47578"/>
                      <a:pt x="120526" y="46193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67"/>
                  </a:gs>
                  <a:gs pos="70006">
                    <a:srgbClr val="FFFF67"/>
                  </a:gs>
                  <a:gs pos="0">
                    <a:srgbClr val="FFFF06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3510" name="Freeform 3509"/>
              <p:cNvSpPr/>
              <p:nvPr/>
            </p:nvSpPr>
            <p:spPr>
              <a:xfrm>
                <a:off x="6815116" y="1127114"/>
                <a:ext cx="95268" cy="95268"/>
              </a:xfrm>
              <a:custGeom>
                <a:avLst/>
                <a:gdLst/>
                <a:ahLst/>
                <a:cxnLst/>
                <a:rect l="0" t="0" r="0" b="0"/>
                <a:pathLst>
                  <a:path w="95268" h="95268">
                    <a:moveTo>
                      <a:pt x="0" y="47634"/>
                    </a:moveTo>
                    <a:cubicBezTo>
                      <a:pt x="0" y="21326"/>
                      <a:pt x="21327" y="0"/>
                      <a:pt x="47634" y="0"/>
                    </a:cubicBezTo>
                    <a:cubicBezTo>
                      <a:pt x="73942" y="0"/>
                      <a:pt x="95268" y="21326"/>
                      <a:pt x="95268" y="47634"/>
                    </a:cubicBezTo>
                    <a:cubicBezTo>
                      <a:pt x="95268" y="73942"/>
                      <a:pt x="73942" y="95268"/>
                      <a:pt x="47634" y="95268"/>
                    </a:cubicBezTo>
                    <a:cubicBezTo>
                      <a:pt x="21327" y="95268"/>
                      <a:pt x="0" y="73942"/>
                      <a:pt x="0" y="47634"/>
                    </a:cubicBezTo>
                    <a:close/>
                  </a:path>
                </a:pathLst>
              </a:custGeom>
              <a:gradFill>
                <a:gsLst>
                  <a:gs pos="0">
                    <a:srgbClr val="7A8DA6"/>
                  </a:gs>
                  <a:gs pos="100000">
                    <a:srgbClr val="46627F"/>
                  </a:gs>
                </a:gsLst>
                <a:lin ang="5400000" scaled="0"/>
              </a:gradFill>
              <a:ln w="7700" cap="flat">
                <a:solidFill>
                  <a:srgbClr val="8D9CB1"/>
                </a:solidFill>
                <a:bevel/>
              </a:ln>
            </p:spPr>
          </p:sp>
          <p:sp>
            <p:nvSpPr>
              <p:cNvPr id="3511" name="Freeform 3510"/>
              <p:cNvSpPr/>
              <p:nvPr/>
            </p:nvSpPr>
            <p:spPr>
              <a:xfrm>
                <a:off x="6838933" y="1150931"/>
                <a:ext cx="47634" cy="47634"/>
              </a:xfrm>
              <a:custGeom>
                <a:avLst/>
                <a:gdLst/>
                <a:ahLst/>
                <a:cxnLst/>
                <a:rect l="0" t="0" r="0" b="0"/>
                <a:pathLst>
                  <a:path w="47634" h="47634">
                    <a:moveTo>
                      <a:pt x="0" y="23817"/>
                    </a:moveTo>
                    <a:cubicBezTo>
                      <a:pt x="0" y="10663"/>
                      <a:pt x="10663" y="0"/>
                      <a:pt x="23817" y="0"/>
                    </a:cubicBezTo>
                    <a:cubicBezTo>
                      <a:pt x="36971" y="0"/>
                      <a:pt x="47634" y="10663"/>
                      <a:pt x="47634" y="23817"/>
                    </a:cubicBezTo>
                    <a:cubicBezTo>
                      <a:pt x="47634" y="36971"/>
                      <a:pt x="36971" y="47634"/>
                      <a:pt x="23817" y="47634"/>
                    </a:cubicBezTo>
                    <a:cubicBezTo>
                      <a:pt x="10663" y="47634"/>
                      <a:pt x="0" y="36971"/>
                      <a:pt x="0" y="23817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6AB1C8"/>
                  </a:gs>
                  <a:gs pos="66041">
                    <a:srgbClr val="6AB1C8"/>
                  </a:gs>
                  <a:gs pos="0">
                    <a:srgbClr val="258BA5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7700" cap="flat">
                <a:noFill/>
                <a:bevel/>
              </a:ln>
            </p:spPr>
          </p:sp>
        </p:grpSp>
        <p:grpSp>
          <p:nvGrpSpPr>
            <p:cNvPr id="3512" name="Plant 46"/>
            <p:cNvGrpSpPr/>
            <p:nvPr/>
          </p:nvGrpSpPr>
          <p:grpSpPr>
            <a:xfrm>
              <a:off x="6129480" y="1009220"/>
              <a:ext cx="329866" cy="331057"/>
              <a:chOff x="6129480" y="1009220"/>
              <a:chExt cx="329866" cy="331057"/>
            </a:xfrm>
          </p:grpSpPr>
          <p:sp>
            <p:nvSpPr>
              <p:cNvPr id="3513" name="Freeform 3512"/>
              <p:cNvSpPr/>
              <p:nvPr/>
            </p:nvSpPr>
            <p:spPr>
              <a:xfrm>
                <a:off x="6129173" y="1008779"/>
                <a:ext cx="330480" cy="331938"/>
              </a:xfrm>
              <a:custGeom>
                <a:avLst/>
                <a:gdLst/>
                <a:ahLst/>
                <a:cxnLst/>
                <a:rect l="0" t="0" r="0" b="0"/>
                <a:pathLst>
                  <a:path w="330480" h="331938">
                    <a:moveTo>
                      <a:pt x="144959" y="55557"/>
                    </a:moveTo>
                    <a:cubicBezTo>
                      <a:pt x="144959" y="55557"/>
                      <a:pt x="140794" y="-3593"/>
                      <a:pt x="95806" y="13902"/>
                    </a:cubicBezTo>
                    <a:cubicBezTo>
                      <a:pt x="50819" y="31397"/>
                      <a:pt x="103304" y="82216"/>
                      <a:pt x="103304" y="82216"/>
                    </a:cubicBezTo>
                    <a:cubicBezTo>
                      <a:pt x="103304" y="82216"/>
                      <a:pt x="75812" y="28898"/>
                      <a:pt x="44154" y="55557"/>
                    </a:cubicBezTo>
                    <a:cubicBezTo>
                      <a:pt x="12496" y="82216"/>
                      <a:pt x="69980" y="108876"/>
                      <a:pt x="69980" y="108876"/>
                    </a:cubicBezTo>
                    <a:cubicBezTo>
                      <a:pt x="69980" y="108876"/>
                      <a:pt x="25826" y="77218"/>
                      <a:pt x="9164" y="112208"/>
                    </a:cubicBezTo>
                    <a:cubicBezTo>
                      <a:pt x="-7498" y="147199"/>
                      <a:pt x="53318" y="156362"/>
                      <a:pt x="52069" y="155112"/>
                    </a:cubicBezTo>
                    <a:cubicBezTo>
                      <a:pt x="52069" y="155112"/>
                      <a:pt x="0" y="143033"/>
                      <a:pt x="0" y="185521"/>
                    </a:cubicBezTo>
                    <a:cubicBezTo>
                      <a:pt x="0" y="228009"/>
                      <a:pt x="68314" y="193018"/>
                      <a:pt x="68314" y="193018"/>
                    </a:cubicBezTo>
                    <a:cubicBezTo>
                      <a:pt x="68314" y="193018"/>
                      <a:pt x="8331" y="210513"/>
                      <a:pt x="24160" y="247170"/>
                    </a:cubicBezTo>
                    <a:cubicBezTo>
                      <a:pt x="39989" y="283827"/>
                      <a:pt x="74979" y="244671"/>
                      <a:pt x="74979" y="244671"/>
                    </a:cubicBezTo>
                    <a:cubicBezTo>
                      <a:pt x="74979" y="244671"/>
                      <a:pt x="36656" y="277995"/>
                      <a:pt x="69980" y="302154"/>
                    </a:cubicBezTo>
                    <a:cubicBezTo>
                      <a:pt x="103304" y="326314"/>
                      <a:pt x="119133" y="268831"/>
                      <a:pt x="117467" y="268831"/>
                    </a:cubicBezTo>
                    <a:cubicBezTo>
                      <a:pt x="115801" y="268831"/>
                      <a:pt x="95390" y="323398"/>
                      <a:pt x="132462" y="331313"/>
                    </a:cubicBezTo>
                    <a:cubicBezTo>
                      <a:pt x="169536" y="339224"/>
                      <a:pt x="164121" y="268831"/>
                      <a:pt x="164121" y="268831"/>
                    </a:cubicBezTo>
                    <a:cubicBezTo>
                      <a:pt x="164121" y="268831"/>
                      <a:pt x="148291" y="327147"/>
                      <a:pt x="192445" y="331313"/>
                    </a:cubicBezTo>
                    <a:cubicBezTo>
                      <a:pt x="236600" y="335483"/>
                      <a:pt x="209941" y="275495"/>
                      <a:pt x="209941" y="275495"/>
                    </a:cubicBezTo>
                    <a:cubicBezTo>
                      <a:pt x="209941" y="275495"/>
                      <a:pt x="226603" y="324648"/>
                      <a:pt x="256595" y="305487"/>
                    </a:cubicBezTo>
                    <a:cubicBezTo>
                      <a:pt x="286586" y="286325"/>
                      <a:pt x="253262" y="244671"/>
                      <a:pt x="253262" y="244671"/>
                    </a:cubicBezTo>
                    <a:cubicBezTo>
                      <a:pt x="253262" y="244671"/>
                      <a:pt x="271591" y="281327"/>
                      <a:pt x="307413" y="254667"/>
                    </a:cubicBezTo>
                    <a:cubicBezTo>
                      <a:pt x="343236" y="228009"/>
                      <a:pt x="288669" y="206764"/>
                      <a:pt x="288669" y="206764"/>
                    </a:cubicBezTo>
                    <a:cubicBezTo>
                      <a:pt x="288669" y="206764"/>
                      <a:pt x="324075" y="214679"/>
                      <a:pt x="329907" y="185521"/>
                    </a:cubicBezTo>
                    <a:cubicBezTo>
                      <a:pt x="335738" y="156362"/>
                      <a:pt x="294084" y="153029"/>
                      <a:pt x="294084" y="153029"/>
                    </a:cubicBezTo>
                    <a:cubicBezTo>
                      <a:pt x="294084" y="153029"/>
                      <a:pt x="331574" y="150530"/>
                      <a:pt x="319910" y="107209"/>
                    </a:cubicBezTo>
                    <a:cubicBezTo>
                      <a:pt x="299082" y="88048"/>
                      <a:pt x="257428" y="110541"/>
                      <a:pt x="257428" y="110541"/>
                    </a:cubicBezTo>
                    <a:cubicBezTo>
                      <a:pt x="257428" y="110541"/>
                      <a:pt x="311579" y="91381"/>
                      <a:pt x="291584" y="59723"/>
                    </a:cubicBezTo>
                    <a:cubicBezTo>
                      <a:pt x="271591" y="28065"/>
                      <a:pt x="228269" y="71386"/>
                      <a:pt x="228269" y="71386"/>
                    </a:cubicBezTo>
                    <a:cubicBezTo>
                      <a:pt x="228269" y="71386"/>
                      <a:pt x="264925" y="30564"/>
                      <a:pt x="238266" y="18901"/>
                    </a:cubicBezTo>
                    <a:cubicBezTo>
                      <a:pt x="211607" y="7238"/>
                      <a:pt x="192445" y="51392"/>
                      <a:pt x="192445" y="51392"/>
                    </a:cubicBezTo>
                    <a:cubicBezTo>
                      <a:pt x="192445" y="51392"/>
                      <a:pt x="207442" y="3905"/>
                      <a:pt x="168286" y="0"/>
                    </a:cubicBezTo>
                    <a:cubicBezTo>
                      <a:pt x="129131" y="-2760"/>
                      <a:pt x="146625" y="57223"/>
                      <a:pt x="144959" y="55557"/>
                    </a:cubicBezTo>
                    <a:close/>
                  </a:path>
                </a:pathLst>
              </a:custGeom>
              <a:gradFill>
                <a:gsLst>
                  <a:gs pos="0">
                    <a:srgbClr val="44850D"/>
                  </a:gs>
                  <a:gs pos="100000">
                    <a:srgbClr val="265300"/>
                  </a:gs>
                </a:gsLst>
                <a:lin ang="10800000" scaled="0"/>
              </a:gradFill>
              <a:ln w="7700" cap="flat">
                <a:solidFill>
                  <a:srgbClr val="8E9B51"/>
                </a:solidFill>
                <a:bevel/>
              </a:ln>
            </p:spPr>
          </p:sp>
          <p:sp>
            <p:nvSpPr>
              <p:cNvPr id="3514" name="Freeform 3513"/>
              <p:cNvSpPr/>
              <p:nvPr/>
            </p:nvSpPr>
            <p:spPr>
              <a:xfrm>
                <a:off x="6155970" y="1038361"/>
                <a:ext cx="274776" cy="275989"/>
              </a:xfrm>
              <a:custGeom>
                <a:avLst/>
                <a:gdLst/>
                <a:ahLst/>
                <a:cxnLst/>
                <a:rect l="0" t="0" r="0" b="0"/>
                <a:pathLst>
                  <a:path w="274776" h="275989">
                    <a:moveTo>
                      <a:pt x="120526" y="46193"/>
                    </a:moveTo>
                    <a:cubicBezTo>
                      <a:pt x="120526" y="46193"/>
                      <a:pt x="117062" y="-2987"/>
                      <a:pt x="79658" y="11559"/>
                    </a:cubicBezTo>
                    <a:cubicBezTo>
                      <a:pt x="42253" y="26105"/>
                      <a:pt x="85892" y="68359"/>
                      <a:pt x="85892" y="68359"/>
                    </a:cubicBezTo>
                    <a:cubicBezTo>
                      <a:pt x="85892" y="68359"/>
                      <a:pt x="63034" y="24027"/>
                      <a:pt x="36712" y="46193"/>
                    </a:cubicBezTo>
                    <a:cubicBezTo>
                      <a:pt x="10390" y="68359"/>
                      <a:pt x="58185" y="90524"/>
                      <a:pt x="58185" y="90524"/>
                    </a:cubicBezTo>
                    <a:cubicBezTo>
                      <a:pt x="58185" y="90524"/>
                      <a:pt x="21473" y="64202"/>
                      <a:pt x="7619" y="93295"/>
                    </a:cubicBezTo>
                    <a:cubicBezTo>
                      <a:pt x="-6234" y="122388"/>
                      <a:pt x="44331" y="130007"/>
                      <a:pt x="43292" y="128967"/>
                    </a:cubicBezTo>
                    <a:cubicBezTo>
                      <a:pt x="43292" y="128967"/>
                      <a:pt x="0" y="118924"/>
                      <a:pt x="0" y="154251"/>
                    </a:cubicBezTo>
                    <a:cubicBezTo>
                      <a:pt x="0" y="189577"/>
                      <a:pt x="56800" y="160485"/>
                      <a:pt x="56800" y="160485"/>
                    </a:cubicBezTo>
                    <a:cubicBezTo>
                      <a:pt x="56800" y="160485"/>
                      <a:pt x="6927" y="175031"/>
                      <a:pt x="20088" y="205508"/>
                    </a:cubicBezTo>
                    <a:cubicBezTo>
                      <a:pt x="33248" y="235987"/>
                      <a:pt x="62341" y="203431"/>
                      <a:pt x="62341" y="203431"/>
                    </a:cubicBezTo>
                    <a:cubicBezTo>
                      <a:pt x="62341" y="203431"/>
                      <a:pt x="30478" y="231138"/>
                      <a:pt x="58185" y="251226"/>
                    </a:cubicBezTo>
                    <a:cubicBezTo>
                      <a:pt x="85892" y="271313"/>
                      <a:pt x="99053" y="223519"/>
                      <a:pt x="97668" y="223519"/>
                    </a:cubicBezTo>
                    <a:cubicBezTo>
                      <a:pt x="96282" y="223519"/>
                      <a:pt x="79312" y="268889"/>
                      <a:pt x="110135" y="275470"/>
                    </a:cubicBezTo>
                    <a:cubicBezTo>
                      <a:pt x="140959" y="282046"/>
                      <a:pt x="136457" y="223519"/>
                      <a:pt x="136457" y="223519"/>
                    </a:cubicBezTo>
                    <a:cubicBezTo>
                      <a:pt x="136457" y="223519"/>
                      <a:pt x="123296" y="272006"/>
                      <a:pt x="160008" y="275470"/>
                    </a:cubicBezTo>
                    <a:cubicBezTo>
                      <a:pt x="196720" y="278936"/>
                      <a:pt x="174554" y="229060"/>
                      <a:pt x="174554" y="229060"/>
                    </a:cubicBezTo>
                    <a:cubicBezTo>
                      <a:pt x="174554" y="229060"/>
                      <a:pt x="188408" y="269928"/>
                      <a:pt x="213345" y="253996"/>
                    </a:cubicBezTo>
                    <a:cubicBezTo>
                      <a:pt x="238281" y="238065"/>
                      <a:pt x="210573" y="203431"/>
                      <a:pt x="210573" y="203431"/>
                    </a:cubicBezTo>
                    <a:cubicBezTo>
                      <a:pt x="210573" y="203431"/>
                      <a:pt x="225813" y="233909"/>
                      <a:pt x="255598" y="211743"/>
                    </a:cubicBezTo>
                    <a:cubicBezTo>
                      <a:pt x="285383" y="189577"/>
                      <a:pt x="240013" y="171914"/>
                      <a:pt x="240013" y="171914"/>
                    </a:cubicBezTo>
                    <a:cubicBezTo>
                      <a:pt x="240013" y="171914"/>
                      <a:pt x="269451" y="178494"/>
                      <a:pt x="274300" y="154251"/>
                    </a:cubicBezTo>
                    <a:cubicBezTo>
                      <a:pt x="279148" y="130007"/>
                      <a:pt x="244515" y="127236"/>
                      <a:pt x="244515" y="127236"/>
                    </a:cubicBezTo>
                    <a:cubicBezTo>
                      <a:pt x="244515" y="127236"/>
                      <a:pt x="275685" y="125158"/>
                      <a:pt x="265988" y="89139"/>
                    </a:cubicBezTo>
                    <a:cubicBezTo>
                      <a:pt x="248671" y="73207"/>
                      <a:pt x="214037" y="91910"/>
                      <a:pt x="214037" y="91910"/>
                    </a:cubicBezTo>
                    <a:cubicBezTo>
                      <a:pt x="214037" y="91910"/>
                      <a:pt x="259061" y="75978"/>
                      <a:pt x="242437" y="49656"/>
                    </a:cubicBezTo>
                    <a:cubicBezTo>
                      <a:pt x="225813" y="23335"/>
                      <a:pt x="189793" y="59354"/>
                      <a:pt x="189793" y="59354"/>
                    </a:cubicBezTo>
                    <a:cubicBezTo>
                      <a:pt x="189793" y="59354"/>
                      <a:pt x="220272" y="25413"/>
                      <a:pt x="198106" y="15715"/>
                    </a:cubicBezTo>
                    <a:cubicBezTo>
                      <a:pt x="175940" y="6018"/>
                      <a:pt x="160008" y="42730"/>
                      <a:pt x="160008" y="42730"/>
                    </a:cubicBezTo>
                    <a:cubicBezTo>
                      <a:pt x="160008" y="42730"/>
                      <a:pt x="172476" y="3247"/>
                      <a:pt x="139921" y="0"/>
                    </a:cubicBezTo>
                    <a:cubicBezTo>
                      <a:pt x="107365" y="-2295"/>
                      <a:pt x="121911" y="47578"/>
                      <a:pt x="120526" y="46193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67"/>
                  </a:gs>
                  <a:gs pos="70006">
                    <a:srgbClr val="FFFF67"/>
                  </a:gs>
                  <a:gs pos="0">
                    <a:srgbClr val="FFFF06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3515" name="Freeform 3514"/>
              <p:cNvSpPr/>
              <p:nvPr/>
            </p:nvSpPr>
            <p:spPr>
              <a:xfrm>
                <a:off x="6246779" y="1127114"/>
                <a:ext cx="95268" cy="95268"/>
              </a:xfrm>
              <a:custGeom>
                <a:avLst/>
                <a:gdLst/>
                <a:ahLst/>
                <a:cxnLst/>
                <a:rect l="0" t="0" r="0" b="0"/>
                <a:pathLst>
                  <a:path w="95268" h="95268">
                    <a:moveTo>
                      <a:pt x="0" y="47634"/>
                    </a:moveTo>
                    <a:cubicBezTo>
                      <a:pt x="0" y="21326"/>
                      <a:pt x="21327" y="0"/>
                      <a:pt x="47634" y="0"/>
                    </a:cubicBezTo>
                    <a:cubicBezTo>
                      <a:pt x="73942" y="0"/>
                      <a:pt x="95268" y="21326"/>
                      <a:pt x="95268" y="47634"/>
                    </a:cubicBezTo>
                    <a:cubicBezTo>
                      <a:pt x="95268" y="73942"/>
                      <a:pt x="73942" y="95268"/>
                      <a:pt x="47634" y="95268"/>
                    </a:cubicBezTo>
                    <a:cubicBezTo>
                      <a:pt x="21327" y="95268"/>
                      <a:pt x="0" y="73942"/>
                      <a:pt x="0" y="47634"/>
                    </a:cubicBezTo>
                    <a:close/>
                  </a:path>
                </a:pathLst>
              </a:custGeom>
              <a:gradFill>
                <a:gsLst>
                  <a:gs pos="0">
                    <a:srgbClr val="7A8DA6"/>
                  </a:gs>
                  <a:gs pos="100000">
                    <a:srgbClr val="46627F"/>
                  </a:gs>
                </a:gsLst>
                <a:lin ang="5400000" scaled="0"/>
              </a:gradFill>
              <a:ln w="7700" cap="flat">
                <a:solidFill>
                  <a:srgbClr val="8D9CB1"/>
                </a:solidFill>
                <a:bevel/>
              </a:ln>
            </p:spPr>
          </p:sp>
          <p:sp>
            <p:nvSpPr>
              <p:cNvPr id="3516" name="Freeform 3515"/>
              <p:cNvSpPr/>
              <p:nvPr/>
            </p:nvSpPr>
            <p:spPr>
              <a:xfrm>
                <a:off x="6270596" y="1150931"/>
                <a:ext cx="47634" cy="47634"/>
              </a:xfrm>
              <a:custGeom>
                <a:avLst/>
                <a:gdLst/>
                <a:ahLst/>
                <a:cxnLst/>
                <a:rect l="0" t="0" r="0" b="0"/>
                <a:pathLst>
                  <a:path w="47634" h="47634">
                    <a:moveTo>
                      <a:pt x="0" y="23817"/>
                    </a:moveTo>
                    <a:cubicBezTo>
                      <a:pt x="0" y="10663"/>
                      <a:pt x="10663" y="0"/>
                      <a:pt x="23817" y="0"/>
                    </a:cubicBezTo>
                    <a:cubicBezTo>
                      <a:pt x="36971" y="0"/>
                      <a:pt x="47634" y="10663"/>
                      <a:pt x="47634" y="23817"/>
                    </a:cubicBezTo>
                    <a:cubicBezTo>
                      <a:pt x="47634" y="36971"/>
                      <a:pt x="36971" y="47634"/>
                      <a:pt x="23817" y="47634"/>
                    </a:cubicBezTo>
                    <a:cubicBezTo>
                      <a:pt x="10663" y="47634"/>
                      <a:pt x="0" y="36971"/>
                      <a:pt x="0" y="23817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6AB1C8"/>
                  </a:gs>
                  <a:gs pos="66041">
                    <a:srgbClr val="6AB1C8"/>
                  </a:gs>
                  <a:gs pos="0">
                    <a:srgbClr val="258BA5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7700" cap="flat">
                <a:noFill/>
                <a:bevel/>
              </a:ln>
            </p:spPr>
          </p:sp>
        </p:grpSp>
        <p:grpSp>
          <p:nvGrpSpPr>
            <p:cNvPr id="3517" name="Plant 46"/>
            <p:cNvGrpSpPr/>
            <p:nvPr/>
          </p:nvGrpSpPr>
          <p:grpSpPr>
            <a:xfrm>
              <a:off x="5877767" y="1377195"/>
              <a:ext cx="329866" cy="331057"/>
              <a:chOff x="5877767" y="1377195"/>
              <a:chExt cx="329866" cy="331057"/>
            </a:xfrm>
          </p:grpSpPr>
          <p:sp>
            <p:nvSpPr>
              <p:cNvPr id="3518" name="Freeform 3517"/>
              <p:cNvSpPr/>
              <p:nvPr/>
            </p:nvSpPr>
            <p:spPr>
              <a:xfrm>
                <a:off x="5877460" y="1376754"/>
                <a:ext cx="330480" cy="331938"/>
              </a:xfrm>
              <a:custGeom>
                <a:avLst/>
                <a:gdLst/>
                <a:ahLst/>
                <a:cxnLst/>
                <a:rect l="0" t="0" r="0" b="0"/>
                <a:pathLst>
                  <a:path w="330480" h="331938">
                    <a:moveTo>
                      <a:pt x="144959" y="55557"/>
                    </a:moveTo>
                    <a:cubicBezTo>
                      <a:pt x="144959" y="55557"/>
                      <a:pt x="140794" y="-3593"/>
                      <a:pt x="95806" y="13902"/>
                    </a:cubicBezTo>
                    <a:cubicBezTo>
                      <a:pt x="50819" y="31397"/>
                      <a:pt x="103304" y="82216"/>
                      <a:pt x="103304" y="82216"/>
                    </a:cubicBezTo>
                    <a:cubicBezTo>
                      <a:pt x="103304" y="82216"/>
                      <a:pt x="75812" y="28898"/>
                      <a:pt x="44154" y="55557"/>
                    </a:cubicBezTo>
                    <a:cubicBezTo>
                      <a:pt x="12496" y="82216"/>
                      <a:pt x="69980" y="108876"/>
                      <a:pt x="69980" y="108876"/>
                    </a:cubicBezTo>
                    <a:cubicBezTo>
                      <a:pt x="69980" y="108876"/>
                      <a:pt x="25826" y="77218"/>
                      <a:pt x="9164" y="112208"/>
                    </a:cubicBezTo>
                    <a:cubicBezTo>
                      <a:pt x="-7498" y="147199"/>
                      <a:pt x="53318" y="156362"/>
                      <a:pt x="52069" y="155112"/>
                    </a:cubicBezTo>
                    <a:cubicBezTo>
                      <a:pt x="52069" y="155112"/>
                      <a:pt x="0" y="143033"/>
                      <a:pt x="0" y="185521"/>
                    </a:cubicBezTo>
                    <a:cubicBezTo>
                      <a:pt x="0" y="228009"/>
                      <a:pt x="68314" y="193018"/>
                      <a:pt x="68314" y="193018"/>
                    </a:cubicBezTo>
                    <a:cubicBezTo>
                      <a:pt x="68314" y="193018"/>
                      <a:pt x="8331" y="210513"/>
                      <a:pt x="24160" y="247170"/>
                    </a:cubicBezTo>
                    <a:cubicBezTo>
                      <a:pt x="39989" y="283827"/>
                      <a:pt x="74979" y="244671"/>
                      <a:pt x="74979" y="244671"/>
                    </a:cubicBezTo>
                    <a:cubicBezTo>
                      <a:pt x="74979" y="244671"/>
                      <a:pt x="36656" y="277995"/>
                      <a:pt x="69980" y="302154"/>
                    </a:cubicBezTo>
                    <a:cubicBezTo>
                      <a:pt x="103304" y="326314"/>
                      <a:pt x="119133" y="268831"/>
                      <a:pt x="117467" y="268831"/>
                    </a:cubicBezTo>
                    <a:cubicBezTo>
                      <a:pt x="115801" y="268831"/>
                      <a:pt x="95390" y="323398"/>
                      <a:pt x="132462" y="331313"/>
                    </a:cubicBezTo>
                    <a:cubicBezTo>
                      <a:pt x="169536" y="339224"/>
                      <a:pt x="164121" y="268831"/>
                      <a:pt x="164121" y="268831"/>
                    </a:cubicBezTo>
                    <a:cubicBezTo>
                      <a:pt x="164121" y="268831"/>
                      <a:pt x="148291" y="327147"/>
                      <a:pt x="192445" y="331313"/>
                    </a:cubicBezTo>
                    <a:cubicBezTo>
                      <a:pt x="236600" y="335483"/>
                      <a:pt x="209941" y="275495"/>
                      <a:pt x="209941" y="275495"/>
                    </a:cubicBezTo>
                    <a:cubicBezTo>
                      <a:pt x="209941" y="275495"/>
                      <a:pt x="226603" y="324648"/>
                      <a:pt x="256595" y="305487"/>
                    </a:cubicBezTo>
                    <a:cubicBezTo>
                      <a:pt x="286586" y="286325"/>
                      <a:pt x="253262" y="244671"/>
                      <a:pt x="253262" y="244671"/>
                    </a:cubicBezTo>
                    <a:cubicBezTo>
                      <a:pt x="253262" y="244671"/>
                      <a:pt x="271591" y="281327"/>
                      <a:pt x="307413" y="254667"/>
                    </a:cubicBezTo>
                    <a:cubicBezTo>
                      <a:pt x="343236" y="228009"/>
                      <a:pt x="288669" y="206764"/>
                      <a:pt x="288669" y="206764"/>
                    </a:cubicBezTo>
                    <a:cubicBezTo>
                      <a:pt x="288669" y="206764"/>
                      <a:pt x="324075" y="214679"/>
                      <a:pt x="329907" y="185521"/>
                    </a:cubicBezTo>
                    <a:cubicBezTo>
                      <a:pt x="335738" y="156362"/>
                      <a:pt x="294084" y="153029"/>
                      <a:pt x="294084" y="153029"/>
                    </a:cubicBezTo>
                    <a:cubicBezTo>
                      <a:pt x="294084" y="153029"/>
                      <a:pt x="331574" y="150530"/>
                      <a:pt x="319910" y="107209"/>
                    </a:cubicBezTo>
                    <a:cubicBezTo>
                      <a:pt x="299082" y="88048"/>
                      <a:pt x="257428" y="110541"/>
                      <a:pt x="257428" y="110541"/>
                    </a:cubicBezTo>
                    <a:cubicBezTo>
                      <a:pt x="257428" y="110541"/>
                      <a:pt x="311579" y="91381"/>
                      <a:pt x="291584" y="59723"/>
                    </a:cubicBezTo>
                    <a:cubicBezTo>
                      <a:pt x="271591" y="28065"/>
                      <a:pt x="228269" y="71386"/>
                      <a:pt x="228269" y="71386"/>
                    </a:cubicBezTo>
                    <a:cubicBezTo>
                      <a:pt x="228269" y="71386"/>
                      <a:pt x="264925" y="30564"/>
                      <a:pt x="238266" y="18901"/>
                    </a:cubicBezTo>
                    <a:cubicBezTo>
                      <a:pt x="211607" y="7238"/>
                      <a:pt x="192445" y="51392"/>
                      <a:pt x="192445" y="51392"/>
                    </a:cubicBezTo>
                    <a:cubicBezTo>
                      <a:pt x="192445" y="51392"/>
                      <a:pt x="207442" y="3905"/>
                      <a:pt x="168286" y="0"/>
                    </a:cubicBezTo>
                    <a:cubicBezTo>
                      <a:pt x="129131" y="-2760"/>
                      <a:pt x="146625" y="57223"/>
                      <a:pt x="144959" y="55557"/>
                    </a:cubicBezTo>
                    <a:close/>
                  </a:path>
                </a:pathLst>
              </a:custGeom>
              <a:gradFill>
                <a:gsLst>
                  <a:gs pos="0">
                    <a:srgbClr val="44850D"/>
                  </a:gs>
                  <a:gs pos="100000">
                    <a:srgbClr val="265300"/>
                  </a:gs>
                </a:gsLst>
                <a:lin ang="10800000" scaled="0"/>
              </a:gradFill>
              <a:ln w="7700" cap="flat">
                <a:solidFill>
                  <a:srgbClr val="8E9B51"/>
                </a:solidFill>
                <a:bevel/>
              </a:ln>
            </p:spPr>
          </p:sp>
          <p:sp>
            <p:nvSpPr>
              <p:cNvPr id="3519" name="Freeform 3518"/>
              <p:cNvSpPr/>
              <p:nvPr/>
            </p:nvSpPr>
            <p:spPr>
              <a:xfrm>
                <a:off x="5904257" y="1406336"/>
                <a:ext cx="274776" cy="275989"/>
              </a:xfrm>
              <a:custGeom>
                <a:avLst/>
                <a:gdLst/>
                <a:ahLst/>
                <a:cxnLst/>
                <a:rect l="0" t="0" r="0" b="0"/>
                <a:pathLst>
                  <a:path w="274776" h="275989">
                    <a:moveTo>
                      <a:pt x="120526" y="46193"/>
                    </a:moveTo>
                    <a:cubicBezTo>
                      <a:pt x="120526" y="46193"/>
                      <a:pt x="117062" y="-2987"/>
                      <a:pt x="79658" y="11559"/>
                    </a:cubicBezTo>
                    <a:cubicBezTo>
                      <a:pt x="42253" y="26105"/>
                      <a:pt x="85892" y="68359"/>
                      <a:pt x="85892" y="68359"/>
                    </a:cubicBezTo>
                    <a:cubicBezTo>
                      <a:pt x="85892" y="68359"/>
                      <a:pt x="63034" y="24027"/>
                      <a:pt x="36712" y="46193"/>
                    </a:cubicBezTo>
                    <a:cubicBezTo>
                      <a:pt x="10390" y="68359"/>
                      <a:pt x="58185" y="90524"/>
                      <a:pt x="58185" y="90524"/>
                    </a:cubicBezTo>
                    <a:cubicBezTo>
                      <a:pt x="58185" y="90524"/>
                      <a:pt x="21473" y="64202"/>
                      <a:pt x="7619" y="93295"/>
                    </a:cubicBezTo>
                    <a:cubicBezTo>
                      <a:pt x="-6234" y="122388"/>
                      <a:pt x="44331" y="130007"/>
                      <a:pt x="43292" y="128967"/>
                    </a:cubicBezTo>
                    <a:cubicBezTo>
                      <a:pt x="43292" y="128967"/>
                      <a:pt x="0" y="118924"/>
                      <a:pt x="0" y="154251"/>
                    </a:cubicBezTo>
                    <a:cubicBezTo>
                      <a:pt x="0" y="189577"/>
                      <a:pt x="56800" y="160485"/>
                      <a:pt x="56800" y="160485"/>
                    </a:cubicBezTo>
                    <a:cubicBezTo>
                      <a:pt x="56800" y="160485"/>
                      <a:pt x="6927" y="175031"/>
                      <a:pt x="20088" y="205508"/>
                    </a:cubicBezTo>
                    <a:cubicBezTo>
                      <a:pt x="33248" y="235987"/>
                      <a:pt x="62341" y="203431"/>
                      <a:pt x="62341" y="203431"/>
                    </a:cubicBezTo>
                    <a:cubicBezTo>
                      <a:pt x="62341" y="203431"/>
                      <a:pt x="30478" y="231138"/>
                      <a:pt x="58185" y="251226"/>
                    </a:cubicBezTo>
                    <a:cubicBezTo>
                      <a:pt x="85892" y="271313"/>
                      <a:pt x="99053" y="223519"/>
                      <a:pt x="97668" y="223519"/>
                    </a:cubicBezTo>
                    <a:cubicBezTo>
                      <a:pt x="96282" y="223519"/>
                      <a:pt x="79312" y="268889"/>
                      <a:pt x="110135" y="275470"/>
                    </a:cubicBezTo>
                    <a:cubicBezTo>
                      <a:pt x="140959" y="282046"/>
                      <a:pt x="136457" y="223519"/>
                      <a:pt x="136457" y="223519"/>
                    </a:cubicBezTo>
                    <a:cubicBezTo>
                      <a:pt x="136457" y="223519"/>
                      <a:pt x="123296" y="272006"/>
                      <a:pt x="160008" y="275470"/>
                    </a:cubicBezTo>
                    <a:cubicBezTo>
                      <a:pt x="196720" y="278936"/>
                      <a:pt x="174554" y="229060"/>
                      <a:pt x="174554" y="229060"/>
                    </a:cubicBezTo>
                    <a:cubicBezTo>
                      <a:pt x="174554" y="229060"/>
                      <a:pt x="188408" y="269928"/>
                      <a:pt x="213345" y="253996"/>
                    </a:cubicBezTo>
                    <a:cubicBezTo>
                      <a:pt x="238281" y="238065"/>
                      <a:pt x="210573" y="203431"/>
                      <a:pt x="210573" y="203431"/>
                    </a:cubicBezTo>
                    <a:cubicBezTo>
                      <a:pt x="210573" y="203431"/>
                      <a:pt x="225813" y="233909"/>
                      <a:pt x="255598" y="211743"/>
                    </a:cubicBezTo>
                    <a:cubicBezTo>
                      <a:pt x="285383" y="189577"/>
                      <a:pt x="240013" y="171914"/>
                      <a:pt x="240013" y="171914"/>
                    </a:cubicBezTo>
                    <a:cubicBezTo>
                      <a:pt x="240013" y="171914"/>
                      <a:pt x="269451" y="178494"/>
                      <a:pt x="274300" y="154251"/>
                    </a:cubicBezTo>
                    <a:cubicBezTo>
                      <a:pt x="279148" y="130007"/>
                      <a:pt x="244515" y="127236"/>
                      <a:pt x="244515" y="127236"/>
                    </a:cubicBezTo>
                    <a:cubicBezTo>
                      <a:pt x="244515" y="127236"/>
                      <a:pt x="275685" y="125158"/>
                      <a:pt x="265988" y="89139"/>
                    </a:cubicBezTo>
                    <a:cubicBezTo>
                      <a:pt x="248671" y="73207"/>
                      <a:pt x="214037" y="91910"/>
                      <a:pt x="214037" y="91910"/>
                    </a:cubicBezTo>
                    <a:cubicBezTo>
                      <a:pt x="214037" y="91910"/>
                      <a:pt x="259061" y="75978"/>
                      <a:pt x="242437" y="49656"/>
                    </a:cubicBezTo>
                    <a:cubicBezTo>
                      <a:pt x="225813" y="23335"/>
                      <a:pt x="189793" y="59354"/>
                      <a:pt x="189793" y="59354"/>
                    </a:cubicBezTo>
                    <a:cubicBezTo>
                      <a:pt x="189793" y="59354"/>
                      <a:pt x="220272" y="25413"/>
                      <a:pt x="198106" y="15715"/>
                    </a:cubicBezTo>
                    <a:cubicBezTo>
                      <a:pt x="175940" y="6018"/>
                      <a:pt x="160008" y="42730"/>
                      <a:pt x="160008" y="42730"/>
                    </a:cubicBezTo>
                    <a:cubicBezTo>
                      <a:pt x="160008" y="42730"/>
                      <a:pt x="172476" y="3247"/>
                      <a:pt x="139921" y="0"/>
                    </a:cubicBezTo>
                    <a:cubicBezTo>
                      <a:pt x="107365" y="-2295"/>
                      <a:pt x="121911" y="47578"/>
                      <a:pt x="120526" y="46193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67"/>
                  </a:gs>
                  <a:gs pos="70006">
                    <a:srgbClr val="FFFF67"/>
                  </a:gs>
                  <a:gs pos="0">
                    <a:srgbClr val="FFFF06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3520" name="Freeform 3519"/>
              <p:cNvSpPr/>
              <p:nvPr/>
            </p:nvSpPr>
            <p:spPr>
              <a:xfrm>
                <a:off x="5995066" y="1495089"/>
                <a:ext cx="95268" cy="95268"/>
              </a:xfrm>
              <a:custGeom>
                <a:avLst/>
                <a:gdLst/>
                <a:ahLst/>
                <a:cxnLst/>
                <a:rect l="0" t="0" r="0" b="0"/>
                <a:pathLst>
                  <a:path w="95268" h="95268">
                    <a:moveTo>
                      <a:pt x="0" y="47634"/>
                    </a:moveTo>
                    <a:cubicBezTo>
                      <a:pt x="0" y="21326"/>
                      <a:pt x="21327" y="0"/>
                      <a:pt x="47634" y="0"/>
                    </a:cubicBezTo>
                    <a:cubicBezTo>
                      <a:pt x="73942" y="0"/>
                      <a:pt x="95268" y="21326"/>
                      <a:pt x="95268" y="47634"/>
                    </a:cubicBezTo>
                    <a:cubicBezTo>
                      <a:pt x="95268" y="73942"/>
                      <a:pt x="73942" y="95268"/>
                      <a:pt x="47634" y="95268"/>
                    </a:cubicBezTo>
                    <a:cubicBezTo>
                      <a:pt x="21327" y="95268"/>
                      <a:pt x="0" y="73942"/>
                      <a:pt x="0" y="47634"/>
                    </a:cubicBezTo>
                    <a:close/>
                  </a:path>
                </a:pathLst>
              </a:custGeom>
              <a:gradFill>
                <a:gsLst>
                  <a:gs pos="0">
                    <a:srgbClr val="7A8DA6"/>
                  </a:gs>
                  <a:gs pos="100000">
                    <a:srgbClr val="46627F"/>
                  </a:gs>
                </a:gsLst>
                <a:lin ang="5400000" scaled="0"/>
              </a:gradFill>
              <a:ln w="7700" cap="flat">
                <a:solidFill>
                  <a:srgbClr val="8D9CB1"/>
                </a:solidFill>
                <a:bevel/>
              </a:ln>
            </p:spPr>
          </p:sp>
          <p:sp>
            <p:nvSpPr>
              <p:cNvPr id="3521" name="Freeform 3520"/>
              <p:cNvSpPr/>
              <p:nvPr/>
            </p:nvSpPr>
            <p:spPr>
              <a:xfrm>
                <a:off x="6018883" y="1518906"/>
                <a:ext cx="47634" cy="47634"/>
              </a:xfrm>
              <a:custGeom>
                <a:avLst/>
                <a:gdLst/>
                <a:ahLst/>
                <a:cxnLst/>
                <a:rect l="0" t="0" r="0" b="0"/>
                <a:pathLst>
                  <a:path w="47634" h="47634">
                    <a:moveTo>
                      <a:pt x="0" y="23817"/>
                    </a:moveTo>
                    <a:cubicBezTo>
                      <a:pt x="0" y="10663"/>
                      <a:pt x="10663" y="0"/>
                      <a:pt x="23817" y="0"/>
                    </a:cubicBezTo>
                    <a:cubicBezTo>
                      <a:pt x="36971" y="0"/>
                      <a:pt x="47634" y="10663"/>
                      <a:pt x="47634" y="23817"/>
                    </a:cubicBezTo>
                    <a:cubicBezTo>
                      <a:pt x="47634" y="36971"/>
                      <a:pt x="36971" y="47634"/>
                      <a:pt x="23817" y="47634"/>
                    </a:cubicBezTo>
                    <a:cubicBezTo>
                      <a:pt x="10663" y="47634"/>
                      <a:pt x="0" y="36971"/>
                      <a:pt x="0" y="23817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6AB1C8"/>
                  </a:gs>
                  <a:gs pos="66041">
                    <a:srgbClr val="6AB1C8"/>
                  </a:gs>
                  <a:gs pos="0">
                    <a:srgbClr val="258BA5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7700" cap="flat">
                <a:noFill/>
                <a:bevel/>
              </a:ln>
            </p:spPr>
          </p:sp>
        </p:grpSp>
        <p:grpSp>
          <p:nvGrpSpPr>
            <p:cNvPr id="3522" name="Plant 46"/>
            <p:cNvGrpSpPr/>
            <p:nvPr/>
          </p:nvGrpSpPr>
          <p:grpSpPr>
            <a:xfrm>
              <a:off x="6409067" y="1377195"/>
              <a:ext cx="329866" cy="331057"/>
              <a:chOff x="6409067" y="1377195"/>
              <a:chExt cx="329866" cy="331057"/>
            </a:xfrm>
          </p:grpSpPr>
          <p:sp>
            <p:nvSpPr>
              <p:cNvPr id="3523" name="Freeform 3522"/>
              <p:cNvSpPr/>
              <p:nvPr/>
            </p:nvSpPr>
            <p:spPr>
              <a:xfrm>
                <a:off x="6408760" y="1376754"/>
                <a:ext cx="330480" cy="331938"/>
              </a:xfrm>
              <a:custGeom>
                <a:avLst/>
                <a:gdLst/>
                <a:ahLst/>
                <a:cxnLst/>
                <a:rect l="0" t="0" r="0" b="0"/>
                <a:pathLst>
                  <a:path w="330480" h="331938">
                    <a:moveTo>
                      <a:pt x="144959" y="55557"/>
                    </a:moveTo>
                    <a:cubicBezTo>
                      <a:pt x="144959" y="55557"/>
                      <a:pt x="140794" y="-3593"/>
                      <a:pt x="95806" y="13902"/>
                    </a:cubicBezTo>
                    <a:cubicBezTo>
                      <a:pt x="50819" y="31397"/>
                      <a:pt x="103304" y="82216"/>
                      <a:pt x="103304" y="82216"/>
                    </a:cubicBezTo>
                    <a:cubicBezTo>
                      <a:pt x="103304" y="82216"/>
                      <a:pt x="75812" y="28898"/>
                      <a:pt x="44154" y="55557"/>
                    </a:cubicBezTo>
                    <a:cubicBezTo>
                      <a:pt x="12496" y="82216"/>
                      <a:pt x="69980" y="108876"/>
                      <a:pt x="69980" y="108876"/>
                    </a:cubicBezTo>
                    <a:cubicBezTo>
                      <a:pt x="69980" y="108876"/>
                      <a:pt x="25826" y="77218"/>
                      <a:pt x="9164" y="112208"/>
                    </a:cubicBezTo>
                    <a:cubicBezTo>
                      <a:pt x="-7498" y="147199"/>
                      <a:pt x="53318" y="156362"/>
                      <a:pt x="52069" y="155112"/>
                    </a:cubicBezTo>
                    <a:cubicBezTo>
                      <a:pt x="52069" y="155112"/>
                      <a:pt x="0" y="143033"/>
                      <a:pt x="0" y="185521"/>
                    </a:cubicBezTo>
                    <a:cubicBezTo>
                      <a:pt x="0" y="228009"/>
                      <a:pt x="68314" y="193018"/>
                      <a:pt x="68314" y="193018"/>
                    </a:cubicBezTo>
                    <a:cubicBezTo>
                      <a:pt x="68314" y="193018"/>
                      <a:pt x="8331" y="210513"/>
                      <a:pt x="24160" y="247170"/>
                    </a:cubicBezTo>
                    <a:cubicBezTo>
                      <a:pt x="39989" y="283827"/>
                      <a:pt x="74979" y="244671"/>
                      <a:pt x="74979" y="244671"/>
                    </a:cubicBezTo>
                    <a:cubicBezTo>
                      <a:pt x="74979" y="244671"/>
                      <a:pt x="36656" y="277995"/>
                      <a:pt x="69980" y="302154"/>
                    </a:cubicBezTo>
                    <a:cubicBezTo>
                      <a:pt x="103304" y="326314"/>
                      <a:pt x="119133" y="268831"/>
                      <a:pt x="117467" y="268831"/>
                    </a:cubicBezTo>
                    <a:cubicBezTo>
                      <a:pt x="115801" y="268831"/>
                      <a:pt x="95390" y="323398"/>
                      <a:pt x="132462" y="331313"/>
                    </a:cubicBezTo>
                    <a:cubicBezTo>
                      <a:pt x="169536" y="339224"/>
                      <a:pt x="164121" y="268831"/>
                      <a:pt x="164121" y="268831"/>
                    </a:cubicBezTo>
                    <a:cubicBezTo>
                      <a:pt x="164121" y="268831"/>
                      <a:pt x="148291" y="327147"/>
                      <a:pt x="192445" y="331313"/>
                    </a:cubicBezTo>
                    <a:cubicBezTo>
                      <a:pt x="236600" y="335483"/>
                      <a:pt x="209941" y="275495"/>
                      <a:pt x="209941" y="275495"/>
                    </a:cubicBezTo>
                    <a:cubicBezTo>
                      <a:pt x="209941" y="275495"/>
                      <a:pt x="226603" y="324648"/>
                      <a:pt x="256595" y="305487"/>
                    </a:cubicBezTo>
                    <a:cubicBezTo>
                      <a:pt x="286586" y="286325"/>
                      <a:pt x="253262" y="244671"/>
                      <a:pt x="253262" y="244671"/>
                    </a:cubicBezTo>
                    <a:cubicBezTo>
                      <a:pt x="253262" y="244671"/>
                      <a:pt x="271591" y="281327"/>
                      <a:pt x="307413" y="254667"/>
                    </a:cubicBezTo>
                    <a:cubicBezTo>
                      <a:pt x="343236" y="228009"/>
                      <a:pt x="288669" y="206764"/>
                      <a:pt x="288669" y="206764"/>
                    </a:cubicBezTo>
                    <a:cubicBezTo>
                      <a:pt x="288669" y="206764"/>
                      <a:pt x="324075" y="214679"/>
                      <a:pt x="329907" y="185521"/>
                    </a:cubicBezTo>
                    <a:cubicBezTo>
                      <a:pt x="335738" y="156362"/>
                      <a:pt x="294084" y="153029"/>
                      <a:pt x="294084" y="153029"/>
                    </a:cubicBezTo>
                    <a:cubicBezTo>
                      <a:pt x="294084" y="153029"/>
                      <a:pt x="331574" y="150530"/>
                      <a:pt x="319910" y="107209"/>
                    </a:cubicBezTo>
                    <a:cubicBezTo>
                      <a:pt x="299082" y="88048"/>
                      <a:pt x="257428" y="110541"/>
                      <a:pt x="257428" y="110541"/>
                    </a:cubicBezTo>
                    <a:cubicBezTo>
                      <a:pt x="257428" y="110541"/>
                      <a:pt x="311579" y="91381"/>
                      <a:pt x="291584" y="59723"/>
                    </a:cubicBezTo>
                    <a:cubicBezTo>
                      <a:pt x="271591" y="28065"/>
                      <a:pt x="228269" y="71386"/>
                      <a:pt x="228269" y="71386"/>
                    </a:cubicBezTo>
                    <a:cubicBezTo>
                      <a:pt x="228269" y="71386"/>
                      <a:pt x="264925" y="30564"/>
                      <a:pt x="238266" y="18901"/>
                    </a:cubicBezTo>
                    <a:cubicBezTo>
                      <a:pt x="211607" y="7238"/>
                      <a:pt x="192445" y="51392"/>
                      <a:pt x="192445" y="51392"/>
                    </a:cubicBezTo>
                    <a:cubicBezTo>
                      <a:pt x="192445" y="51392"/>
                      <a:pt x="207442" y="3905"/>
                      <a:pt x="168286" y="0"/>
                    </a:cubicBezTo>
                    <a:cubicBezTo>
                      <a:pt x="129131" y="-2760"/>
                      <a:pt x="146625" y="57223"/>
                      <a:pt x="144959" y="55557"/>
                    </a:cubicBezTo>
                    <a:close/>
                  </a:path>
                </a:pathLst>
              </a:custGeom>
              <a:gradFill>
                <a:gsLst>
                  <a:gs pos="0">
                    <a:srgbClr val="44850D"/>
                  </a:gs>
                  <a:gs pos="100000">
                    <a:srgbClr val="265300"/>
                  </a:gs>
                </a:gsLst>
                <a:lin ang="10800000" scaled="0"/>
              </a:gradFill>
              <a:ln w="7700" cap="flat">
                <a:solidFill>
                  <a:srgbClr val="8E9B51"/>
                </a:solidFill>
                <a:bevel/>
              </a:ln>
            </p:spPr>
          </p:sp>
          <p:sp>
            <p:nvSpPr>
              <p:cNvPr id="3524" name="Freeform 3523"/>
              <p:cNvSpPr/>
              <p:nvPr/>
            </p:nvSpPr>
            <p:spPr>
              <a:xfrm>
                <a:off x="6435557" y="1406336"/>
                <a:ext cx="274776" cy="275989"/>
              </a:xfrm>
              <a:custGeom>
                <a:avLst/>
                <a:gdLst/>
                <a:ahLst/>
                <a:cxnLst/>
                <a:rect l="0" t="0" r="0" b="0"/>
                <a:pathLst>
                  <a:path w="274776" h="275989">
                    <a:moveTo>
                      <a:pt x="120526" y="46193"/>
                    </a:moveTo>
                    <a:cubicBezTo>
                      <a:pt x="120526" y="46193"/>
                      <a:pt x="117062" y="-2987"/>
                      <a:pt x="79658" y="11559"/>
                    </a:cubicBezTo>
                    <a:cubicBezTo>
                      <a:pt x="42253" y="26105"/>
                      <a:pt x="85892" y="68359"/>
                      <a:pt x="85892" y="68359"/>
                    </a:cubicBezTo>
                    <a:cubicBezTo>
                      <a:pt x="85892" y="68359"/>
                      <a:pt x="63034" y="24027"/>
                      <a:pt x="36712" y="46193"/>
                    </a:cubicBezTo>
                    <a:cubicBezTo>
                      <a:pt x="10390" y="68359"/>
                      <a:pt x="58185" y="90524"/>
                      <a:pt x="58185" y="90524"/>
                    </a:cubicBezTo>
                    <a:cubicBezTo>
                      <a:pt x="58185" y="90524"/>
                      <a:pt x="21473" y="64202"/>
                      <a:pt x="7619" y="93295"/>
                    </a:cubicBezTo>
                    <a:cubicBezTo>
                      <a:pt x="-6234" y="122388"/>
                      <a:pt x="44331" y="130007"/>
                      <a:pt x="43292" y="128967"/>
                    </a:cubicBezTo>
                    <a:cubicBezTo>
                      <a:pt x="43292" y="128967"/>
                      <a:pt x="0" y="118924"/>
                      <a:pt x="0" y="154251"/>
                    </a:cubicBezTo>
                    <a:cubicBezTo>
                      <a:pt x="0" y="189577"/>
                      <a:pt x="56800" y="160485"/>
                      <a:pt x="56800" y="160485"/>
                    </a:cubicBezTo>
                    <a:cubicBezTo>
                      <a:pt x="56800" y="160485"/>
                      <a:pt x="6927" y="175031"/>
                      <a:pt x="20088" y="205508"/>
                    </a:cubicBezTo>
                    <a:cubicBezTo>
                      <a:pt x="33248" y="235987"/>
                      <a:pt x="62341" y="203431"/>
                      <a:pt x="62341" y="203431"/>
                    </a:cubicBezTo>
                    <a:cubicBezTo>
                      <a:pt x="62341" y="203431"/>
                      <a:pt x="30478" y="231138"/>
                      <a:pt x="58185" y="251226"/>
                    </a:cubicBezTo>
                    <a:cubicBezTo>
                      <a:pt x="85892" y="271313"/>
                      <a:pt x="99053" y="223519"/>
                      <a:pt x="97668" y="223519"/>
                    </a:cubicBezTo>
                    <a:cubicBezTo>
                      <a:pt x="96282" y="223519"/>
                      <a:pt x="79312" y="268889"/>
                      <a:pt x="110135" y="275470"/>
                    </a:cubicBezTo>
                    <a:cubicBezTo>
                      <a:pt x="140959" y="282046"/>
                      <a:pt x="136457" y="223519"/>
                      <a:pt x="136457" y="223519"/>
                    </a:cubicBezTo>
                    <a:cubicBezTo>
                      <a:pt x="136457" y="223519"/>
                      <a:pt x="123296" y="272006"/>
                      <a:pt x="160008" y="275470"/>
                    </a:cubicBezTo>
                    <a:cubicBezTo>
                      <a:pt x="196720" y="278936"/>
                      <a:pt x="174554" y="229060"/>
                      <a:pt x="174554" y="229060"/>
                    </a:cubicBezTo>
                    <a:cubicBezTo>
                      <a:pt x="174554" y="229060"/>
                      <a:pt x="188408" y="269928"/>
                      <a:pt x="213345" y="253996"/>
                    </a:cubicBezTo>
                    <a:cubicBezTo>
                      <a:pt x="238281" y="238065"/>
                      <a:pt x="210573" y="203431"/>
                      <a:pt x="210573" y="203431"/>
                    </a:cubicBezTo>
                    <a:cubicBezTo>
                      <a:pt x="210573" y="203431"/>
                      <a:pt x="225813" y="233909"/>
                      <a:pt x="255598" y="211743"/>
                    </a:cubicBezTo>
                    <a:cubicBezTo>
                      <a:pt x="285383" y="189577"/>
                      <a:pt x="240013" y="171914"/>
                      <a:pt x="240013" y="171914"/>
                    </a:cubicBezTo>
                    <a:cubicBezTo>
                      <a:pt x="240013" y="171914"/>
                      <a:pt x="269451" y="178494"/>
                      <a:pt x="274300" y="154251"/>
                    </a:cubicBezTo>
                    <a:cubicBezTo>
                      <a:pt x="279148" y="130007"/>
                      <a:pt x="244515" y="127236"/>
                      <a:pt x="244515" y="127236"/>
                    </a:cubicBezTo>
                    <a:cubicBezTo>
                      <a:pt x="244515" y="127236"/>
                      <a:pt x="275685" y="125158"/>
                      <a:pt x="265988" y="89139"/>
                    </a:cubicBezTo>
                    <a:cubicBezTo>
                      <a:pt x="248671" y="73207"/>
                      <a:pt x="214037" y="91910"/>
                      <a:pt x="214037" y="91910"/>
                    </a:cubicBezTo>
                    <a:cubicBezTo>
                      <a:pt x="214037" y="91910"/>
                      <a:pt x="259061" y="75978"/>
                      <a:pt x="242437" y="49656"/>
                    </a:cubicBezTo>
                    <a:cubicBezTo>
                      <a:pt x="225813" y="23335"/>
                      <a:pt x="189793" y="59354"/>
                      <a:pt x="189793" y="59354"/>
                    </a:cubicBezTo>
                    <a:cubicBezTo>
                      <a:pt x="189793" y="59354"/>
                      <a:pt x="220272" y="25413"/>
                      <a:pt x="198106" y="15715"/>
                    </a:cubicBezTo>
                    <a:cubicBezTo>
                      <a:pt x="175940" y="6018"/>
                      <a:pt x="160008" y="42730"/>
                      <a:pt x="160008" y="42730"/>
                    </a:cubicBezTo>
                    <a:cubicBezTo>
                      <a:pt x="160008" y="42730"/>
                      <a:pt x="172476" y="3247"/>
                      <a:pt x="139921" y="0"/>
                    </a:cubicBezTo>
                    <a:cubicBezTo>
                      <a:pt x="107365" y="-2295"/>
                      <a:pt x="121911" y="47578"/>
                      <a:pt x="120526" y="46193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67"/>
                  </a:gs>
                  <a:gs pos="70006">
                    <a:srgbClr val="FFFF67"/>
                  </a:gs>
                  <a:gs pos="0">
                    <a:srgbClr val="FFFF06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3525" name="Freeform 3524"/>
              <p:cNvSpPr/>
              <p:nvPr/>
            </p:nvSpPr>
            <p:spPr>
              <a:xfrm>
                <a:off x="6526366" y="1495089"/>
                <a:ext cx="95268" cy="95268"/>
              </a:xfrm>
              <a:custGeom>
                <a:avLst/>
                <a:gdLst/>
                <a:ahLst/>
                <a:cxnLst/>
                <a:rect l="0" t="0" r="0" b="0"/>
                <a:pathLst>
                  <a:path w="95268" h="95268">
                    <a:moveTo>
                      <a:pt x="0" y="47634"/>
                    </a:moveTo>
                    <a:cubicBezTo>
                      <a:pt x="0" y="21326"/>
                      <a:pt x="21327" y="0"/>
                      <a:pt x="47634" y="0"/>
                    </a:cubicBezTo>
                    <a:cubicBezTo>
                      <a:pt x="73942" y="0"/>
                      <a:pt x="95268" y="21326"/>
                      <a:pt x="95268" y="47634"/>
                    </a:cubicBezTo>
                    <a:cubicBezTo>
                      <a:pt x="95268" y="73942"/>
                      <a:pt x="73942" y="95268"/>
                      <a:pt x="47634" y="95268"/>
                    </a:cubicBezTo>
                    <a:cubicBezTo>
                      <a:pt x="21327" y="95268"/>
                      <a:pt x="0" y="73942"/>
                      <a:pt x="0" y="47634"/>
                    </a:cubicBezTo>
                    <a:close/>
                  </a:path>
                </a:pathLst>
              </a:custGeom>
              <a:gradFill>
                <a:gsLst>
                  <a:gs pos="0">
                    <a:srgbClr val="7A8DA6"/>
                  </a:gs>
                  <a:gs pos="100000">
                    <a:srgbClr val="46627F"/>
                  </a:gs>
                </a:gsLst>
                <a:lin ang="5400000" scaled="0"/>
              </a:gradFill>
              <a:ln w="7700" cap="flat">
                <a:solidFill>
                  <a:srgbClr val="8D9CB1"/>
                </a:solidFill>
                <a:bevel/>
              </a:ln>
            </p:spPr>
          </p:sp>
          <p:sp>
            <p:nvSpPr>
              <p:cNvPr id="3526" name="Freeform 3525"/>
              <p:cNvSpPr/>
              <p:nvPr/>
            </p:nvSpPr>
            <p:spPr>
              <a:xfrm>
                <a:off x="6550183" y="1518906"/>
                <a:ext cx="47634" cy="47634"/>
              </a:xfrm>
              <a:custGeom>
                <a:avLst/>
                <a:gdLst/>
                <a:ahLst/>
                <a:cxnLst/>
                <a:rect l="0" t="0" r="0" b="0"/>
                <a:pathLst>
                  <a:path w="47634" h="47634">
                    <a:moveTo>
                      <a:pt x="0" y="23817"/>
                    </a:moveTo>
                    <a:cubicBezTo>
                      <a:pt x="0" y="10663"/>
                      <a:pt x="10663" y="0"/>
                      <a:pt x="23817" y="0"/>
                    </a:cubicBezTo>
                    <a:cubicBezTo>
                      <a:pt x="36971" y="0"/>
                      <a:pt x="47634" y="10663"/>
                      <a:pt x="47634" y="23817"/>
                    </a:cubicBezTo>
                    <a:cubicBezTo>
                      <a:pt x="47634" y="36971"/>
                      <a:pt x="36971" y="47634"/>
                      <a:pt x="23817" y="47634"/>
                    </a:cubicBezTo>
                    <a:cubicBezTo>
                      <a:pt x="10663" y="47634"/>
                      <a:pt x="0" y="36971"/>
                      <a:pt x="0" y="23817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6AB1C8"/>
                  </a:gs>
                  <a:gs pos="66041">
                    <a:srgbClr val="6AB1C8"/>
                  </a:gs>
                  <a:gs pos="0">
                    <a:srgbClr val="258BA5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7700" cap="flat">
                <a:noFill/>
                <a:bevel/>
              </a:ln>
            </p:spPr>
          </p:sp>
        </p:grpSp>
        <p:grpSp>
          <p:nvGrpSpPr>
            <p:cNvPr id="3661" name="Group 3660"/>
            <p:cNvGrpSpPr/>
            <p:nvPr/>
          </p:nvGrpSpPr>
          <p:grpSpPr>
            <a:xfrm>
              <a:off x="6773402" y="1763030"/>
              <a:ext cx="508564" cy="504915"/>
              <a:chOff x="6773402" y="1763030"/>
              <a:chExt cx="508564" cy="504915"/>
            </a:xfrm>
          </p:grpSpPr>
          <p:grpSp>
            <p:nvGrpSpPr>
              <p:cNvPr id="3662" name="Group 3661"/>
              <p:cNvGrpSpPr/>
              <p:nvPr/>
            </p:nvGrpSpPr>
            <p:grpSpPr>
              <a:xfrm>
                <a:off x="6773402" y="1763030"/>
                <a:ext cx="508564" cy="504915"/>
                <a:chOff x="6773402" y="1763030"/>
                <a:chExt cx="508564" cy="504915"/>
              </a:xfrm>
            </p:grpSpPr>
            <p:sp>
              <p:nvSpPr>
                <p:cNvPr id="3663" name="Freeform 3662"/>
                <p:cNvSpPr/>
                <p:nvPr/>
              </p:nvSpPr>
              <p:spPr>
                <a:xfrm>
                  <a:off x="6981442" y="1763030"/>
                  <a:ext cx="125035" cy="2298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035" h="229896">
                      <a:moveTo>
                        <a:pt x="79941" y="0"/>
                      </a:moveTo>
                      <a:cubicBezTo>
                        <a:pt x="79941" y="0"/>
                        <a:pt x="15605" y="20509"/>
                        <a:pt x="2330" y="99530"/>
                      </a:cubicBezTo>
                      <a:cubicBezTo>
                        <a:pt x="-10946" y="178551"/>
                        <a:pt x="36030" y="229896"/>
                        <a:pt x="38072" y="229896"/>
                      </a:cubicBezTo>
                      <a:cubicBezTo>
                        <a:pt x="40114" y="229896"/>
                        <a:pt x="99345" y="204208"/>
                        <a:pt x="113642" y="159053"/>
                      </a:cubicBezTo>
                      <a:cubicBezTo>
                        <a:pt x="127939" y="113898"/>
                        <a:pt x="139172" y="45139"/>
                        <a:pt x="79941" y="0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64" name="Freeform 3663"/>
                <p:cNvSpPr/>
                <p:nvPr/>
              </p:nvSpPr>
              <p:spPr>
                <a:xfrm>
                  <a:off x="7073016" y="1869440"/>
                  <a:ext cx="156724" cy="1305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724" h="130558">
                      <a:moveTo>
                        <a:pt x="2665" y="128586"/>
                      </a:moveTo>
                      <a:cubicBezTo>
                        <a:pt x="2665" y="128586"/>
                        <a:pt x="-14696" y="44433"/>
                        <a:pt x="38407" y="17751"/>
                      </a:cubicBezTo>
                      <a:cubicBezTo>
                        <a:pt x="91510" y="-8932"/>
                        <a:pt x="149720" y="2357"/>
                        <a:pt x="149720" y="2357"/>
                      </a:cubicBezTo>
                      <a:cubicBezTo>
                        <a:pt x="149720" y="2357"/>
                        <a:pt x="175249" y="55722"/>
                        <a:pt x="129295" y="98825"/>
                      </a:cubicBezTo>
                      <a:cubicBezTo>
                        <a:pt x="83340" y="141927"/>
                        <a:pt x="5728" y="128586"/>
                        <a:pt x="2665" y="128586"/>
                      </a:cubicBezTo>
                      <a:close/>
                    </a:path>
                  </a:pathLst>
                </a:custGeom>
                <a:gradFill>
                  <a:gsLst>
                    <a:gs pos="38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65" name="Freeform 3664"/>
                <p:cNvSpPr/>
                <p:nvPr/>
              </p:nvSpPr>
              <p:spPr>
                <a:xfrm>
                  <a:off x="7024238" y="2027803"/>
                  <a:ext cx="209907" cy="174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9907" h="174238">
                      <a:moveTo>
                        <a:pt x="383" y="0"/>
                      </a:moveTo>
                      <a:cubicBezTo>
                        <a:pt x="383" y="0"/>
                        <a:pt x="-9829" y="108766"/>
                        <a:pt x="74932" y="152895"/>
                      </a:cubicBezTo>
                      <a:cubicBezTo>
                        <a:pt x="159693" y="197023"/>
                        <a:pt x="207690" y="159053"/>
                        <a:pt x="207690" y="159053"/>
                      </a:cubicBezTo>
                      <a:cubicBezTo>
                        <a:pt x="207690" y="159053"/>
                        <a:pt x="230155" y="89268"/>
                        <a:pt x="131098" y="43087"/>
                      </a:cubicBezTo>
                      <a:cubicBezTo>
                        <a:pt x="32041" y="-3095"/>
                        <a:pt x="383" y="2036"/>
                        <a:pt x="383" y="0"/>
                      </a:cubicBezTo>
                      <a:close/>
                    </a:path>
                  </a:pathLst>
                </a:custGeom>
                <a:gradFill>
                  <a:gsLst>
                    <a:gs pos="52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66" name="Freeform 3665"/>
                <p:cNvSpPr/>
                <p:nvPr/>
              </p:nvSpPr>
              <p:spPr>
                <a:xfrm>
                  <a:off x="6773402" y="1886036"/>
                  <a:ext cx="207872" cy="152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872" h="152013">
                      <a:moveTo>
                        <a:pt x="207533" y="127340"/>
                      </a:moveTo>
                      <a:cubicBezTo>
                        <a:pt x="209813" y="119318"/>
                        <a:pt x="200692" y="33375"/>
                        <a:pt x="124292" y="9311"/>
                      </a:cubicBezTo>
                      <a:cubicBezTo>
                        <a:pt x="47892" y="-14754"/>
                        <a:pt x="0" y="15040"/>
                        <a:pt x="0" y="15040"/>
                      </a:cubicBezTo>
                      <a:cubicBezTo>
                        <a:pt x="0" y="15040"/>
                        <a:pt x="31928" y="111297"/>
                        <a:pt x="98066" y="141091"/>
                      </a:cubicBezTo>
                      <a:cubicBezTo>
                        <a:pt x="164203" y="170886"/>
                        <a:pt x="210955" y="130778"/>
                        <a:pt x="207533" y="127340"/>
                      </a:cubicBezTo>
                      <a:close/>
                    </a:path>
                  </a:pathLst>
                </a:custGeom>
                <a:gradFill>
                  <a:gsLst>
                    <a:gs pos="16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67" name="Freeform 3666"/>
                <p:cNvSpPr/>
                <p:nvPr/>
              </p:nvSpPr>
              <p:spPr>
                <a:xfrm>
                  <a:off x="6917392" y="2039588"/>
                  <a:ext cx="128194" cy="2283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194" h="228357">
                      <a:moveTo>
                        <a:pt x="64336" y="5644"/>
                      </a:moveTo>
                      <a:cubicBezTo>
                        <a:pt x="64336" y="5644"/>
                        <a:pt x="0" y="54904"/>
                        <a:pt x="0" y="124689"/>
                      </a:cubicBezTo>
                      <a:cubicBezTo>
                        <a:pt x="0" y="194475"/>
                        <a:pt x="18382" y="228357"/>
                        <a:pt x="18382" y="228357"/>
                      </a:cubicBezTo>
                      <a:cubicBezTo>
                        <a:pt x="18382" y="228357"/>
                        <a:pt x="73527" y="224236"/>
                        <a:pt x="103142" y="187291"/>
                      </a:cubicBezTo>
                      <a:cubicBezTo>
                        <a:pt x="132758" y="150346"/>
                        <a:pt x="133778" y="56957"/>
                        <a:pt x="118461" y="22064"/>
                      </a:cubicBezTo>
                      <a:cubicBezTo>
                        <a:pt x="103142" y="-12828"/>
                        <a:pt x="64336" y="3592"/>
                        <a:pt x="64336" y="5644"/>
                      </a:cubicBezTo>
                      <a:close/>
                    </a:path>
                  </a:pathLst>
                </a:custGeom>
                <a:gradFill>
                  <a:gsLst>
                    <a:gs pos="18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68" name="Freeform 3667"/>
                <p:cNvSpPr/>
                <p:nvPr/>
              </p:nvSpPr>
              <p:spPr>
                <a:xfrm>
                  <a:off x="6886038" y="1770198"/>
                  <a:ext cx="131019" cy="2284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019" h="228405">
                      <a:moveTo>
                        <a:pt x="13994" y="0"/>
                      </a:moveTo>
                      <a:cubicBezTo>
                        <a:pt x="7867" y="4105"/>
                        <a:pt x="-12558" y="100573"/>
                        <a:pt x="10930" y="140597"/>
                      </a:cubicBezTo>
                      <a:cubicBezTo>
                        <a:pt x="34418" y="180620"/>
                        <a:pt x="92117" y="219104"/>
                        <a:pt x="97733" y="224749"/>
                      </a:cubicBezTo>
                      <a:cubicBezTo>
                        <a:pt x="103350" y="230394"/>
                        <a:pt x="106924" y="229880"/>
                        <a:pt x="113051" y="220644"/>
                      </a:cubicBezTo>
                      <a:cubicBezTo>
                        <a:pt x="119178" y="211407"/>
                        <a:pt x="147773" y="162147"/>
                        <a:pt x="117136" y="93389"/>
                      </a:cubicBezTo>
                      <a:cubicBezTo>
                        <a:pt x="86500" y="24630"/>
                        <a:pt x="13994" y="0"/>
                        <a:pt x="1399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69" name="Freeform 3668"/>
                <p:cNvSpPr/>
                <p:nvPr/>
              </p:nvSpPr>
              <p:spPr>
                <a:xfrm>
                  <a:off x="6973495" y="2041513"/>
                  <a:ext cx="125944" cy="1925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944" h="192566">
                      <a:moveTo>
                        <a:pt x="35806" y="8851"/>
                      </a:moveTo>
                      <a:cubicBezTo>
                        <a:pt x="35806" y="8851"/>
                        <a:pt x="-19339" y="43744"/>
                        <a:pt x="7212" y="101214"/>
                      </a:cubicBezTo>
                      <a:cubicBezTo>
                        <a:pt x="33764" y="158684"/>
                        <a:pt x="72570" y="192566"/>
                        <a:pt x="72570" y="192566"/>
                      </a:cubicBezTo>
                      <a:cubicBezTo>
                        <a:pt x="72570" y="192566"/>
                        <a:pt x="135885" y="119686"/>
                        <a:pt x="124652" y="74531"/>
                      </a:cubicBezTo>
                      <a:cubicBezTo>
                        <a:pt x="113419" y="29376"/>
                        <a:pt x="90952" y="15009"/>
                        <a:pt x="78697" y="8851"/>
                      </a:cubicBezTo>
                      <a:cubicBezTo>
                        <a:pt x="66443" y="2694"/>
                        <a:pt x="41933" y="-7569"/>
                        <a:pt x="35806" y="8851"/>
                      </a:cubicBezTo>
                      <a:close/>
                    </a:path>
                  </a:pathLst>
                </a:custGeom>
                <a:gradFill>
                  <a:gsLst>
                    <a:gs pos="2500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70" name="Freeform 3669"/>
                <p:cNvSpPr/>
                <p:nvPr/>
              </p:nvSpPr>
              <p:spPr>
                <a:xfrm>
                  <a:off x="7050182" y="1846157"/>
                  <a:ext cx="139157" cy="1469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9157" h="146962">
                      <a:moveTo>
                        <a:pt x="0" y="110819"/>
                      </a:moveTo>
                      <a:cubicBezTo>
                        <a:pt x="0" y="110819"/>
                        <a:pt x="5074" y="60533"/>
                        <a:pt x="45923" y="31798"/>
                      </a:cubicBezTo>
                      <a:cubicBezTo>
                        <a:pt x="86771" y="3063"/>
                        <a:pt x="138853" y="0"/>
                        <a:pt x="138853" y="0"/>
                      </a:cubicBezTo>
                      <a:cubicBezTo>
                        <a:pt x="138853" y="0"/>
                        <a:pt x="144980" y="27693"/>
                        <a:pt x="103111" y="83110"/>
                      </a:cubicBezTo>
                      <a:cubicBezTo>
                        <a:pt x="61241" y="138528"/>
                        <a:pt x="22435" y="146737"/>
                        <a:pt x="22435" y="146737"/>
                      </a:cubicBezTo>
                      <a:cubicBezTo>
                        <a:pt x="22435" y="146737"/>
                        <a:pt x="0" y="151869"/>
                        <a:pt x="0" y="110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71" name="Freeform 3670"/>
                <p:cNvSpPr/>
                <p:nvPr/>
              </p:nvSpPr>
              <p:spPr>
                <a:xfrm>
                  <a:off x="7049129" y="1960792"/>
                  <a:ext cx="232836" cy="1363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2836" h="136331">
                      <a:moveTo>
                        <a:pt x="30636" y="48522"/>
                      </a:moveTo>
                      <a:cubicBezTo>
                        <a:pt x="30636" y="48522"/>
                        <a:pt x="68421" y="5420"/>
                        <a:pt x="123567" y="289"/>
                      </a:cubicBezTo>
                      <a:cubicBezTo>
                        <a:pt x="178712" y="-4843"/>
                        <a:pt x="232836" y="55706"/>
                        <a:pt x="232836" y="57759"/>
                      </a:cubicBezTo>
                      <a:cubicBezTo>
                        <a:pt x="232836" y="59811"/>
                        <a:pt x="210370" y="105993"/>
                        <a:pt x="131736" y="130623"/>
                      </a:cubicBezTo>
                      <a:cubicBezTo>
                        <a:pt x="53103" y="155253"/>
                        <a:pt x="0" y="91625"/>
                        <a:pt x="0" y="91625"/>
                      </a:cubicBezTo>
                      <a:cubicBezTo>
                        <a:pt x="0" y="91625"/>
                        <a:pt x="-1021" y="59811"/>
                        <a:pt x="30636" y="48522"/>
                      </a:cubicBezTo>
                      <a:close/>
                    </a:path>
                  </a:pathLst>
                </a:custGeom>
                <a:gradFill>
                  <a:gsLst>
                    <a:gs pos="37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72" name="Freeform 3671"/>
                <p:cNvSpPr/>
                <p:nvPr/>
              </p:nvSpPr>
              <p:spPr>
                <a:xfrm>
                  <a:off x="6793842" y="1995765"/>
                  <a:ext cx="198275" cy="1264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275" h="126421">
                      <a:moveTo>
                        <a:pt x="161336" y="18681"/>
                      </a:moveTo>
                      <a:cubicBezTo>
                        <a:pt x="161336" y="18681"/>
                        <a:pt x="101084" y="-21343"/>
                        <a:pt x="52066" y="15602"/>
                      </a:cubicBezTo>
                      <a:cubicBezTo>
                        <a:pt x="3048" y="52547"/>
                        <a:pt x="0" y="94624"/>
                        <a:pt x="0" y="94624"/>
                      </a:cubicBezTo>
                      <a:cubicBezTo>
                        <a:pt x="0" y="94624"/>
                        <a:pt x="68405" y="133621"/>
                        <a:pt x="116402" y="125411"/>
                      </a:cubicBezTo>
                      <a:cubicBezTo>
                        <a:pt x="164400" y="117201"/>
                        <a:pt x="192994" y="69993"/>
                        <a:pt x="192994" y="69993"/>
                      </a:cubicBezTo>
                      <a:cubicBezTo>
                        <a:pt x="192994" y="69993"/>
                        <a:pt x="217502" y="18681"/>
                        <a:pt x="161336" y="18681"/>
                      </a:cubicBezTo>
                      <a:close/>
                    </a:path>
                  </a:pathLst>
                </a:custGeom>
                <a:gradFill>
                  <a:gsLst>
                    <a:gs pos="45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73" name="Freeform 3672"/>
                <p:cNvSpPr/>
                <p:nvPr/>
              </p:nvSpPr>
              <p:spPr>
                <a:xfrm>
                  <a:off x="6806623" y="1974646"/>
                  <a:ext cx="185494" cy="1033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5494" h="103379">
                      <a:moveTo>
                        <a:pt x="447" y="34492"/>
                      </a:moveTo>
                      <a:cubicBezTo>
                        <a:pt x="447" y="37570"/>
                        <a:pt x="85207" y="-21952"/>
                        <a:pt x="135247" y="8835"/>
                      </a:cubicBezTo>
                      <a:cubicBezTo>
                        <a:pt x="185287" y="39623"/>
                        <a:pt x="185494" y="36544"/>
                        <a:pt x="185494" y="36544"/>
                      </a:cubicBezTo>
                      <a:cubicBezTo>
                        <a:pt x="185494" y="36544"/>
                        <a:pt x="188348" y="99963"/>
                        <a:pt x="128099" y="103379"/>
                      </a:cubicBezTo>
                      <a:cubicBezTo>
                        <a:pt x="67847" y="106121"/>
                        <a:pt x="-7212" y="42188"/>
                        <a:pt x="447" y="34492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74" name="Freeform 3673"/>
                <p:cNvSpPr/>
                <p:nvPr/>
              </p:nvSpPr>
              <p:spPr>
                <a:xfrm>
                  <a:off x="7083883" y="1984556"/>
                  <a:ext cx="161320" cy="835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320" h="83560">
                      <a:moveTo>
                        <a:pt x="0" y="18601"/>
                      </a:moveTo>
                      <a:cubicBezTo>
                        <a:pt x="0" y="18601"/>
                        <a:pt x="29583" y="-14239"/>
                        <a:pt x="90856" y="7312"/>
                      </a:cubicBezTo>
                      <a:cubicBezTo>
                        <a:pt x="152129" y="28863"/>
                        <a:pt x="161320" y="54520"/>
                        <a:pt x="161320" y="54520"/>
                      </a:cubicBezTo>
                      <a:cubicBezTo>
                        <a:pt x="161320" y="54520"/>
                        <a:pt x="106174" y="98649"/>
                        <a:pt x="53071" y="78123"/>
                      </a:cubicBezTo>
                      <a:cubicBezTo>
                        <a:pt x="0" y="57598"/>
                        <a:pt x="0" y="18601"/>
                        <a:pt x="0" y="186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75" name="Freeform 3674"/>
                <p:cNvSpPr/>
                <p:nvPr/>
              </p:nvSpPr>
              <p:spPr>
                <a:xfrm>
                  <a:off x="6958178" y="1942512"/>
                  <a:ext cx="144135" cy="138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135" h="138544">
                      <a:moveTo>
                        <a:pt x="8234" y="43199"/>
                      </a:moveTo>
                      <a:cubicBezTo>
                        <a:pt x="8234" y="43199"/>
                        <a:pt x="8744" y="29344"/>
                        <a:pt x="15382" y="22674"/>
                      </a:cubicBezTo>
                      <a:cubicBezTo>
                        <a:pt x="22020" y="16003"/>
                        <a:pt x="23552" y="5227"/>
                        <a:pt x="23552" y="5227"/>
                      </a:cubicBezTo>
                      <a:cubicBezTo>
                        <a:pt x="23552" y="5227"/>
                        <a:pt x="32743" y="-2983"/>
                        <a:pt x="41934" y="1122"/>
                      </a:cubicBezTo>
                      <a:cubicBezTo>
                        <a:pt x="51124" y="5227"/>
                        <a:pt x="55209" y="-2983"/>
                        <a:pt x="66443" y="1122"/>
                      </a:cubicBezTo>
                      <a:cubicBezTo>
                        <a:pt x="77676" y="5227"/>
                        <a:pt x="89420" y="-2469"/>
                        <a:pt x="97079" y="5227"/>
                      </a:cubicBezTo>
                      <a:cubicBezTo>
                        <a:pt x="104738" y="12924"/>
                        <a:pt x="119546" y="4201"/>
                        <a:pt x="123630" y="13437"/>
                      </a:cubicBezTo>
                      <a:cubicBezTo>
                        <a:pt x="127715" y="22674"/>
                        <a:pt x="134864" y="29857"/>
                        <a:pt x="134864" y="40120"/>
                      </a:cubicBezTo>
                      <a:cubicBezTo>
                        <a:pt x="134864" y="50382"/>
                        <a:pt x="143034" y="57566"/>
                        <a:pt x="143034" y="72960"/>
                      </a:cubicBezTo>
                      <a:cubicBezTo>
                        <a:pt x="143034" y="88354"/>
                        <a:pt x="147628" y="78604"/>
                        <a:pt x="137928" y="94511"/>
                      </a:cubicBezTo>
                      <a:cubicBezTo>
                        <a:pt x="128226" y="110418"/>
                        <a:pt x="135885" y="96563"/>
                        <a:pt x="128226" y="110418"/>
                      </a:cubicBezTo>
                      <a:cubicBezTo>
                        <a:pt x="120567" y="124273"/>
                        <a:pt x="123630" y="121193"/>
                        <a:pt x="110355" y="128377"/>
                      </a:cubicBezTo>
                      <a:cubicBezTo>
                        <a:pt x="97079" y="135561"/>
                        <a:pt x="102185" y="116062"/>
                        <a:pt x="80740" y="128377"/>
                      </a:cubicBezTo>
                      <a:cubicBezTo>
                        <a:pt x="59294" y="140692"/>
                        <a:pt x="65422" y="140692"/>
                        <a:pt x="49082" y="134535"/>
                      </a:cubicBezTo>
                      <a:cubicBezTo>
                        <a:pt x="32743" y="128377"/>
                        <a:pt x="30189" y="121707"/>
                        <a:pt x="28658" y="116062"/>
                      </a:cubicBezTo>
                      <a:cubicBezTo>
                        <a:pt x="27126" y="110418"/>
                        <a:pt x="22531" y="109905"/>
                        <a:pt x="15382" y="102721"/>
                      </a:cubicBezTo>
                      <a:cubicBezTo>
                        <a:pt x="8234" y="95538"/>
                        <a:pt x="0" y="89380"/>
                        <a:pt x="0" y="76039"/>
                      </a:cubicBezTo>
                      <a:cubicBezTo>
                        <a:pt x="0" y="62697"/>
                        <a:pt x="-957" y="51409"/>
                        <a:pt x="3638" y="50896"/>
                      </a:cubicBezTo>
                      <a:cubicBezTo>
                        <a:pt x="8234" y="50382"/>
                        <a:pt x="8234" y="43199"/>
                        <a:pt x="8234" y="43199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7DF9A"/>
                    </a:gs>
                    <a:gs pos="0">
                      <a:srgbClr val="F1C850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676" name="Freeform 3675"/>
                <p:cNvSpPr/>
                <p:nvPr/>
              </p:nvSpPr>
              <p:spPr>
                <a:xfrm>
                  <a:off x="6996664" y="1955981"/>
                  <a:ext cx="76256" cy="736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256" h="73601">
                      <a:moveTo>
                        <a:pt x="3447" y="18440"/>
                      </a:moveTo>
                      <a:cubicBezTo>
                        <a:pt x="3447" y="18440"/>
                        <a:pt x="17744" y="-5163"/>
                        <a:pt x="49401" y="994"/>
                      </a:cubicBezTo>
                      <a:cubicBezTo>
                        <a:pt x="81059" y="7152"/>
                        <a:pt x="75953" y="35887"/>
                        <a:pt x="75953" y="47175"/>
                      </a:cubicBezTo>
                      <a:cubicBezTo>
                        <a:pt x="75953" y="58464"/>
                        <a:pt x="57571" y="80048"/>
                        <a:pt x="27956" y="71822"/>
                      </a:cubicBezTo>
                      <a:cubicBezTo>
                        <a:pt x="-1659" y="63596"/>
                        <a:pt x="-3702" y="41018"/>
                        <a:pt x="3447" y="18440"/>
                      </a:cubicBezTo>
                      <a:close/>
                    </a:path>
                  </a:pathLst>
                </a:custGeom>
                <a:solidFill>
                  <a:srgbClr val="E2D342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3677" name="Freeform 3676"/>
              <p:cNvSpPr/>
              <p:nvPr/>
            </p:nvSpPr>
            <p:spPr>
              <a:xfrm>
                <a:off x="7015716" y="1973428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678" name="Freeform 3677"/>
              <p:cNvSpPr/>
              <p:nvPr/>
            </p:nvSpPr>
            <p:spPr>
              <a:xfrm>
                <a:off x="7006238" y="1991642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679" name="Freeform 3678"/>
              <p:cNvSpPr/>
              <p:nvPr/>
            </p:nvSpPr>
            <p:spPr>
              <a:xfrm>
                <a:off x="7011885" y="2007559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680" name="Freeform 3679"/>
              <p:cNvSpPr/>
              <p:nvPr/>
            </p:nvSpPr>
            <p:spPr>
              <a:xfrm>
                <a:off x="7030747" y="2017027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681" name="Freeform 3680"/>
              <p:cNvSpPr/>
              <p:nvPr/>
            </p:nvSpPr>
            <p:spPr>
              <a:xfrm>
                <a:off x="7050661" y="2012132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682" name="Freeform 3681"/>
              <p:cNvSpPr/>
              <p:nvPr/>
            </p:nvSpPr>
            <p:spPr>
              <a:xfrm>
                <a:off x="7063442" y="1995259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683" name="Freeform 3682"/>
              <p:cNvSpPr/>
              <p:nvPr/>
            </p:nvSpPr>
            <p:spPr>
              <a:xfrm>
                <a:off x="7056308" y="1975795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684" name="Freeform 3683"/>
              <p:cNvSpPr/>
              <p:nvPr/>
            </p:nvSpPr>
            <p:spPr>
              <a:xfrm>
                <a:off x="7035868" y="1967809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685" name="Freeform 3684"/>
              <p:cNvSpPr/>
              <p:nvPr/>
            </p:nvSpPr>
            <p:spPr>
              <a:xfrm>
                <a:off x="7034862" y="1989101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</p:grpSp>
        <p:grpSp>
          <p:nvGrpSpPr>
            <p:cNvPr id="3686" name="Group 3685"/>
            <p:cNvGrpSpPr/>
            <p:nvPr/>
          </p:nvGrpSpPr>
          <p:grpSpPr>
            <a:xfrm>
              <a:off x="6154784" y="1763030"/>
              <a:ext cx="508564" cy="504915"/>
              <a:chOff x="6154784" y="1763030"/>
              <a:chExt cx="508564" cy="504915"/>
            </a:xfrm>
          </p:grpSpPr>
          <p:grpSp>
            <p:nvGrpSpPr>
              <p:cNvPr id="3687" name="Group 3686"/>
              <p:cNvGrpSpPr/>
              <p:nvPr/>
            </p:nvGrpSpPr>
            <p:grpSpPr>
              <a:xfrm>
                <a:off x="6154784" y="1763030"/>
                <a:ext cx="508564" cy="504915"/>
                <a:chOff x="6154784" y="1763030"/>
                <a:chExt cx="508564" cy="504915"/>
              </a:xfrm>
            </p:grpSpPr>
            <p:sp>
              <p:nvSpPr>
                <p:cNvPr id="3688" name="Freeform 3687"/>
                <p:cNvSpPr/>
                <p:nvPr/>
              </p:nvSpPr>
              <p:spPr>
                <a:xfrm>
                  <a:off x="6362824" y="1763030"/>
                  <a:ext cx="125035" cy="2298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035" h="229896">
                      <a:moveTo>
                        <a:pt x="79941" y="0"/>
                      </a:moveTo>
                      <a:cubicBezTo>
                        <a:pt x="79941" y="0"/>
                        <a:pt x="15605" y="20509"/>
                        <a:pt x="2330" y="99530"/>
                      </a:cubicBezTo>
                      <a:cubicBezTo>
                        <a:pt x="-10946" y="178551"/>
                        <a:pt x="36030" y="229896"/>
                        <a:pt x="38072" y="229896"/>
                      </a:cubicBezTo>
                      <a:cubicBezTo>
                        <a:pt x="40114" y="229896"/>
                        <a:pt x="99345" y="204208"/>
                        <a:pt x="113642" y="159053"/>
                      </a:cubicBezTo>
                      <a:cubicBezTo>
                        <a:pt x="127939" y="113898"/>
                        <a:pt x="139172" y="45139"/>
                        <a:pt x="79941" y="0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89" name="Freeform 3688"/>
                <p:cNvSpPr/>
                <p:nvPr/>
              </p:nvSpPr>
              <p:spPr>
                <a:xfrm>
                  <a:off x="6454399" y="1869440"/>
                  <a:ext cx="156724" cy="1305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724" h="130558">
                      <a:moveTo>
                        <a:pt x="2665" y="128586"/>
                      </a:moveTo>
                      <a:cubicBezTo>
                        <a:pt x="2665" y="128586"/>
                        <a:pt x="-14696" y="44433"/>
                        <a:pt x="38407" y="17751"/>
                      </a:cubicBezTo>
                      <a:cubicBezTo>
                        <a:pt x="91510" y="-8932"/>
                        <a:pt x="149720" y="2357"/>
                        <a:pt x="149720" y="2357"/>
                      </a:cubicBezTo>
                      <a:cubicBezTo>
                        <a:pt x="149720" y="2357"/>
                        <a:pt x="175249" y="55722"/>
                        <a:pt x="129295" y="98825"/>
                      </a:cubicBezTo>
                      <a:cubicBezTo>
                        <a:pt x="83340" y="141927"/>
                        <a:pt x="5728" y="128586"/>
                        <a:pt x="2665" y="128586"/>
                      </a:cubicBezTo>
                      <a:close/>
                    </a:path>
                  </a:pathLst>
                </a:custGeom>
                <a:gradFill>
                  <a:gsLst>
                    <a:gs pos="38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90" name="Freeform 3689"/>
                <p:cNvSpPr/>
                <p:nvPr/>
              </p:nvSpPr>
              <p:spPr>
                <a:xfrm>
                  <a:off x="6405620" y="2027803"/>
                  <a:ext cx="209907" cy="174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9907" h="174238">
                      <a:moveTo>
                        <a:pt x="383" y="0"/>
                      </a:moveTo>
                      <a:cubicBezTo>
                        <a:pt x="383" y="0"/>
                        <a:pt x="-9829" y="108766"/>
                        <a:pt x="74932" y="152895"/>
                      </a:cubicBezTo>
                      <a:cubicBezTo>
                        <a:pt x="159693" y="197023"/>
                        <a:pt x="207690" y="159053"/>
                        <a:pt x="207690" y="159053"/>
                      </a:cubicBezTo>
                      <a:cubicBezTo>
                        <a:pt x="207690" y="159053"/>
                        <a:pt x="230155" y="89268"/>
                        <a:pt x="131098" y="43087"/>
                      </a:cubicBezTo>
                      <a:cubicBezTo>
                        <a:pt x="32041" y="-3095"/>
                        <a:pt x="383" y="2036"/>
                        <a:pt x="383" y="0"/>
                      </a:cubicBezTo>
                      <a:close/>
                    </a:path>
                  </a:pathLst>
                </a:custGeom>
                <a:gradFill>
                  <a:gsLst>
                    <a:gs pos="52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91" name="Freeform 3690"/>
                <p:cNvSpPr/>
                <p:nvPr/>
              </p:nvSpPr>
              <p:spPr>
                <a:xfrm>
                  <a:off x="6154784" y="1886036"/>
                  <a:ext cx="207872" cy="152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872" h="152013">
                      <a:moveTo>
                        <a:pt x="207533" y="127340"/>
                      </a:moveTo>
                      <a:cubicBezTo>
                        <a:pt x="209813" y="119318"/>
                        <a:pt x="200692" y="33375"/>
                        <a:pt x="124292" y="9311"/>
                      </a:cubicBezTo>
                      <a:cubicBezTo>
                        <a:pt x="47892" y="-14754"/>
                        <a:pt x="0" y="15040"/>
                        <a:pt x="0" y="15040"/>
                      </a:cubicBezTo>
                      <a:cubicBezTo>
                        <a:pt x="0" y="15040"/>
                        <a:pt x="31928" y="111297"/>
                        <a:pt x="98066" y="141091"/>
                      </a:cubicBezTo>
                      <a:cubicBezTo>
                        <a:pt x="164203" y="170886"/>
                        <a:pt x="210955" y="130778"/>
                        <a:pt x="207533" y="127340"/>
                      </a:cubicBezTo>
                      <a:close/>
                    </a:path>
                  </a:pathLst>
                </a:custGeom>
                <a:gradFill>
                  <a:gsLst>
                    <a:gs pos="16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92" name="Freeform 3691"/>
                <p:cNvSpPr/>
                <p:nvPr/>
              </p:nvSpPr>
              <p:spPr>
                <a:xfrm>
                  <a:off x="6298774" y="2039588"/>
                  <a:ext cx="128194" cy="2283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194" h="228357">
                      <a:moveTo>
                        <a:pt x="64336" y="5644"/>
                      </a:moveTo>
                      <a:cubicBezTo>
                        <a:pt x="64336" y="5644"/>
                        <a:pt x="0" y="54904"/>
                        <a:pt x="0" y="124689"/>
                      </a:cubicBezTo>
                      <a:cubicBezTo>
                        <a:pt x="0" y="194475"/>
                        <a:pt x="18382" y="228357"/>
                        <a:pt x="18382" y="228357"/>
                      </a:cubicBezTo>
                      <a:cubicBezTo>
                        <a:pt x="18382" y="228357"/>
                        <a:pt x="73527" y="224236"/>
                        <a:pt x="103142" y="187291"/>
                      </a:cubicBezTo>
                      <a:cubicBezTo>
                        <a:pt x="132758" y="150346"/>
                        <a:pt x="133778" y="56957"/>
                        <a:pt x="118461" y="22064"/>
                      </a:cubicBezTo>
                      <a:cubicBezTo>
                        <a:pt x="103142" y="-12828"/>
                        <a:pt x="64336" y="3592"/>
                        <a:pt x="64336" y="5644"/>
                      </a:cubicBezTo>
                      <a:close/>
                    </a:path>
                  </a:pathLst>
                </a:custGeom>
                <a:gradFill>
                  <a:gsLst>
                    <a:gs pos="18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93" name="Freeform 3692"/>
                <p:cNvSpPr/>
                <p:nvPr/>
              </p:nvSpPr>
              <p:spPr>
                <a:xfrm>
                  <a:off x="6267420" y="1770198"/>
                  <a:ext cx="131019" cy="2284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019" h="228405">
                      <a:moveTo>
                        <a:pt x="13994" y="0"/>
                      </a:moveTo>
                      <a:cubicBezTo>
                        <a:pt x="7867" y="4105"/>
                        <a:pt x="-12558" y="100573"/>
                        <a:pt x="10930" y="140597"/>
                      </a:cubicBezTo>
                      <a:cubicBezTo>
                        <a:pt x="34418" y="180620"/>
                        <a:pt x="92117" y="219104"/>
                        <a:pt x="97733" y="224749"/>
                      </a:cubicBezTo>
                      <a:cubicBezTo>
                        <a:pt x="103350" y="230394"/>
                        <a:pt x="106924" y="229880"/>
                        <a:pt x="113051" y="220644"/>
                      </a:cubicBezTo>
                      <a:cubicBezTo>
                        <a:pt x="119178" y="211407"/>
                        <a:pt x="147773" y="162147"/>
                        <a:pt x="117136" y="93389"/>
                      </a:cubicBezTo>
                      <a:cubicBezTo>
                        <a:pt x="86500" y="24630"/>
                        <a:pt x="13994" y="0"/>
                        <a:pt x="1399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94" name="Freeform 3693"/>
                <p:cNvSpPr/>
                <p:nvPr/>
              </p:nvSpPr>
              <p:spPr>
                <a:xfrm>
                  <a:off x="6354878" y="2041513"/>
                  <a:ext cx="125944" cy="1925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944" h="192566">
                      <a:moveTo>
                        <a:pt x="35806" y="8851"/>
                      </a:moveTo>
                      <a:cubicBezTo>
                        <a:pt x="35806" y="8851"/>
                        <a:pt x="-19339" y="43744"/>
                        <a:pt x="7212" y="101214"/>
                      </a:cubicBezTo>
                      <a:cubicBezTo>
                        <a:pt x="33764" y="158684"/>
                        <a:pt x="72570" y="192566"/>
                        <a:pt x="72570" y="192566"/>
                      </a:cubicBezTo>
                      <a:cubicBezTo>
                        <a:pt x="72570" y="192566"/>
                        <a:pt x="135885" y="119686"/>
                        <a:pt x="124652" y="74531"/>
                      </a:cubicBezTo>
                      <a:cubicBezTo>
                        <a:pt x="113419" y="29376"/>
                        <a:pt x="90952" y="15009"/>
                        <a:pt x="78697" y="8851"/>
                      </a:cubicBezTo>
                      <a:cubicBezTo>
                        <a:pt x="66443" y="2694"/>
                        <a:pt x="41933" y="-7569"/>
                        <a:pt x="35806" y="8851"/>
                      </a:cubicBezTo>
                      <a:close/>
                    </a:path>
                  </a:pathLst>
                </a:custGeom>
                <a:gradFill>
                  <a:gsLst>
                    <a:gs pos="2500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95" name="Freeform 3694"/>
                <p:cNvSpPr/>
                <p:nvPr/>
              </p:nvSpPr>
              <p:spPr>
                <a:xfrm>
                  <a:off x="6431564" y="1846157"/>
                  <a:ext cx="139157" cy="1469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9157" h="146962">
                      <a:moveTo>
                        <a:pt x="0" y="110819"/>
                      </a:moveTo>
                      <a:cubicBezTo>
                        <a:pt x="0" y="110819"/>
                        <a:pt x="5074" y="60533"/>
                        <a:pt x="45923" y="31798"/>
                      </a:cubicBezTo>
                      <a:cubicBezTo>
                        <a:pt x="86771" y="3063"/>
                        <a:pt x="138853" y="0"/>
                        <a:pt x="138853" y="0"/>
                      </a:cubicBezTo>
                      <a:cubicBezTo>
                        <a:pt x="138853" y="0"/>
                        <a:pt x="144980" y="27693"/>
                        <a:pt x="103111" y="83110"/>
                      </a:cubicBezTo>
                      <a:cubicBezTo>
                        <a:pt x="61241" y="138528"/>
                        <a:pt x="22435" y="146737"/>
                        <a:pt x="22435" y="146737"/>
                      </a:cubicBezTo>
                      <a:cubicBezTo>
                        <a:pt x="22435" y="146737"/>
                        <a:pt x="0" y="151869"/>
                        <a:pt x="0" y="110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96" name="Freeform 3695"/>
                <p:cNvSpPr/>
                <p:nvPr/>
              </p:nvSpPr>
              <p:spPr>
                <a:xfrm>
                  <a:off x="6430511" y="1960792"/>
                  <a:ext cx="232836" cy="1363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2836" h="136331">
                      <a:moveTo>
                        <a:pt x="30636" y="48522"/>
                      </a:moveTo>
                      <a:cubicBezTo>
                        <a:pt x="30636" y="48522"/>
                        <a:pt x="68421" y="5420"/>
                        <a:pt x="123567" y="289"/>
                      </a:cubicBezTo>
                      <a:cubicBezTo>
                        <a:pt x="178712" y="-4843"/>
                        <a:pt x="232836" y="55706"/>
                        <a:pt x="232836" y="57759"/>
                      </a:cubicBezTo>
                      <a:cubicBezTo>
                        <a:pt x="232836" y="59811"/>
                        <a:pt x="210370" y="105993"/>
                        <a:pt x="131736" y="130623"/>
                      </a:cubicBezTo>
                      <a:cubicBezTo>
                        <a:pt x="53103" y="155253"/>
                        <a:pt x="0" y="91625"/>
                        <a:pt x="0" y="91625"/>
                      </a:cubicBezTo>
                      <a:cubicBezTo>
                        <a:pt x="0" y="91625"/>
                        <a:pt x="-1021" y="59811"/>
                        <a:pt x="30636" y="48522"/>
                      </a:cubicBezTo>
                      <a:close/>
                    </a:path>
                  </a:pathLst>
                </a:custGeom>
                <a:gradFill>
                  <a:gsLst>
                    <a:gs pos="37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97" name="Freeform 3696"/>
                <p:cNvSpPr/>
                <p:nvPr/>
              </p:nvSpPr>
              <p:spPr>
                <a:xfrm>
                  <a:off x="6175224" y="1995765"/>
                  <a:ext cx="198275" cy="1264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275" h="126421">
                      <a:moveTo>
                        <a:pt x="161336" y="18681"/>
                      </a:moveTo>
                      <a:cubicBezTo>
                        <a:pt x="161336" y="18681"/>
                        <a:pt x="101084" y="-21343"/>
                        <a:pt x="52066" y="15602"/>
                      </a:cubicBezTo>
                      <a:cubicBezTo>
                        <a:pt x="3048" y="52547"/>
                        <a:pt x="0" y="94624"/>
                        <a:pt x="0" y="94624"/>
                      </a:cubicBezTo>
                      <a:cubicBezTo>
                        <a:pt x="0" y="94624"/>
                        <a:pt x="68405" y="133621"/>
                        <a:pt x="116402" y="125411"/>
                      </a:cubicBezTo>
                      <a:cubicBezTo>
                        <a:pt x="164400" y="117201"/>
                        <a:pt x="192994" y="69993"/>
                        <a:pt x="192994" y="69993"/>
                      </a:cubicBezTo>
                      <a:cubicBezTo>
                        <a:pt x="192994" y="69993"/>
                        <a:pt x="217502" y="18681"/>
                        <a:pt x="161336" y="18681"/>
                      </a:cubicBezTo>
                      <a:close/>
                    </a:path>
                  </a:pathLst>
                </a:custGeom>
                <a:gradFill>
                  <a:gsLst>
                    <a:gs pos="45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98" name="Freeform 3697"/>
                <p:cNvSpPr/>
                <p:nvPr/>
              </p:nvSpPr>
              <p:spPr>
                <a:xfrm>
                  <a:off x="6188006" y="1974646"/>
                  <a:ext cx="185494" cy="1033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5494" h="103379">
                      <a:moveTo>
                        <a:pt x="447" y="34492"/>
                      </a:moveTo>
                      <a:cubicBezTo>
                        <a:pt x="447" y="37570"/>
                        <a:pt x="85207" y="-21952"/>
                        <a:pt x="135247" y="8835"/>
                      </a:cubicBezTo>
                      <a:cubicBezTo>
                        <a:pt x="185287" y="39623"/>
                        <a:pt x="185494" y="36544"/>
                        <a:pt x="185494" y="36544"/>
                      </a:cubicBezTo>
                      <a:cubicBezTo>
                        <a:pt x="185494" y="36544"/>
                        <a:pt x="188348" y="99963"/>
                        <a:pt x="128099" y="103379"/>
                      </a:cubicBezTo>
                      <a:cubicBezTo>
                        <a:pt x="67847" y="106121"/>
                        <a:pt x="-7212" y="42188"/>
                        <a:pt x="447" y="34492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699" name="Freeform 3698"/>
                <p:cNvSpPr/>
                <p:nvPr/>
              </p:nvSpPr>
              <p:spPr>
                <a:xfrm>
                  <a:off x="6465265" y="1984556"/>
                  <a:ext cx="161320" cy="835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320" h="83560">
                      <a:moveTo>
                        <a:pt x="0" y="18601"/>
                      </a:moveTo>
                      <a:cubicBezTo>
                        <a:pt x="0" y="18601"/>
                        <a:pt x="29583" y="-14239"/>
                        <a:pt x="90856" y="7312"/>
                      </a:cubicBezTo>
                      <a:cubicBezTo>
                        <a:pt x="152129" y="28863"/>
                        <a:pt x="161320" y="54520"/>
                        <a:pt x="161320" y="54520"/>
                      </a:cubicBezTo>
                      <a:cubicBezTo>
                        <a:pt x="161320" y="54520"/>
                        <a:pt x="106174" y="98649"/>
                        <a:pt x="53071" y="78123"/>
                      </a:cubicBezTo>
                      <a:cubicBezTo>
                        <a:pt x="0" y="57598"/>
                        <a:pt x="0" y="18601"/>
                        <a:pt x="0" y="186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00" name="Freeform 3699"/>
                <p:cNvSpPr/>
                <p:nvPr/>
              </p:nvSpPr>
              <p:spPr>
                <a:xfrm>
                  <a:off x="6339560" y="1942512"/>
                  <a:ext cx="144135" cy="138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135" h="138544">
                      <a:moveTo>
                        <a:pt x="8234" y="43199"/>
                      </a:moveTo>
                      <a:cubicBezTo>
                        <a:pt x="8234" y="43199"/>
                        <a:pt x="8744" y="29344"/>
                        <a:pt x="15382" y="22674"/>
                      </a:cubicBezTo>
                      <a:cubicBezTo>
                        <a:pt x="22020" y="16003"/>
                        <a:pt x="23552" y="5227"/>
                        <a:pt x="23552" y="5227"/>
                      </a:cubicBezTo>
                      <a:cubicBezTo>
                        <a:pt x="23552" y="5227"/>
                        <a:pt x="32743" y="-2983"/>
                        <a:pt x="41934" y="1122"/>
                      </a:cubicBezTo>
                      <a:cubicBezTo>
                        <a:pt x="51124" y="5227"/>
                        <a:pt x="55209" y="-2983"/>
                        <a:pt x="66443" y="1122"/>
                      </a:cubicBezTo>
                      <a:cubicBezTo>
                        <a:pt x="77676" y="5227"/>
                        <a:pt x="89420" y="-2469"/>
                        <a:pt x="97079" y="5227"/>
                      </a:cubicBezTo>
                      <a:cubicBezTo>
                        <a:pt x="104738" y="12924"/>
                        <a:pt x="119546" y="4201"/>
                        <a:pt x="123630" y="13437"/>
                      </a:cubicBezTo>
                      <a:cubicBezTo>
                        <a:pt x="127715" y="22674"/>
                        <a:pt x="134864" y="29857"/>
                        <a:pt x="134864" y="40120"/>
                      </a:cubicBezTo>
                      <a:cubicBezTo>
                        <a:pt x="134864" y="50382"/>
                        <a:pt x="143034" y="57566"/>
                        <a:pt x="143034" y="72960"/>
                      </a:cubicBezTo>
                      <a:cubicBezTo>
                        <a:pt x="143034" y="88354"/>
                        <a:pt x="147628" y="78604"/>
                        <a:pt x="137928" y="94511"/>
                      </a:cubicBezTo>
                      <a:cubicBezTo>
                        <a:pt x="128226" y="110418"/>
                        <a:pt x="135885" y="96563"/>
                        <a:pt x="128226" y="110418"/>
                      </a:cubicBezTo>
                      <a:cubicBezTo>
                        <a:pt x="120567" y="124273"/>
                        <a:pt x="123630" y="121193"/>
                        <a:pt x="110355" y="128377"/>
                      </a:cubicBezTo>
                      <a:cubicBezTo>
                        <a:pt x="97079" y="135561"/>
                        <a:pt x="102185" y="116062"/>
                        <a:pt x="80740" y="128377"/>
                      </a:cubicBezTo>
                      <a:cubicBezTo>
                        <a:pt x="59294" y="140692"/>
                        <a:pt x="65422" y="140692"/>
                        <a:pt x="49082" y="134535"/>
                      </a:cubicBezTo>
                      <a:cubicBezTo>
                        <a:pt x="32743" y="128377"/>
                        <a:pt x="30189" y="121707"/>
                        <a:pt x="28658" y="116062"/>
                      </a:cubicBezTo>
                      <a:cubicBezTo>
                        <a:pt x="27126" y="110418"/>
                        <a:pt x="22531" y="109905"/>
                        <a:pt x="15382" y="102721"/>
                      </a:cubicBezTo>
                      <a:cubicBezTo>
                        <a:pt x="8234" y="95538"/>
                        <a:pt x="0" y="89380"/>
                        <a:pt x="0" y="76039"/>
                      </a:cubicBezTo>
                      <a:cubicBezTo>
                        <a:pt x="0" y="62697"/>
                        <a:pt x="-957" y="51409"/>
                        <a:pt x="3638" y="50896"/>
                      </a:cubicBezTo>
                      <a:cubicBezTo>
                        <a:pt x="8234" y="50382"/>
                        <a:pt x="8234" y="43199"/>
                        <a:pt x="8234" y="43199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7DF9A"/>
                    </a:gs>
                    <a:gs pos="0">
                      <a:srgbClr val="F1C850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701" name="Freeform 3700"/>
                <p:cNvSpPr/>
                <p:nvPr/>
              </p:nvSpPr>
              <p:spPr>
                <a:xfrm>
                  <a:off x="6378047" y="1955981"/>
                  <a:ext cx="76256" cy="736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256" h="73601">
                      <a:moveTo>
                        <a:pt x="3447" y="18440"/>
                      </a:moveTo>
                      <a:cubicBezTo>
                        <a:pt x="3447" y="18440"/>
                        <a:pt x="17744" y="-5163"/>
                        <a:pt x="49401" y="994"/>
                      </a:cubicBezTo>
                      <a:cubicBezTo>
                        <a:pt x="81059" y="7152"/>
                        <a:pt x="75953" y="35887"/>
                        <a:pt x="75953" y="47175"/>
                      </a:cubicBezTo>
                      <a:cubicBezTo>
                        <a:pt x="75953" y="58464"/>
                        <a:pt x="57571" y="80048"/>
                        <a:pt x="27956" y="71822"/>
                      </a:cubicBezTo>
                      <a:cubicBezTo>
                        <a:pt x="-1659" y="63596"/>
                        <a:pt x="-3702" y="41018"/>
                        <a:pt x="3447" y="18440"/>
                      </a:cubicBezTo>
                      <a:close/>
                    </a:path>
                  </a:pathLst>
                </a:custGeom>
                <a:solidFill>
                  <a:srgbClr val="E2D342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3702" name="Freeform 3701"/>
              <p:cNvSpPr/>
              <p:nvPr/>
            </p:nvSpPr>
            <p:spPr>
              <a:xfrm>
                <a:off x="6397098" y="1973428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03" name="Freeform 3702"/>
              <p:cNvSpPr/>
              <p:nvPr/>
            </p:nvSpPr>
            <p:spPr>
              <a:xfrm>
                <a:off x="6387620" y="1991642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04" name="Freeform 3703"/>
              <p:cNvSpPr/>
              <p:nvPr/>
            </p:nvSpPr>
            <p:spPr>
              <a:xfrm>
                <a:off x="6393268" y="2007559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05" name="Freeform 3704"/>
              <p:cNvSpPr/>
              <p:nvPr/>
            </p:nvSpPr>
            <p:spPr>
              <a:xfrm>
                <a:off x="6412129" y="2017027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06" name="Freeform 3705"/>
              <p:cNvSpPr/>
              <p:nvPr/>
            </p:nvSpPr>
            <p:spPr>
              <a:xfrm>
                <a:off x="6432043" y="2012132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07" name="Freeform 3706"/>
              <p:cNvSpPr/>
              <p:nvPr/>
            </p:nvSpPr>
            <p:spPr>
              <a:xfrm>
                <a:off x="6444824" y="1995259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08" name="Freeform 3707"/>
              <p:cNvSpPr/>
              <p:nvPr/>
            </p:nvSpPr>
            <p:spPr>
              <a:xfrm>
                <a:off x="6437691" y="1975795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09" name="Freeform 3708"/>
              <p:cNvSpPr/>
              <p:nvPr/>
            </p:nvSpPr>
            <p:spPr>
              <a:xfrm>
                <a:off x="6417251" y="1967809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10" name="Freeform 3709"/>
              <p:cNvSpPr/>
              <p:nvPr/>
            </p:nvSpPr>
            <p:spPr>
              <a:xfrm>
                <a:off x="6416244" y="1989101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</p:grpSp>
        <p:grpSp>
          <p:nvGrpSpPr>
            <p:cNvPr id="3711" name="Group 3710"/>
            <p:cNvGrpSpPr/>
            <p:nvPr/>
          </p:nvGrpSpPr>
          <p:grpSpPr>
            <a:xfrm>
              <a:off x="5545329" y="1763030"/>
              <a:ext cx="508564" cy="504915"/>
              <a:chOff x="5545329" y="1763030"/>
              <a:chExt cx="508564" cy="504915"/>
            </a:xfrm>
          </p:grpSpPr>
          <p:grpSp>
            <p:nvGrpSpPr>
              <p:cNvPr id="3712" name="Group 3711"/>
              <p:cNvGrpSpPr/>
              <p:nvPr/>
            </p:nvGrpSpPr>
            <p:grpSpPr>
              <a:xfrm>
                <a:off x="5545329" y="1763030"/>
                <a:ext cx="508564" cy="504915"/>
                <a:chOff x="5545329" y="1763030"/>
                <a:chExt cx="508564" cy="504915"/>
              </a:xfrm>
            </p:grpSpPr>
            <p:sp>
              <p:nvSpPr>
                <p:cNvPr id="3713" name="Freeform 3712"/>
                <p:cNvSpPr/>
                <p:nvPr/>
              </p:nvSpPr>
              <p:spPr>
                <a:xfrm>
                  <a:off x="5753369" y="1763030"/>
                  <a:ext cx="125035" cy="2298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035" h="229896">
                      <a:moveTo>
                        <a:pt x="79941" y="0"/>
                      </a:moveTo>
                      <a:cubicBezTo>
                        <a:pt x="79941" y="0"/>
                        <a:pt x="15605" y="20509"/>
                        <a:pt x="2330" y="99530"/>
                      </a:cubicBezTo>
                      <a:cubicBezTo>
                        <a:pt x="-10946" y="178551"/>
                        <a:pt x="36030" y="229896"/>
                        <a:pt x="38072" y="229896"/>
                      </a:cubicBezTo>
                      <a:cubicBezTo>
                        <a:pt x="40114" y="229896"/>
                        <a:pt x="99345" y="204208"/>
                        <a:pt x="113642" y="159053"/>
                      </a:cubicBezTo>
                      <a:cubicBezTo>
                        <a:pt x="127939" y="113898"/>
                        <a:pt x="139172" y="45139"/>
                        <a:pt x="79941" y="0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14" name="Freeform 3713"/>
                <p:cNvSpPr/>
                <p:nvPr/>
              </p:nvSpPr>
              <p:spPr>
                <a:xfrm>
                  <a:off x="5844943" y="1869440"/>
                  <a:ext cx="156724" cy="1305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724" h="130558">
                      <a:moveTo>
                        <a:pt x="2665" y="128586"/>
                      </a:moveTo>
                      <a:cubicBezTo>
                        <a:pt x="2665" y="128586"/>
                        <a:pt x="-14696" y="44433"/>
                        <a:pt x="38407" y="17751"/>
                      </a:cubicBezTo>
                      <a:cubicBezTo>
                        <a:pt x="91510" y="-8932"/>
                        <a:pt x="149720" y="2357"/>
                        <a:pt x="149720" y="2357"/>
                      </a:cubicBezTo>
                      <a:cubicBezTo>
                        <a:pt x="149720" y="2357"/>
                        <a:pt x="175249" y="55722"/>
                        <a:pt x="129295" y="98825"/>
                      </a:cubicBezTo>
                      <a:cubicBezTo>
                        <a:pt x="83340" y="141927"/>
                        <a:pt x="5728" y="128586"/>
                        <a:pt x="2665" y="128586"/>
                      </a:cubicBezTo>
                      <a:close/>
                    </a:path>
                  </a:pathLst>
                </a:custGeom>
                <a:gradFill>
                  <a:gsLst>
                    <a:gs pos="38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15" name="Freeform 3714"/>
                <p:cNvSpPr/>
                <p:nvPr/>
              </p:nvSpPr>
              <p:spPr>
                <a:xfrm>
                  <a:off x="5796165" y="2027803"/>
                  <a:ext cx="209907" cy="174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9907" h="174238">
                      <a:moveTo>
                        <a:pt x="383" y="0"/>
                      </a:moveTo>
                      <a:cubicBezTo>
                        <a:pt x="383" y="0"/>
                        <a:pt x="-9829" y="108766"/>
                        <a:pt x="74932" y="152895"/>
                      </a:cubicBezTo>
                      <a:cubicBezTo>
                        <a:pt x="159693" y="197023"/>
                        <a:pt x="207690" y="159053"/>
                        <a:pt x="207690" y="159053"/>
                      </a:cubicBezTo>
                      <a:cubicBezTo>
                        <a:pt x="207690" y="159053"/>
                        <a:pt x="230155" y="89268"/>
                        <a:pt x="131098" y="43087"/>
                      </a:cubicBezTo>
                      <a:cubicBezTo>
                        <a:pt x="32041" y="-3095"/>
                        <a:pt x="383" y="2036"/>
                        <a:pt x="383" y="0"/>
                      </a:cubicBezTo>
                      <a:close/>
                    </a:path>
                  </a:pathLst>
                </a:custGeom>
                <a:gradFill>
                  <a:gsLst>
                    <a:gs pos="52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16" name="Freeform 3715"/>
                <p:cNvSpPr/>
                <p:nvPr/>
              </p:nvSpPr>
              <p:spPr>
                <a:xfrm>
                  <a:off x="5545329" y="1886036"/>
                  <a:ext cx="207872" cy="152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872" h="152013">
                      <a:moveTo>
                        <a:pt x="207533" y="127340"/>
                      </a:moveTo>
                      <a:cubicBezTo>
                        <a:pt x="209813" y="119318"/>
                        <a:pt x="200692" y="33375"/>
                        <a:pt x="124292" y="9311"/>
                      </a:cubicBezTo>
                      <a:cubicBezTo>
                        <a:pt x="47892" y="-14754"/>
                        <a:pt x="0" y="15040"/>
                        <a:pt x="0" y="15040"/>
                      </a:cubicBezTo>
                      <a:cubicBezTo>
                        <a:pt x="0" y="15040"/>
                        <a:pt x="31928" y="111297"/>
                        <a:pt x="98066" y="141091"/>
                      </a:cubicBezTo>
                      <a:cubicBezTo>
                        <a:pt x="164203" y="170886"/>
                        <a:pt x="210955" y="130778"/>
                        <a:pt x="207533" y="127340"/>
                      </a:cubicBezTo>
                      <a:close/>
                    </a:path>
                  </a:pathLst>
                </a:custGeom>
                <a:gradFill>
                  <a:gsLst>
                    <a:gs pos="16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17" name="Freeform 3716"/>
                <p:cNvSpPr/>
                <p:nvPr/>
              </p:nvSpPr>
              <p:spPr>
                <a:xfrm>
                  <a:off x="5689319" y="2039588"/>
                  <a:ext cx="128194" cy="2283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194" h="228357">
                      <a:moveTo>
                        <a:pt x="64336" y="5644"/>
                      </a:moveTo>
                      <a:cubicBezTo>
                        <a:pt x="64336" y="5644"/>
                        <a:pt x="0" y="54904"/>
                        <a:pt x="0" y="124689"/>
                      </a:cubicBezTo>
                      <a:cubicBezTo>
                        <a:pt x="0" y="194475"/>
                        <a:pt x="18382" y="228357"/>
                        <a:pt x="18382" y="228357"/>
                      </a:cubicBezTo>
                      <a:cubicBezTo>
                        <a:pt x="18382" y="228357"/>
                        <a:pt x="73527" y="224236"/>
                        <a:pt x="103142" y="187291"/>
                      </a:cubicBezTo>
                      <a:cubicBezTo>
                        <a:pt x="132758" y="150346"/>
                        <a:pt x="133778" y="56957"/>
                        <a:pt x="118461" y="22064"/>
                      </a:cubicBezTo>
                      <a:cubicBezTo>
                        <a:pt x="103142" y="-12828"/>
                        <a:pt x="64336" y="3592"/>
                        <a:pt x="64336" y="5644"/>
                      </a:cubicBezTo>
                      <a:close/>
                    </a:path>
                  </a:pathLst>
                </a:custGeom>
                <a:gradFill>
                  <a:gsLst>
                    <a:gs pos="18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18" name="Freeform 3717"/>
                <p:cNvSpPr/>
                <p:nvPr/>
              </p:nvSpPr>
              <p:spPr>
                <a:xfrm>
                  <a:off x="5657965" y="1770198"/>
                  <a:ext cx="131019" cy="2284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019" h="228405">
                      <a:moveTo>
                        <a:pt x="13994" y="0"/>
                      </a:moveTo>
                      <a:cubicBezTo>
                        <a:pt x="7867" y="4105"/>
                        <a:pt x="-12558" y="100573"/>
                        <a:pt x="10930" y="140597"/>
                      </a:cubicBezTo>
                      <a:cubicBezTo>
                        <a:pt x="34418" y="180620"/>
                        <a:pt x="92117" y="219104"/>
                        <a:pt x="97733" y="224749"/>
                      </a:cubicBezTo>
                      <a:cubicBezTo>
                        <a:pt x="103350" y="230394"/>
                        <a:pt x="106924" y="229880"/>
                        <a:pt x="113051" y="220644"/>
                      </a:cubicBezTo>
                      <a:cubicBezTo>
                        <a:pt x="119178" y="211407"/>
                        <a:pt x="147773" y="162147"/>
                        <a:pt x="117136" y="93389"/>
                      </a:cubicBezTo>
                      <a:cubicBezTo>
                        <a:pt x="86500" y="24630"/>
                        <a:pt x="13994" y="0"/>
                        <a:pt x="1399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19" name="Freeform 3718"/>
                <p:cNvSpPr/>
                <p:nvPr/>
              </p:nvSpPr>
              <p:spPr>
                <a:xfrm>
                  <a:off x="5745422" y="2041513"/>
                  <a:ext cx="125944" cy="1925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944" h="192566">
                      <a:moveTo>
                        <a:pt x="35806" y="8851"/>
                      </a:moveTo>
                      <a:cubicBezTo>
                        <a:pt x="35806" y="8851"/>
                        <a:pt x="-19339" y="43744"/>
                        <a:pt x="7212" y="101214"/>
                      </a:cubicBezTo>
                      <a:cubicBezTo>
                        <a:pt x="33764" y="158684"/>
                        <a:pt x="72570" y="192566"/>
                        <a:pt x="72570" y="192566"/>
                      </a:cubicBezTo>
                      <a:cubicBezTo>
                        <a:pt x="72570" y="192566"/>
                        <a:pt x="135885" y="119686"/>
                        <a:pt x="124652" y="74531"/>
                      </a:cubicBezTo>
                      <a:cubicBezTo>
                        <a:pt x="113419" y="29376"/>
                        <a:pt x="90952" y="15009"/>
                        <a:pt x="78697" y="8851"/>
                      </a:cubicBezTo>
                      <a:cubicBezTo>
                        <a:pt x="66443" y="2694"/>
                        <a:pt x="41933" y="-7569"/>
                        <a:pt x="35806" y="8851"/>
                      </a:cubicBezTo>
                      <a:close/>
                    </a:path>
                  </a:pathLst>
                </a:custGeom>
                <a:gradFill>
                  <a:gsLst>
                    <a:gs pos="2500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20" name="Freeform 3719"/>
                <p:cNvSpPr/>
                <p:nvPr/>
              </p:nvSpPr>
              <p:spPr>
                <a:xfrm>
                  <a:off x="5822109" y="1846157"/>
                  <a:ext cx="139157" cy="1469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9157" h="146962">
                      <a:moveTo>
                        <a:pt x="0" y="110819"/>
                      </a:moveTo>
                      <a:cubicBezTo>
                        <a:pt x="0" y="110819"/>
                        <a:pt x="5074" y="60533"/>
                        <a:pt x="45923" y="31798"/>
                      </a:cubicBezTo>
                      <a:cubicBezTo>
                        <a:pt x="86771" y="3063"/>
                        <a:pt x="138853" y="0"/>
                        <a:pt x="138853" y="0"/>
                      </a:cubicBezTo>
                      <a:cubicBezTo>
                        <a:pt x="138853" y="0"/>
                        <a:pt x="144980" y="27693"/>
                        <a:pt x="103111" y="83110"/>
                      </a:cubicBezTo>
                      <a:cubicBezTo>
                        <a:pt x="61241" y="138528"/>
                        <a:pt x="22435" y="146737"/>
                        <a:pt x="22435" y="146737"/>
                      </a:cubicBezTo>
                      <a:cubicBezTo>
                        <a:pt x="22435" y="146737"/>
                        <a:pt x="0" y="151869"/>
                        <a:pt x="0" y="110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21" name="Freeform 3720"/>
                <p:cNvSpPr/>
                <p:nvPr/>
              </p:nvSpPr>
              <p:spPr>
                <a:xfrm>
                  <a:off x="5821056" y="1960792"/>
                  <a:ext cx="232836" cy="1363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2836" h="136331">
                      <a:moveTo>
                        <a:pt x="30636" y="48522"/>
                      </a:moveTo>
                      <a:cubicBezTo>
                        <a:pt x="30636" y="48522"/>
                        <a:pt x="68421" y="5420"/>
                        <a:pt x="123567" y="289"/>
                      </a:cubicBezTo>
                      <a:cubicBezTo>
                        <a:pt x="178712" y="-4843"/>
                        <a:pt x="232836" y="55706"/>
                        <a:pt x="232836" y="57759"/>
                      </a:cubicBezTo>
                      <a:cubicBezTo>
                        <a:pt x="232836" y="59811"/>
                        <a:pt x="210370" y="105993"/>
                        <a:pt x="131736" y="130623"/>
                      </a:cubicBezTo>
                      <a:cubicBezTo>
                        <a:pt x="53103" y="155253"/>
                        <a:pt x="0" y="91625"/>
                        <a:pt x="0" y="91625"/>
                      </a:cubicBezTo>
                      <a:cubicBezTo>
                        <a:pt x="0" y="91625"/>
                        <a:pt x="-1021" y="59811"/>
                        <a:pt x="30636" y="48522"/>
                      </a:cubicBezTo>
                      <a:close/>
                    </a:path>
                  </a:pathLst>
                </a:custGeom>
                <a:gradFill>
                  <a:gsLst>
                    <a:gs pos="37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22" name="Freeform 3721"/>
                <p:cNvSpPr/>
                <p:nvPr/>
              </p:nvSpPr>
              <p:spPr>
                <a:xfrm>
                  <a:off x="5565769" y="1995765"/>
                  <a:ext cx="198275" cy="1264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275" h="126421">
                      <a:moveTo>
                        <a:pt x="161336" y="18681"/>
                      </a:moveTo>
                      <a:cubicBezTo>
                        <a:pt x="161336" y="18681"/>
                        <a:pt x="101084" y="-21343"/>
                        <a:pt x="52066" y="15602"/>
                      </a:cubicBezTo>
                      <a:cubicBezTo>
                        <a:pt x="3048" y="52547"/>
                        <a:pt x="0" y="94624"/>
                        <a:pt x="0" y="94624"/>
                      </a:cubicBezTo>
                      <a:cubicBezTo>
                        <a:pt x="0" y="94624"/>
                        <a:pt x="68405" y="133621"/>
                        <a:pt x="116402" y="125411"/>
                      </a:cubicBezTo>
                      <a:cubicBezTo>
                        <a:pt x="164400" y="117201"/>
                        <a:pt x="192994" y="69993"/>
                        <a:pt x="192994" y="69993"/>
                      </a:cubicBezTo>
                      <a:cubicBezTo>
                        <a:pt x="192994" y="69993"/>
                        <a:pt x="217502" y="18681"/>
                        <a:pt x="161336" y="18681"/>
                      </a:cubicBezTo>
                      <a:close/>
                    </a:path>
                  </a:pathLst>
                </a:custGeom>
                <a:gradFill>
                  <a:gsLst>
                    <a:gs pos="45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23" name="Freeform 3722"/>
                <p:cNvSpPr/>
                <p:nvPr/>
              </p:nvSpPr>
              <p:spPr>
                <a:xfrm>
                  <a:off x="5578550" y="1974646"/>
                  <a:ext cx="185494" cy="1033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5494" h="103379">
                      <a:moveTo>
                        <a:pt x="447" y="34492"/>
                      </a:moveTo>
                      <a:cubicBezTo>
                        <a:pt x="447" y="37570"/>
                        <a:pt x="85207" y="-21952"/>
                        <a:pt x="135247" y="8835"/>
                      </a:cubicBezTo>
                      <a:cubicBezTo>
                        <a:pt x="185287" y="39623"/>
                        <a:pt x="185494" y="36544"/>
                        <a:pt x="185494" y="36544"/>
                      </a:cubicBezTo>
                      <a:cubicBezTo>
                        <a:pt x="185494" y="36544"/>
                        <a:pt x="188348" y="99963"/>
                        <a:pt x="128099" y="103379"/>
                      </a:cubicBezTo>
                      <a:cubicBezTo>
                        <a:pt x="67847" y="106121"/>
                        <a:pt x="-7212" y="42188"/>
                        <a:pt x="447" y="34492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24" name="Freeform 3723"/>
                <p:cNvSpPr/>
                <p:nvPr/>
              </p:nvSpPr>
              <p:spPr>
                <a:xfrm>
                  <a:off x="5855810" y="1984556"/>
                  <a:ext cx="161320" cy="835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320" h="83560">
                      <a:moveTo>
                        <a:pt x="0" y="18601"/>
                      </a:moveTo>
                      <a:cubicBezTo>
                        <a:pt x="0" y="18601"/>
                        <a:pt x="29583" y="-14239"/>
                        <a:pt x="90856" y="7312"/>
                      </a:cubicBezTo>
                      <a:cubicBezTo>
                        <a:pt x="152129" y="28863"/>
                        <a:pt x="161320" y="54520"/>
                        <a:pt x="161320" y="54520"/>
                      </a:cubicBezTo>
                      <a:cubicBezTo>
                        <a:pt x="161320" y="54520"/>
                        <a:pt x="106174" y="98649"/>
                        <a:pt x="53071" y="78123"/>
                      </a:cubicBezTo>
                      <a:cubicBezTo>
                        <a:pt x="0" y="57598"/>
                        <a:pt x="0" y="18601"/>
                        <a:pt x="0" y="186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25" name="Freeform 3724"/>
                <p:cNvSpPr/>
                <p:nvPr/>
              </p:nvSpPr>
              <p:spPr>
                <a:xfrm>
                  <a:off x="5730105" y="1942512"/>
                  <a:ext cx="144135" cy="138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135" h="138544">
                      <a:moveTo>
                        <a:pt x="8234" y="43199"/>
                      </a:moveTo>
                      <a:cubicBezTo>
                        <a:pt x="8234" y="43199"/>
                        <a:pt x="8744" y="29344"/>
                        <a:pt x="15382" y="22674"/>
                      </a:cubicBezTo>
                      <a:cubicBezTo>
                        <a:pt x="22020" y="16003"/>
                        <a:pt x="23552" y="5227"/>
                        <a:pt x="23552" y="5227"/>
                      </a:cubicBezTo>
                      <a:cubicBezTo>
                        <a:pt x="23552" y="5227"/>
                        <a:pt x="32743" y="-2983"/>
                        <a:pt x="41934" y="1122"/>
                      </a:cubicBezTo>
                      <a:cubicBezTo>
                        <a:pt x="51124" y="5227"/>
                        <a:pt x="55209" y="-2983"/>
                        <a:pt x="66443" y="1122"/>
                      </a:cubicBezTo>
                      <a:cubicBezTo>
                        <a:pt x="77676" y="5227"/>
                        <a:pt x="89420" y="-2469"/>
                        <a:pt x="97079" y="5227"/>
                      </a:cubicBezTo>
                      <a:cubicBezTo>
                        <a:pt x="104738" y="12924"/>
                        <a:pt x="119546" y="4201"/>
                        <a:pt x="123630" y="13437"/>
                      </a:cubicBezTo>
                      <a:cubicBezTo>
                        <a:pt x="127715" y="22674"/>
                        <a:pt x="134864" y="29857"/>
                        <a:pt x="134864" y="40120"/>
                      </a:cubicBezTo>
                      <a:cubicBezTo>
                        <a:pt x="134864" y="50382"/>
                        <a:pt x="143034" y="57566"/>
                        <a:pt x="143034" y="72960"/>
                      </a:cubicBezTo>
                      <a:cubicBezTo>
                        <a:pt x="143034" y="88354"/>
                        <a:pt x="147628" y="78604"/>
                        <a:pt x="137928" y="94511"/>
                      </a:cubicBezTo>
                      <a:cubicBezTo>
                        <a:pt x="128226" y="110418"/>
                        <a:pt x="135885" y="96563"/>
                        <a:pt x="128226" y="110418"/>
                      </a:cubicBezTo>
                      <a:cubicBezTo>
                        <a:pt x="120567" y="124273"/>
                        <a:pt x="123630" y="121193"/>
                        <a:pt x="110355" y="128377"/>
                      </a:cubicBezTo>
                      <a:cubicBezTo>
                        <a:pt x="97079" y="135561"/>
                        <a:pt x="102185" y="116062"/>
                        <a:pt x="80740" y="128377"/>
                      </a:cubicBezTo>
                      <a:cubicBezTo>
                        <a:pt x="59294" y="140692"/>
                        <a:pt x="65422" y="140692"/>
                        <a:pt x="49082" y="134535"/>
                      </a:cubicBezTo>
                      <a:cubicBezTo>
                        <a:pt x="32743" y="128377"/>
                        <a:pt x="30189" y="121707"/>
                        <a:pt x="28658" y="116062"/>
                      </a:cubicBezTo>
                      <a:cubicBezTo>
                        <a:pt x="27126" y="110418"/>
                        <a:pt x="22531" y="109905"/>
                        <a:pt x="15382" y="102721"/>
                      </a:cubicBezTo>
                      <a:cubicBezTo>
                        <a:pt x="8234" y="95538"/>
                        <a:pt x="0" y="89380"/>
                        <a:pt x="0" y="76039"/>
                      </a:cubicBezTo>
                      <a:cubicBezTo>
                        <a:pt x="0" y="62697"/>
                        <a:pt x="-957" y="51409"/>
                        <a:pt x="3638" y="50896"/>
                      </a:cubicBezTo>
                      <a:cubicBezTo>
                        <a:pt x="8234" y="50382"/>
                        <a:pt x="8234" y="43199"/>
                        <a:pt x="8234" y="43199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7DF9A"/>
                    </a:gs>
                    <a:gs pos="0">
                      <a:srgbClr val="F1C850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726" name="Freeform 3725"/>
                <p:cNvSpPr/>
                <p:nvPr/>
              </p:nvSpPr>
              <p:spPr>
                <a:xfrm>
                  <a:off x="5768591" y="1955981"/>
                  <a:ext cx="76256" cy="736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256" h="73601">
                      <a:moveTo>
                        <a:pt x="3447" y="18440"/>
                      </a:moveTo>
                      <a:cubicBezTo>
                        <a:pt x="3447" y="18440"/>
                        <a:pt x="17744" y="-5163"/>
                        <a:pt x="49401" y="994"/>
                      </a:cubicBezTo>
                      <a:cubicBezTo>
                        <a:pt x="81059" y="7152"/>
                        <a:pt x="75953" y="35887"/>
                        <a:pt x="75953" y="47175"/>
                      </a:cubicBezTo>
                      <a:cubicBezTo>
                        <a:pt x="75953" y="58464"/>
                        <a:pt x="57571" y="80048"/>
                        <a:pt x="27956" y="71822"/>
                      </a:cubicBezTo>
                      <a:cubicBezTo>
                        <a:pt x="-1659" y="63596"/>
                        <a:pt x="-3702" y="41018"/>
                        <a:pt x="3447" y="18440"/>
                      </a:cubicBezTo>
                      <a:close/>
                    </a:path>
                  </a:pathLst>
                </a:custGeom>
                <a:solidFill>
                  <a:srgbClr val="E2D342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3727" name="Freeform 3726"/>
              <p:cNvSpPr/>
              <p:nvPr/>
            </p:nvSpPr>
            <p:spPr>
              <a:xfrm>
                <a:off x="5787643" y="1973428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28" name="Freeform 3727"/>
              <p:cNvSpPr/>
              <p:nvPr/>
            </p:nvSpPr>
            <p:spPr>
              <a:xfrm>
                <a:off x="5778165" y="1991642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29" name="Freeform 3728"/>
              <p:cNvSpPr/>
              <p:nvPr/>
            </p:nvSpPr>
            <p:spPr>
              <a:xfrm>
                <a:off x="5783812" y="2007559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30" name="Freeform 3729"/>
              <p:cNvSpPr/>
              <p:nvPr/>
            </p:nvSpPr>
            <p:spPr>
              <a:xfrm>
                <a:off x="5802674" y="2017027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31" name="Freeform 3730"/>
              <p:cNvSpPr/>
              <p:nvPr/>
            </p:nvSpPr>
            <p:spPr>
              <a:xfrm>
                <a:off x="5822588" y="2012132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32" name="Freeform 3731"/>
              <p:cNvSpPr/>
              <p:nvPr/>
            </p:nvSpPr>
            <p:spPr>
              <a:xfrm>
                <a:off x="5835369" y="1995259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33" name="Freeform 3732"/>
              <p:cNvSpPr/>
              <p:nvPr/>
            </p:nvSpPr>
            <p:spPr>
              <a:xfrm>
                <a:off x="5828235" y="1975795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34" name="Freeform 3733"/>
              <p:cNvSpPr/>
              <p:nvPr/>
            </p:nvSpPr>
            <p:spPr>
              <a:xfrm>
                <a:off x="5807795" y="1967809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35" name="Freeform 3734"/>
              <p:cNvSpPr/>
              <p:nvPr/>
            </p:nvSpPr>
            <p:spPr>
              <a:xfrm>
                <a:off x="5806789" y="1989101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</p:grpSp>
        <p:grpSp>
          <p:nvGrpSpPr>
            <p:cNvPr id="3736" name="Group 3735"/>
            <p:cNvGrpSpPr/>
            <p:nvPr/>
          </p:nvGrpSpPr>
          <p:grpSpPr>
            <a:xfrm>
              <a:off x="4918133" y="1763030"/>
              <a:ext cx="508564" cy="504915"/>
              <a:chOff x="4918133" y="1763030"/>
              <a:chExt cx="508564" cy="504915"/>
            </a:xfrm>
          </p:grpSpPr>
          <p:grpSp>
            <p:nvGrpSpPr>
              <p:cNvPr id="3737" name="Group 3736"/>
              <p:cNvGrpSpPr/>
              <p:nvPr/>
            </p:nvGrpSpPr>
            <p:grpSpPr>
              <a:xfrm>
                <a:off x="4918133" y="1763030"/>
                <a:ext cx="508564" cy="504915"/>
                <a:chOff x="4918133" y="1763030"/>
                <a:chExt cx="508564" cy="504915"/>
              </a:xfrm>
            </p:grpSpPr>
            <p:sp>
              <p:nvSpPr>
                <p:cNvPr id="3738" name="Freeform 3737"/>
                <p:cNvSpPr/>
                <p:nvPr/>
              </p:nvSpPr>
              <p:spPr>
                <a:xfrm>
                  <a:off x="5126173" y="1763030"/>
                  <a:ext cx="125035" cy="2298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035" h="229896">
                      <a:moveTo>
                        <a:pt x="79941" y="0"/>
                      </a:moveTo>
                      <a:cubicBezTo>
                        <a:pt x="79941" y="0"/>
                        <a:pt x="15605" y="20509"/>
                        <a:pt x="2330" y="99530"/>
                      </a:cubicBezTo>
                      <a:cubicBezTo>
                        <a:pt x="-10946" y="178551"/>
                        <a:pt x="36030" y="229896"/>
                        <a:pt x="38072" y="229896"/>
                      </a:cubicBezTo>
                      <a:cubicBezTo>
                        <a:pt x="40114" y="229896"/>
                        <a:pt x="99345" y="204208"/>
                        <a:pt x="113642" y="159053"/>
                      </a:cubicBezTo>
                      <a:cubicBezTo>
                        <a:pt x="127939" y="113898"/>
                        <a:pt x="139172" y="45139"/>
                        <a:pt x="79941" y="0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39" name="Freeform 3738"/>
                <p:cNvSpPr/>
                <p:nvPr/>
              </p:nvSpPr>
              <p:spPr>
                <a:xfrm>
                  <a:off x="5217748" y="1869440"/>
                  <a:ext cx="156724" cy="1305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724" h="130558">
                      <a:moveTo>
                        <a:pt x="2665" y="128586"/>
                      </a:moveTo>
                      <a:cubicBezTo>
                        <a:pt x="2665" y="128586"/>
                        <a:pt x="-14696" y="44433"/>
                        <a:pt x="38407" y="17751"/>
                      </a:cubicBezTo>
                      <a:cubicBezTo>
                        <a:pt x="91510" y="-8932"/>
                        <a:pt x="149720" y="2357"/>
                        <a:pt x="149720" y="2357"/>
                      </a:cubicBezTo>
                      <a:cubicBezTo>
                        <a:pt x="149720" y="2357"/>
                        <a:pt x="175249" y="55722"/>
                        <a:pt x="129295" y="98825"/>
                      </a:cubicBezTo>
                      <a:cubicBezTo>
                        <a:pt x="83340" y="141927"/>
                        <a:pt x="5728" y="128586"/>
                        <a:pt x="2665" y="128586"/>
                      </a:cubicBezTo>
                      <a:close/>
                    </a:path>
                  </a:pathLst>
                </a:custGeom>
                <a:gradFill>
                  <a:gsLst>
                    <a:gs pos="38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40" name="Freeform 3739"/>
                <p:cNvSpPr/>
                <p:nvPr/>
              </p:nvSpPr>
              <p:spPr>
                <a:xfrm>
                  <a:off x="5168969" y="2027803"/>
                  <a:ext cx="209907" cy="174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9907" h="174238">
                      <a:moveTo>
                        <a:pt x="383" y="0"/>
                      </a:moveTo>
                      <a:cubicBezTo>
                        <a:pt x="383" y="0"/>
                        <a:pt x="-9829" y="108766"/>
                        <a:pt x="74932" y="152895"/>
                      </a:cubicBezTo>
                      <a:cubicBezTo>
                        <a:pt x="159693" y="197023"/>
                        <a:pt x="207690" y="159053"/>
                        <a:pt x="207690" y="159053"/>
                      </a:cubicBezTo>
                      <a:cubicBezTo>
                        <a:pt x="207690" y="159053"/>
                        <a:pt x="230155" y="89268"/>
                        <a:pt x="131098" y="43087"/>
                      </a:cubicBezTo>
                      <a:cubicBezTo>
                        <a:pt x="32041" y="-3095"/>
                        <a:pt x="383" y="2036"/>
                        <a:pt x="383" y="0"/>
                      </a:cubicBezTo>
                      <a:close/>
                    </a:path>
                  </a:pathLst>
                </a:custGeom>
                <a:gradFill>
                  <a:gsLst>
                    <a:gs pos="52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41" name="Freeform 3740"/>
                <p:cNvSpPr/>
                <p:nvPr/>
              </p:nvSpPr>
              <p:spPr>
                <a:xfrm>
                  <a:off x="4918133" y="1886036"/>
                  <a:ext cx="207872" cy="152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872" h="152013">
                      <a:moveTo>
                        <a:pt x="207533" y="127340"/>
                      </a:moveTo>
                      <a:cubicBezTo>
                        <a:pt x="209813" y="119318"/>
                        <a:pt x="200692" y="33375"/>
                        <a:pt x="124292" y="9311"/>
                      </a:cubicBezTo>
                      <a:cubicBezTo>
                        <a:pt x="47892" y="-14754"/>
                        <a:pt x="0" y="15040"/>
                        <a:pt x="0" y="15040"/>
                      </a:cubicBezTo>
                      <a:cubicBezTo>
                        <a:pt x="0" y="15040"/>
                        <a:pt x="31928" y="111297"/>
                        <a:pt x="98066" y="141091"/>
                      </a:cubicBezTo>
                      <a:cubicBezTo>
                        <a:pt x="164203" y="170886"/>
                        <a:pt x="210955" y="130778"/>
                        <a:pt x="207533" y="127340"/>
                      </a:cubicBezTo>
                      <a:close/>
                    </a:path>
                  </a:pathLst>
                </a:custGeom>
                <a:gradFill>
                  <a:gsLst>
                    <a:gs pos="16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42" name="Freeform 3741"/>
                <p:cNvSpPr/>
                <p:nvPr/>
              </p:nvSpPr>
              <p:spPr>
                <a:xfrm>
                  <a:off x="5062124" y="2039588"/>
                  <a:ext cx="128194" cy="2283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194" h="228357">
                      <a:moveTo>
                        <a:pt x="64336" y="5644"/>
                      </a:moveTo>
                      <a:cubicBezTo>
                        <a:pt x="64336" y="5644"/>
                        <a:pt x="0" y="54904"/>
                        <a:pt x="0" y="124689"/>
                      </a:cubicBezTo>
                      <a:cubicBezTo>
                        <a:pt x="0" y="194475"/>
                        <a:pt x="18382" y="228357"/>
                        <a:pt x="18382" y="228357"/>
                      </a:cubicBezTo>
                      <a:cubicBezTo>
                        <a:pt x="18382" y="228357"/>
                        <a:pt x="73527" y="224236"/>
                        <a:pt x="103142" y="187291"/>
                      </a:cubicBezTo>
                      <a:cubicBezTo>
                        <a:pt x="132758" y="150346"/>
                        <a:pt x="133778" y="56957"/>
                        <a:pt x="118461" y="22064"/>
                      </a:cubicBezTo>
                      <a:cubicBezTo>
                        <a:pt x="103142" y="-12828"/>
                        <a:pt x="64336" y="3592"/>
                        <a:pt x="64336" y="5644"/>
                      </a:cubicBezTo>
                      <a:close/>
                    </a:path>
                  </a:pathLst>
                </a:custGeom>
                <a:gradFill>
                  <a:gsLst>
                    <a:gs pos="18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43" name="Freeform 3742"/>
                <p:cNvSpPr/>
                <p:nvPr/>
              </p:nvSpPr>
              <p:spPr>
                <a:xfrm>
                  <a:off x="5030769" y="1770198"/>
                  <a:ext cx="131019" cy="2284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019" h="228405">
                      <a:moveTo>
                        <a:pt x="13994" y="0"/>
                      </a:moveTo>
                      <a:cubicBezTo>
                        <a:pt x="7867" y="4105"/>
                        <a:pt x="-12558" y="100573"/>
                        <a:pt x="10930" y="140597"/>
                      </a:cubicBezTo>
                      <a:cubicBezTo>
                        <a:pt x="34418" y="180620"/>
                        <a:pt x="92117" y="219104"/>
                        <a:pt x="97733" y="224749"/>
                      </a:cubicBezTo>
                      <a:cubicBezTo>
                        <a:pt x="103350" y="230394"/>
                        <a:pt x="106924" y="229880"/>
                        <a:pt x="113051" y="220644"/>
                      </a:cubicBezTo>
                      <a:cubicBezTo>
                        <a:pt x="119178" y="211407"/>
                        <a:pt x="147773" y="162147"/>
                        <a:pt x="117136" y="93389"/>
                      </a:cubicBezTo>
                      <a:cubicBezTo>
                        <a:pt x="86500" y="24630"/>
                        <a:pt x="13994" y="0"/>
                        <a:pt x="1399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44" name="Freeform 3743"/>
                <p:cNvSpPr/>
                <p:nvPr/>
              </p:nvSpPr>
              <p:spPr>
                <a:xfrm>
                  <a:off x="5118227" y="2041513"/>
                  <a:ext cx="125944" cy="1925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944" h="192566">
                      <a:moveTo>
                        <a:pt x="35806" y="8851"/>
                      </a:moveTo>
                      <a:cubicBezTo>
                        <a:pt x="35806" y="8851"/>
                        <a:pt x="-19339" y="43744"/>
                        <a:pt x="7212" y="101214"/>
                      </a:cubicBezTo>
                      <a:cubicBezTo>
                        <a:pt x="33764" y="158684"/>
                        <a:pt x="72570" y="192566"/>
                        <a:pt x="72570" y="192566"/>
                      </a:cubicBezTo>
                      <a:cubicBezTo>
                        <a:pt x="72570" y="192566"/>
                        <a:pt x="135885" y="119686"/>
                        <a:pt x="124652" y="74531"/>
                      </a:cubicBezTo>
                      <a:cubicBezTo>
                        <a:pt x="113419" y="29376"/>
                        <a:pt x="90952" y="15009"/>
                        <a:pt x="78697" y="8851"/>
                      </a:cubicBezTo>
                      <a:cubicBezTo>
                        <a:pt x="66443" y="2694"/>
                        <a:pt x="41933" y="-7569"/>
                        <a:pt x="35806" y="8851"/>
                      </a:cubicBezTo>
                      <a:close/>
                    </a:path>
                  </a:pathLst>
                </a:custGeom>
                <a:gradFill>
                  <a:gsLst>
                    <a:gs pos="2500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45" name="Freeform 3744"/>
                <p:cNvSpPr/>
                <p:nvPr/>
              </p:nvSpPr>
              <p:spPr>
                <a:xfrm>
                  <a:off x="5194913" y="1846157"/>
                  <a:ext cx="139157" cy="1469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9157" h="146962">
                      <a:moveTo>
                        <a:pt x="0" y="110819"/>
                      </a:moveTo>
                      <a:cubicBezTo>
                        <a:pt x="0" y="110819"/>
                        <a:pt x="5074" y="60533"/>
                        <a:pt x="45923" y="31798"/>
                      </a:cubicBezTo>
                      <a:cubicBezTo>
                        <a:pt x="86771" y="3063"/>
                        <a:pt x="138853" y="0"/>
                        <a:pt x="138853" y="0"/>
                      </a:cubicBezTo>
                      <a:cubicBezTo>
                        <a:pt x="138853" y="0"/>
                        <a:pt x="144980" y="27693"/>
                        <a:pt x="103111" y="83110"/>
                      </a:cubicBezTo>
                      <a:cubicBezTo>
                        <a:pt x="61241" y="138528"/>
                        <a:pt x="22435" y="146737"/>
                        <a:pt x="22435" y="146737"/>
                      </a:cubicBezTo>
                      <a:cubicBezTo>
                        <a:pt x="22435" y="146737"/>
                        <a:pt x="0" y="151869"/>
                        <a:pt x="0" y="110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46" name="Freeform 3745"/>
                <p:cNvSpPr/>
                <p:nvPr/>
              </p:nvSpPr>
              <p:spPr>
                <a:xfrm>
                  <a:off x="5193860" y="1960792"/>
                  <a:ext cx="232836" cy="1363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2836" h="136331">
                      <a:moveTo>
                        <a:pt x="30636" y="48522"/>
                      </a:moveTo>
                      <a:cubicBezTo>
                        <a:pt x="30636" y="48522"/>
                        <a:pt x="68421" y="5420"/>
                        <a:pt x="123567" y="289"/>
                      </a:cubicBezTo>
                      <a:cubicBezTo>
                        <a:pt x="178712" y="-4843"/>
                        <a:pt x="232836" y="55706"/>
                        <a:pt x="232836" y="57759"/>
                      </a:cubicBezTo>
                      <a:cubicBezTo>
                        <a:pt x="232836" y="59811"/>
                        <a:pt x="210370" y="105993"/>
                        <a:pt x="131736" y="130623"/>
                      </a:cubicBezTo>
                      <a:cubicBezTo>
                        <a:pt x="53103" y="155253"/>
                        <a:pt x="0" y="91625"/>
                        <a:pt x="0" y="91625"/>
                      </a:cubicBezTo>
                      <a:cubicBezTo>
                        <a:pt x="0" y="91625"/>
                        <a:pt x="-1021" y="59811"/>
                        <a:pt x="30636" y="48522"/>
                      </a:cubicBezTo>
                      <a:close/>
                    </a:path>
                  </a:pathLst>
                </a:custGeom>
                <a:gradFill>
                  <a:gsLst>
                    <a:gs pos="37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47" name="Freeform 3746"/>
                <p:cNvSpPr/>
                <p:nvPr/>
              </p:nvSpPr>
              <p:spPr>
                <a:xfrm>
                  <a:off x="4938573" y="1995765"/>
                  <a:ext cx="198275" cy="1264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275" h="126421">
                      <a:moveTo>
                        <a:pt x="161336" y="18681"/>
                      </a:moveTo>
                      <a:cubicBezTo>
                        <a:pt x="161336" y="18681"/>
                        <a:pt x="101084" y="-21343"/>
                        <a:pt x="52066" y="15602"/>
                      </a:cubicBezTo>
                      <a:cubicBezTo>
                        <a:pt x="3048" y="52547"/>
                        <a:pt x="0" y="94624"/>
                        <a:pt x="0" y="94624"/>
                      </a:cubicBezTo>
                      <a:cubicBezTo>
                        <a:pt x="0" y="94624"/>
                        <a:pt x="68405" y="133621"/>
                        <a:pt x="116402" y="125411"/>
                      </a:cubicBezTo>
                      <a:cubicBezTo>
                        <a:pt x="164400" y="117201"/>
                        <a:pt x="192994" y="69993"/>
                        <a:pt x="192994" y="69993"/>
                      </a:cubicBezTo>
                      <a:cubicBezTo>
                        <a:pt x="192994" y="69993"/>
                        <a:pt x="217502" y="18681"/>
                        <a:pt x="161336" y="18681"/>
                      </a:cubicBezTo>
                      <a:close/>
                    </a:path>
                  </a:pathLst>
                </a:custGeom>
                <a:gradFill>
                  <a:gsLst>
                    <a:gs pos="45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48" name="Freeform 3747"/>
                <p:cNvSpPr/>
                <p:nvPr/>
              </p:nvSpPr>
              <p:spPr>
                <a:xfrm>
                  <a:off x="4951355" y="1974646"/>
                  <a:ext cx="185494" cy="1033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5494" h="103379">
                      <a:moveTo>
                        <a:pt x="447" y="34492"/>
                      </a:moveTo>
                      <a:cubicBezTo>
                        <a:pt x="447" y="37570"/>
                        <a:pt x="85207" y="-21952"/>
                        <a:pt x="135247" y="8835"/>
                      </a:cubicBezTo>
                      <a:cubicBezTo>
                        <a:pt x="185287" y="39623"/>
                        <a:pt x="185494" y="36544"/>
                        <a:pt x="185494" y="36544"/>
                      </a:cubicBezTo>
                      <a:cubicBezTo>
                        <a:pt x="185494" y="36544"/>
                        <a:pt x="188348" y="99963"/>
                        <a:pt x="128099" y="103379"/>
                      </a:cubicBezTo>
                      <a:cubicBezTo>
                        <a:pt x="67847" y="106121"/>
                        <a:pt x="-7212" y="42188"/>
                        <a:pt x="447" y="34492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49" name="Freeform 3748"/>
                <p:cNvSpPr/>
                <p:nvPr/>
              </p:nvSpPr>
              <p:spPr>
                <a:xfrm>
                  <a:off x="5228614" y="1984556"/>
                  <a:ext cx="161320" cy="835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320" h="83560">
                      <a:moveTo>
                        <a:pt x="0" y="18601"/>
                      </a:moveTo>
                      <a:cubicBezTo>
                        <a:pt x="0" y="18601"/>
                        <a:pt x="29583" y="-14239"/>
                        <a:pt x="90856" y="7312"/>
                      </a:cubicBezTo>
                      <a:cubicBezTo>
                        <a:pt x="152129" y="28863"/>
                        <a:pt x="161320" y="54520"/>
                        <a:pt x="161320" y="54520"/>
                      </a:cubicBezTo>
                      <a:cubicBezTo>
                        <a:pt x="161320" y="54520"/>
                        <a:pt x="106174" y="98649"/>
                        <a:pt x="53071" y="78123"/>
                      </a:cubicBezTo>
                      <a:cubicBezTo>
                        <a:pt x="0" y="57598"/>
                        <a:pt x="0" y="18601"/>
                        <a:pt x="0" y="186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50" name="Freeform 3749"/>
                <p:cNvSpPr/>
                <p:nvPr/>
              </p:nvSpPr>
              <p:spPr>
                <a:xfrm>
                  <a:off x="5102909" y="1942512"/>
                  <a:ext cx="144135" cy="138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135" h="138544">
                      <a:moveTo>
                        <a:pt x="8234" y="43199"/>
                      </a:moveTo>
                      <a:cubicBezTo>
                        <a:pt x="8234" y="43199"/>
                        <a:pt x="8744" y="29344"/>
                        <a:pt x="15382" y="22674"/>
                      </a:cubicBezTo>
                      <a:cubicBezTo>
                        <a:pt x="22020" y="16003"/>
                        <a:pt x="23552" y="5227"/>
                        <a:pt x="23552" y="5227"/>
                      </a:cubicBezTo>
                      <a:cubicBezTo>
                        <a:pt x="23552" y="5227"/>
                        <a:pt x="32743" y="-2983"/>
                        <a:pt x="41934" y="1122"/>
                      </a:cubicBezTo>
                      <a:cubicBezTo>
                        <a:pt x="51124" y="5227"/>
                        <a:pt x="55209" y="-2983"/>
                        <a:pt x="66443" y="1122"/>
                      </a:cubicBezTo>
                      <a:cubicBezTo>
                        <a:pt x="77676" y="5227"/>
                        <a:pt x="89420" y="-2469"/>
                        <a:pt x="97079" y="5227"/>
                      </a:cubicBezTo>
                      <a:cubicBezTo>
                        <a:pt x="104738" y="12924"/>
                        <a:pt x="119546" y="4201"/>
                        <a:pt x="123630" y="13437"/>
                      </a:cubicBezTo>
                      <a:cubicBezTo>
                        <a:pt x="127715" y="22674"/>
                        <a:pt x="134864" y="29857"/>
                        <a:pt x="134864" y="40120"/>
                      </a:cubicBezTo>
                      <a:cubicBezTo>
                        <a:pt x="134864" y="50382"/>
                        <a:pt x="143034" y="57566"/>
                        <a:pt x="143034" y="72960"/>
                      </a:cubicBezTo>
                      <a:cubicBezTo>
                        <a:pt x="143034" y="88354"/>
                        <a:pt x="147628" y="78604"/>
                        <a:pt x="137928" y="94511"/>
                      </a:cubicBezTo>
                      <a:cubicBezTo>
                        <a:pt x="128226" y="110418"/>
                        <a:pt x="135885" y="96563"/>
                        <a:pt x="128226" y="110418"/>
                      </a:cubicBezTo>
                      <a:cubicBezTo>
                        <a:pt x="120567" y="124273"/>
                        <a:pt x="123630" y="121193"/>
                        <a:pt x="110355" y="128377"/>
                      </a:cubicBezTo>
                      <a:cubicBezTo>
                        <a:pt x="97079" y="135561"/>
                        <a:pt x="102185" y="116062"/>
                        <a:pt x="80740" y="128377"/>
                      </a:cubicBezTo>
                      <a:cubicBezTo>
                        <a:pt x="59294" y="140692"/>
                        <a:pt x="65422" y="140692"/>
                        <a:pt x="49082" y="134535"/>
                      </a:cubicBezTo>
                      <a:cubicBezTo>
                        <a:pt x="32743" y="128377"/>
                        <a:pt x="30189" y="121707"/>
                        <a:pt x="28658" y="116062"/>
                      </a:cubicBezTo>
                      <a:cubicBezTo>
                        <a:pt x="27126" y="110418"/>
                        <a:pt x="22531" y="109905"/>
                        <a:pt x="15382" y="102721"/>
                      </a:cubicBezTo>
                      <a:cubicBezTo>
                        <a:pt x="8234" y="95538"/>
                        <a:pt x="0" y="89380"/>
                        <a:pt x="0" y="76039"/>
                      </a:cubicBezTo>
                      <a:cubicBezTo>
                        <a:pt x="0" y="62697"/>
                        <a:pt x="-957" y="51409"/>
                        <a:pt x="3638" y="50896"/>
                      </a:cubicBezTo>
                      <a:cubicBezTo>
                        <a:pt x="8234" y="50382"/>
                        <a:pt x="8234" y="43199"/>
                        <a:pt x="8234" y="43199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7DF9A"/>
                    </a:gs>
                    <a:gs pos="0">
                      <a:srgbClr val="F1C850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751" name="Freeform 3750"/>
                <p:cNvSpPr/>
                <p:nvPr/>
              </p:nvSpPr>
              <p:spPr>
                <a:xfrm>
                  <a:off x="5141396" y="1955981"/>
                  <a:ext cx="76256" cy="736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256" h="73601">
                      <a:moveTo>
                        <a:pt x="3447" y="18440"/>
                      </a:moveTo>
                      <a:cubicBezTo>
                        <a:pt x="3447" y="18440"/>
                        <a:pt x="17744" y="-5163"/>
                        <a:pt x="49401" y="994"/>
                      </a:cubicBezTo>
                      <a:cubicBezTo>
                        <a:pt x="81059" y="7152"/>
                        <a:pt x="75953" y="35887"/>
                        <a:pt x="75953" y="47175"/>
                      </a:cubicBezTo>
                      <a:cubicBezTo>
                        <a:pt x="75953" y="58464"/>
                        <a:pt x="57571" y="80048"/>
                        <a:pt x="27956" y="71822"/>
                      </a:cubicBezTo>
                      <a:cubicBezTo>
                        <a:pt x="-1659" y="63596"/>
                        <a:pt x="-3702" y="41018"/>
                        <a:pt x="3447" y="18440"/>
                      </a:cubicBezTo>
                      <a:close/>
                    </a:path>
                  </a:pathLst>
                </a:custGeom>
                <a:solidFill>
                  <a:srgbClr val="E2D342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3752" name="Freeform 3751"/>
              <p:cNvSpPr/>
              <p:nvPr/>
            </p:nvSpPr>
            <p:spPr>
              <a:xfrm>
                <a:off x="5160447" y="1973428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53" name="Freeform 3752"/>
              <p:cNvSpPr/>
              <p:nvPr/>
            </p:nvSpPr>
            <p:spPr>
              <a:xfrm>
                <a:off x="5150970" y="1991642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54" name="Freeform 3753"/>
              <p:cNvSpPr/>
              <p:nvPr/>
            </p:nvSpPr>
            <p:spPr>
              <a:xfrm>
                <a:off x="5156617" y="2007559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55" name="Freeform 3754"/>
              <p:cNvSpPr/>
              <p:nvPr/>
            </p:nvSpPr>
            <p:spPr>
              <a:xfrm>
                <a:off x="5175479" y="2017027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56" name="Freeform 3755"/>
              <p:cNvSpPr/>
              <p:nvPr/>
            </p:nvSpPr>
            <p:spPr>
              <a:xfrm>
                <a:off x="5195393" y="2012132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57" name="Freeform 3756"/>
              <p:cNvSpPr/>
              <p:nvPr/>
            </p:nvSpPr>
            <p:spPr>
              <a:xfrm>
                <a:off x="5208173" y="1995259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58" name="Freeform 3757"/>
              <p:cNvSpPr/>
              <p:nvPr/>
            </p:nvSpPr>
            <p:spPr>
              <a:xfrm>
                <a:off x="5201040" y="1975795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59" name="Freeform 3758"/>
              <p:cNvSpPr/>
              <p:nvPr/>
            </p:nvSpPr>
            <p:spPr>
              <a:xfrm>
                <a:off x="5180600" y="1967809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60" name="Freeform 3759"/>
              <p:cNvSpPr/>
              <p:nvPr/>
            </p:nvSpPr>
            <p:spPr>
              <a:xfrm>
                <a:off x="5179594" y="1989101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</p:grpSp>
        <p:grpSp>
          <p:nvGrpSpPr>
            <p:cNvPr id="3761" name="Group 3760"/>
            <p:cNvGrpSpPr/>
            <p:nvPr/>
          </p:nvGrpSpPr>
          <p:grpSpPr>
            <a:xfrm>
              <a:off x="7066433" y="2277005"/>
              <a:ext cx="508564" cy="504915"/>
              <a:chOff x="7066433" y="2277005"/>
              <a:chExt cx="508564" cy="504915"/>
            </a:xfrm>
          </p:grpSpPr>
          <p:grpSp>
            <p:nvGrpSpPr>
              <p:cNvPr id="3762" name="Group 3761"/>
              <p:cNvGrpSpPr/>
              <p:nvPr/>
            </p:nvGrpSpPr>
            <p:grpSpPr>
              <a:xfrm>
                <a:off x="7066433" y="2277005"/>
                <a:ext cx="508564" cy="504915"/>
                <a:chOff x="7066433" y="2277005"/>
                <a:chExt cx="508564" cy="504915"/>
              </a:xfrm>
            </p:grpSpPr>
            <p:sp>
              <p:nvSpPr>
                <p:cNvPr id="3763" name="Freeform 3762"/>
                <p:cNvSpPr/>
                <p:nvPr/>
              </p:nvSpPr>
              <p:spPr>
                <a:xfrm>
                  <a:off x="7274473" y="2277005"/>
                  <a:ext cx="125035" cy="2298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035" h="229896">
                      <a:moveTo>
                        <a:pt x="79941" y="0"/>
                      </a:moveTo>
                      <a:cubicBezTo>
                        <a:pt x="79941" y="0"/>
                        <a:pt x="15605" y="20509"/>
                        <a:pt x="2330" y="99530"/>
                      </a:cubicBezTo>
                      <a:cubicBezTo>
                        <a:pt x="-10946" y="178551"/>
                        <a:pt x="36030" y="229896"/>
                        <a:pt x="38072" y="229896"/>
                      </a:cubicBezTo>
                      <a:cubicBezTo>
                        <a:pt x="40114" y="229896"/>
                        <a:pt x="99345" y="204208"/>
                        <a:pt x="113642" y="159053"/>
                      </a:cubicBezTo>
                      <a:cubicBezTo>
                        <a:pt x="127939" y="113898"/>
                        <a:pt x="139172" y="45139"/>
                        <a:pt x="79941" y="0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64" name="Freeform 3763"/>
                <p:cNvSpPr/>
                <p:nvPr/>
              </p:nvSpPr>
              <p:spPr>
                <a:xfrm>
                  <a:off x="7366048" y="2383414"/>
                  <a:ext cx="156724" cy="1305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724" h="130558">
                      <a:moveTo>
                        <a:pt x="2665" y="128586"/>
                      </a:moveTo>
                      <a:cubicBezTo>
                        <a:pt x="2665" y="128586"/>
                        <a:pt x="-14696" y="44433"/>
                        <a:pt x="38407" y="17751"/>
                      </a:cubicBezTo>
                      <a:cubicBezTo>
                        <a:pt x="91510" y="-8932"/>
                        <a:pt x="149720" y="2357"/>
                        <a:pt x="149720" y="2357"/>
                      </a:cubicBezTo>
                      <a:cubicBezTo>
                        <a:pt x="149720" y="2357"/>
                        <a:pt x="175249" y="55722"/>
                        <a:pt x="129295" y="98825"/>
                      </a:cubicBezTo>
                      <a:cubicBezTo>
                        <a:pt x="83340" y="141927"/>
                        <a:pt x="5728" y="128586"/>
                        <a:pt x="2665" y="128586"/>
                      </a:cubicBezTo>
                      <a:close/>
                    </a:path>
                  </a:pathLst>
                </a:custGeom>
                <a:gradFill>
                  <a:gsLst>
                    <a:gs pos="38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65" name="Freeform 3764"/>
                <p:cNvSpPr/>
                <p:nvPr/>
              </p:nvSpPr>
              <p:spPr>
                <a:xfrm>
                  <a:off x="7317269" y="2541777"/>
                  <a:ext cx="209907" cy="174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9907" h="174238">
                      <a:moveTo>
                        <a:pt x="383" y="0"/>
                      </a:moveTo>
                      <a:cubicBezTo>
                        <a:pt x="383" y="0"/>
                        <a:pt x="-9829" y="108766"/>
                        <a:pt x="74932" y="152895"/>
                      </a:cubicBezTo>
                      <a:cubicBezTo>
                        <a:pt x="159693" y="197023"/>
                        <a:pt x="207690" y="159053"/>
                        <a:pt x="207690" y="159053"/>
                      </a:cubicBezTo>
                      <a:cubicBezTo>
                        <a:pt x="207690" y="159053"/>
                        <a:pt x="230155" y="89268"/>
                        <a:pt x="131098" y="43087"/>
                      </a:cubicBezTo>
                      <a:cubicBezTo>
                        <a:pt x="32041" y="-3095"/>
                        <a:pt x="383" y="2036"/>
                        <a:pt x="383" y="0"/>
                      </a:cubicBezTo>
                      <a:close/>
                    </a:path>
                  </a:pathLst>
                </a:custGeom>
                <a:gradFill>
                  <a:gsLst>
                    <a:gs pos="52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66" name="Freeform 3765"/>
                <p:cNvSpPr/>
                <p:nvPr/>
              </p:nvSpPr>
              <p:spPr>
                <a:xfrm>
                  <a:off x="7066433" y="2400010"/>
                  <a:ext cx="207872" cy="152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872" h="152013">
                      <a:moveTo>
                        <a:pt x="207533" y="127340"/>
                      </a:moveTo>
                      <a:cubicBezTo>
                        <a:pt x="209813" y="119318"/>
                        <a:pt x="200692" y="33375"/>
                        <a:pt x="124292" y="9311"/>
                      </a:cubicBezTo>
                      <a:cubicBezTo>
                        <a:pt x="47892" y="-14754"/>
                        <a:pt x="0" y="15040"/>
                        <a:pt x="0" y="15040"/>
                      </a:cubicBezTo>
                      <a:cubicBezTo>
                        <a:pt x="0" y="15040"/>
                        <a:pt x="31928" y="111297"/>
                        <a:pt x="98066" y="141091"/>
                      </a:cubicBezTo>
                      <a:cubicBezTo>
                        <a:pt x="164203" y="170886"/>
                        <a:pt x="210955" y="130778"/>
                        <a:pt x="207533" y="127340"/>
                      </a:cubicBezTo>
                      <a:close/>
                    </a:path>
                  </a:pathLst>
                </a:custGeom>
                <a:gradFill>
                  <a:gsLst>
                    <a:gs pos="16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67" name="Freeform 3766"/>
                <p:cNvSpPr/>
                <p:nvPr/>
              </p:nvSpPr>
              <p:spPr>
                <a:xfrm>
                  <a:off x="7210424" y="2553563"/>
                  <a:ext cx="128194" cy="2283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194" h="228357">
                      <a:moveTo>
                        <a:pt x="64336" y="5644"/>
                      </a:moveTo>
                      <a:cubicBezTo>
                        <a:pt x="64336" y="5644"/>
                        <a:pt x="0" y="54904"/>
                        <a:pt x="0" y="124689"/>
                      </a:cubicBezTo>
                      <a:cubicBezTo>
                        <a:pt x="0" y="194475"/>
                        <a:pt x="18382" y="228357"/>
                        <a:pt x="18382" y="228357"/>
                      </a:cubicBezTo>
                      <a:cubicBezTo>
                        <a:pt x="18382" y="228357"/>
                        <a:pt x="73527" y="224236"/>
                        <a:pt x="103142" y="187291"/>
                      </a:cubicBezTo>
                      <a:cubicBezTo>
                        <a:pt x="132758" y="150346"/>
                        <a:pt x="133778" y="56957"/>
                        <a:pt x="118461" y="22064"/>
                      </a:cubicBezTo>
                      <a:cubicBezTo>
                        <a:pt x="103142" y="-12828"/>
                        <a:pt x="64336" y="3592"/>
                        <a:pt x="64336" y="5644"/>
                      </a:cubicBezTo>
                      <a:close/>
                    </a:path>
                  </a:pathLst>
                </a:custGeom>
                <a:gradFill>
                  <a:gsLst>
                    <a:gs pos="18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68" name="Freeform 3767"/>
                <p:cNvSpPr/>
                <p:nvPr/>
              </p:nvSpPr>
              <p:spPr>
                <a:xfrm>
                  <a:off x="7179069" y="2284172"/>
                  <a:ext cx="131019" cy="2284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019" h="228405">
                      <a:moveTo>
                        <a:pt x="13994" y="0"/>
                      </a:moveTo>
                      <a:cubicBezTo>
                        <a:pt x="7867" y="4105"/>
                        <a:pt x="-12558" y="100573"/>
                        <a:pt x="10930" y="140597"/>
                      </a:cubicBezTo>
                      <a:cubicBezTo>
                        <a:pt x="34418" y="180620"/>
                        <a:pt x="92117" y="219104"/>
                        <a:pt x="97733" y="224749"/>
                      </a:cubicBezTo>
                      <a:cubicBezTo>
                        <a:pt x="103350" y="230394"/>
                        <a:pt x="106924" y="229880"/>
                        <a:pt x="113051" y="220644"/>
                      </a:cubicBezTo>
                      <a:cubicBezTo>
                        <a:pt x="119178" y="211407"/>
                        <a:pt x="147773" y="162147"/>
                        <a:pt x="117136" y="93389"/>
                      </a:cubicBezTo>
                      <a:cubicBezTo>
                        <a:pt x="86500" y="24630"/>
                        <a:pt x="13994" y="0"/>
                        <a:pt x="1399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69" name="Freeform 3768"/>
                <p:cNvSpPr/>
                <p:nvPr/>
              </p:nvSpPr>
              <p:spPr>
                <a:xfrm>
                  <a:off x="7266527" y="2555488"/>
                  <a:ext cx="125944" cy="1925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944" h="192566">
                      <a:moveTo>
                        <a:pt x="35806" y="8851"/>
                      </a:moveTo>
                      <a:cubicBezTo>
                        <a:pt x="35806" y="8851"/>
                        <a:pt x="-19339" y="43744"/>
                        <a:pt x="7212" y="101214"/>
                      </a:cubicBezTo>
                      <a:cubicBezTo>
                        <a:pt x="33764" y="158684"/>
                        <a:pt x="72570" y="192566"/>
                        <a:pt x="72570" y="192566"/>
                      </a:cubicBezTo>
                      <a:cubicBezTo>
                        <a:pt x="72570" y="192566"/>
                        <a:pt x="135885" y="119686"/>
                        <a:pt x="124652" y="74531"/>
                      </a:cubicBezTo>
                      <a:cubicBezTo>
                        <a:pt x="113419" y="29376"/>
                        <a:pt x="90952" y="15009"/>
                        <a:pt x="78697" y="8851"/>
                      </a:cubicBezTo>
                      <a:cubicBezTo>
                        <a:pt x="66443" y="2694"/>
                        <a:pt x="41933" y="-7569"/>
                        <a:pt x="35806" y="8851"/>
                      </a:cubicBezTo>
                      <a:close/>
                    </a:path>
                  </a:pathLst>
                </a:custGeom>
                <a:gradFill>
                  <a:gsLst>
                    <a:gs pos="2500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70" name="Freeform 3769"/>
                <p:cNvSpPr/>
                <p:nvPr/>
              </p:nvSpPr>
              <p:spPr>
                <a:xfrm>
                  <a:off x="7343213" y="2360132"/>
                  <a:ext cx="139157" cy="1469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9157" h="146962">
                      <a:moveTo>
                        <a:pt x="0" y="110819"/>
                      </a:moveTo>
                      <a:cubicBezTo>
                        <a:pt x="0" y="110819"/>
                        <a:pt x="5074" y="60533"/>
                        <a:pt x="45923" y="31798"/>
                      </a:cubicBezTo>
                      <a:cubicBezTo>
                        <a:pt x="86771" y="3063"/>
                        <a:pt x="138853" y="0"/>
                        <a:pt x="138853" y="0"/>
                      </a:cubicBezTo>
                      <a:cubicBezTo>
                        <a:pt x="138853" y="0"/>
                        <a:pt x="144980" y="27693"/>
                        <a:pt x="103111" y="83110"/>
                      </a:cubicBezTo>
                      <a:cubicBezTo>
                        <a:pt x="61241" y="138528"/>
                        <a:pt x="22435" y="146737"/>
                        <a:pt x="22435" y="146737"/>
                      </a:cubicBezTo>
                      <a:cubicBezTo>
                        <a:pt x="22435" y="146737"/>
                        <a:pt x="0" y="151869"/>
                        <a:pt x="0" y="110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71" name="Freeform 3770"/>
                <p:cNvSpPr/>
                <p:nvPr/>
              </p:nvSpPr>
              <p:spPr>
                <a:xfrm>
                  <a:off x="7342160" y="2474767"/>
                  <a:ext cx="232836" cy="1363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2836" h="136331">
                      <a:moveTo>
                        <a:pt x="30636" y="48522"/>
                      </a:moveTo>
                      <a:cubicBezTo>
                        <a:pt x="30636" y="48522"/>
                        <a:pt x="68421" y="5420"/>
                        <a:pt x="123567" y="289"/>
                      </a:cubicBezTo>
                      <a:cubicBezTo>
                        <a:pt x="178712" y="-4843"/>
                        <a:pt x="232836" y="55706"/>
                        <a:pt x="232836" y="57759"/>
                      </a:cubicBezTo>
                      <a:cubicBezTo>
                        <a:pt x="232836" y="59811"/>
                        <a:pt x="210370" y="105993"/>
                        <a:pt x="131736" y="130623"/>
                      </a:cubicBezTo>
                      <a:cubicBezTo>
                        <a:pt x="53103" y="155253"/>
                        <a:pt x="0" y="91625"/>
                        <a:pt x="0" y="91625"/>
                      </a:cubicBezTo>
                      <a:cubicBezTo>
                        <a:pt x="0" y="91625"/>
                        <a:pt x="-1021" y="59811"/>
                        <a:pt x="30636" y="48522"/>
                      </a:cubicBezTo>
                      <a:close/>
                    </a:path>
                  </a:pathLst>
                </a:custGeom>
                <a:gradFill>
                  <a:gsLst>
                    <a:gs pos="37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72" name="Freeform 3771"/>
                <p:cNvSpPr/>
                <p:nvPr/>
              </p:nvSpPr>
              <p:spPr>
                <a:xfrm>
                  <a:off x="7086873" y="2509740"/>
                  <a:ext cx="198275" cy="1264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275" h="126421">
                      <a:moveTo>
                        <a:pt x="161336" y="18681"/>
                      </a:moveTo>
                      <a:cubicBezTo>
                        <a:pt x="161336" y="18681"/>
                        <a:pt x="101084" y="-21343"/>
                        <a:pt x="52066" y="15602"/>
                      </a:cubicBezTo>
                      <a:cubicBezTo>
                        <a:pt x="3048" y="52547"/>
                        <a:pt x="0" y="94624"/>
                        <a:pt x="0" y="94624"/>
                      </a:cubicBezTo>
                      <a:cubicBezTo>
                        <a:pt x="0" y="94624"/>
                        <a:pt x="68405" y="133621"/>
                        <a:pt x="116402" y="125411"/>
                      </a:cubicBezTo>
                      <a:cubicBezTo>
                        <a:pt x="164400" y="117201"/>
                        <a:pt x="192994" y="69993"/>
                        <a:pt x="192994" y="69993"/>
                      </a:cubicBezTo>
                      <a:cubicBezTo>
                        <a:pt x="192994" y="69993"/>
                        <a:pt x="217502" y="18681"/>
                        <a:pt x="161336" y="18681"/>
                      </a:cubicBezTo>
                      <a:close/>
                    </a:path>
                  </a:pathLst>
                </a:custGeom>
                <a:gradFill>
                  <a:gsLst>
                    <a:gs pos="45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73" name="Freeform 3772"/>
                <p:cNvSpPr/>
                <p:nvPr/>
              </p:nvSpPr>
              <p:spPr>
                <a:xfrm>
                  <a:off x="7099655" y="2488621"/>
                  <a:ext cx="185494" cy="1033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5494" h="103379">
                      <a:moveTo>
                        <a:pt x="447" y="34492"/>
                      </a:moveTo>
                      <a:cubicBezTo>
                        <a:pt x="447" y="37570"/>
                        <a:pt x="85207" y="-21952"/>
                        <a:pt x="135247" y="8835"/>
                      </a:cubicBezTo>
                      <a:cubicBezTo>
                        <a:pt x="185287" y="39623"/>
                        <a:pt x="185494" y="36544"/>
                        <a:pt x="185494" y="36544"/>
                      </a:cubicBezTo>
                      <a:cubicBezTo>
                        <a:pt x="185494" y="36544"/>
                        <a:pt x="188348" y="99963"/>
                        <a:pt x="128099" y="103379"/>
                      </a:cubicBezTo>
                      <a:cubicBezTo>
                        <a:pt x="67847" y="106121"/>
                        <a:pt x="-7212" y="42188"/>
                        <a:pt x="447" y="34492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74" name="Freeform 3773"/>
                <p:cNvSpPr/>
                <p:nvPr/>
              </p:nvSpPr>
              <p:spPr>
                <a:xfrm>
                  <a:off x="7376914" y="2498531"/>
                  <a:ext cx="161320" cy="835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320" h="83560">
                      <a:moveTo>
                        <a:pt x="0" y="18601"/>
                      </a:moveTo>
                      <a:cubicBezTo>
                        <a:pt x="0" y="18601"/>
                        <a:pt x="29583" y="-14239"/>
                        <a:pt x="90856" y="7312"/>
                      </a:cubicBezTo>
                      <a:cubicBezTo>
                        <a:pt x="152129" y="28863"/>
                        <a:pt x="161320" y="54520"/>
                        <a:pt x="161320" y="54520"/>
                      </a:cubicBezTo>
                      <a:cubicBezTo>
                        <a:pt x="161320" y="54520"/>
                        <a:pt x="106174" y="98649"/>
                        <a:pt x="53071" y="78123"/>
                      </a:cubicBezTo>
                      <a:cubicBezTo>
                        <a:pt x="0" y="57598"/>
                        <a:pt x="0" y="18601"/>
                        <a:pt x="0" y="186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75" name="Freeform 3774"/>
                <p:cNvSpPr/>
                <p:nvPr/>
              </p:nvSpPr>
              <p:spPr>
                <a:xfrm>
                  <a:off x="7251209" y="2456487"/>
                  <a:ext cx="144135" cy="138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135" h="138544">
                      <a:moveTo>
                        <a:pt x="8234" y="43199"/>
                      </a:moveTo>
                      <a:cubicBezTo>
                        <a:pt x="8234" y="43199"/>
                        <a:pt x="8744" y="29344"/>
                        <a:pt x="15382" y="22674"/>
                      </a:cubicBezTo>
                      <a:cubicBezTo>
                        <a:pt x="22020" y="16003"/>
                        <a:pt x="23552" y="5227"/>
                        <a:pt x="23552" y="5227"/>
                      </a:cubicBezTo>
                      <a:cubicBezTo>
                        <a:pt x="23552" y="5227"/>
                        <a:pt x="32743" y="-2983"/>
                        <a:pt x="41934" y="1122"/>
                      </a:cubicBezTo>
                      <a:cubicBezTo>
                        <a:pt x="51124" y="5227"/>
                        <a:pt x="55209" y="-2983"/>
                        <a:pt x="66443" y="1122"/>
                      </a:cubicBezTo>
                      <a:cubicBezTo>
                        <a:pt x="77676" y="5227"/>
                        <a:pt x="89420" y="-2469"/>
                        <a:pt x="97079" y="5227"/>
                      </a:cubicBezTo>
                      <a:cubicBezTo>
                        <a:pt x="104738" y="12924"/>
                        <a:pt x="119546" y="4201"/>
                        <a:pt x="123630" y="13437"/>
                      </a:cubicBezTo>
                      <a:cubicBezTo>
                        <a:pt x="127715" y="22674"/>
                        <a:pt x="134864" y="29857"/>
                        <a:pt x="134864" y="40120"/>
                      </a:cubicBezTo>
                      <a:cubicBezTo>
                        <a:pt x="134864" y="50382"/>
                        <a:pt x="143034" y="57566"/>
                        <a:pt x="143034" y="72960"/>
                      </a:cubicBezTo>
                      <a:cubicBezTo>
                        <a:pt x="143034" y="88354"/>
                        <a:pt x="147628" y="78604"/>
                        <a:pt x="137928" y="94511"/>
                      </a:cubicBezTo>
                      <a:cubicBezTo>
                        <a:pt x="128226" y="110418"/>
                        <a:pt x="135885" y="96563"/>
                        <a:pt x="128226" y="110418"/>
                      </a:cubicBezTo>
                      <a:cubicBezTo>
                        <a:pt x="120567" y="124273"/>
                        <a:pt x="123630" y="121193"/>
                        <a:pt x="110355" y="128377"/>
                      </a:cubicBezTo>
                      <a:cubicBezTo>
                        <a:pt x="97079" y="135561"/>
                        <a:pt x="102185" y="116062"/>
                        <a:pt x="80740" y="128377"/>
                      </a:cubicBezTo>
                      <a:cubicBezTo>
                        <a:pt x="59294" y="140692"/>
                        <a:pt x="65422" y="140692"/>
                        <a:pt x="49082" y="134535"/>
                      </a:cubicBezTo>
                      <a:cubicBezTo>
                        <a:pt x="32743" y="128377"/>
                        <a:pt x="30189" y="121707"/>
                        <a:pt x="28658" y="116062"/>
                      </a:cubicBezTo>
                      <a:cubicBezTo>
                        <a:pt x="27126" y="110418"/>
                        <a:pt x="22531" y="109905"/>
                        <a:pt x="15382" y="102721"/>
                      </a:cubicBezTo>
                      <a:cubicBezTo>
                        <a:pt x="8234" y="95538"/>
                        <a:pt x="0" y="89380"/>
                        <a:pt x="0" y="76039"/>
                      </a:cubicBezTo>
                      <a:cubicBezTo>
                        <a:pt x="0" y="62697"/>
                        <a:pt x="-957" y="51409"/>
                        <a:pt x="3638" y="50896"/>
                      </a:cubicBezTo>
                      <a:cubicBezTo>
                        <a:pt x="8234" y="50382"/>
                        <a:pt x="8234" y="43199"/>
                        <a:pt x="8234" y="43199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7DF9A"/>
                    </a:gs>
                    <a:gs pos="0">
                      <a:srgbClr val="F1C850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776" name="Freeform 3775"/>
                <p:cNvSpPr/>
                <p:nvPr/>
              </p:nvSpPr>
              <p:spPr>
                <a:xfrm>
                  <a:off x="7289696" y="2469956"/>
                  <a:ext cx="76256" cy="736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256" h="73601">
                      <a:moveTo>
                        <a:pt x="3447" y="18440"/>
                      </a:moveTo>
                      <a:cubicBezTo>
                        <a:pt x="3447" y="18440"/>
                        <a:pt x="17744" y="-5163"/>
                        <a:pt x="49401" y="994"/>
                      </a:cubicBezTo>
                      <a:cubicBezTo>
                        <a:pt x="81059" y="7152"/>
                        <a:pt x="75953" y="35887"/>
                        <a:pt x="75953" y="47175"/>
                      </a:cubicBezTo>
                      <a:cubicBezTo>
                        <a:pt x="75953" y="58464"/>
                        <a:pt x="57571" y="80048"/>
                        <a:pt x="27956" y="71822"/>
                      </a:cubicBezTo>
                      <a:cubicBezTo>
                        <a:pt x="-1659" y="63596"/>
                        <a:pt x="-3702" y="41018"/>
                        <a:pt x="3447" y="18440"/>
                      </a:cubicBezTo>
                      <a:close/>
                    </a:path>
                  </a:pathLst>
                </a:custGeom>
                <a:solidFill>
                  <a:srgbClr val="E2D342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3777" name="Freeform 3776"/>
              <p:cNvSpPr/>
              <p:nvPr/>
            </p:nvSpPr>
            <p:spPr>
              <a:xfrm>
                <a:off x="7308747" y="2487403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78" name="Freeform 3777"/>
              <p:cNvSpPr/>
              <p:nvPr/>
            </p:nvSpPr>
            <p:spPr>
              <a:xfrm>
                <a:off x="7299270" y="2505617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79" name="Freeform 3778"/>
              <p:cNvSpPr/>
              <p:nvPr/>
            </p:nvSpPr>
            <p:spPr>
              <a:xfrm>
                <a:off x="7304917" y="2521534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80" name="Freeform 3779"/>
              <p:cNvSpPr/>
              <p:nvPr/>
            </p:nvSpPr>
            <p:spPr>
              <a:xfrm>
                <a:off x="7323779" y="2531002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81" name="Freeform 3780"/>
              <p:cNvSpPr/>
              <p:nvPr/>
            </p:nvSpPr>
            <p:spPr>
              <a:xfrm>
                <a:off x="7343693" y="2526107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82" name="Freeform 3781"/>
              <p:cNvSpPr/>
              <p:nvPr/>
            </p:nvSpPr>
            <p:spPr>
              <a:xfrm>
                <a:off x="7356473" y="2509233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83" name="Freeform 3782"/>
              <p:cNvSpPr/>
              <p:nvPr/>
            </p:nvSpPr>
            <p:spPr>
              <a:xfrm>
                <a:off x="7349340" y="2489770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84" name="Freeform 3783"/>
              <p:cNvSpPr/>
              <p:nvPr/>
            </p:nvSpPr>
            <p:spPr>
              <a:xfrm>
                <a:off x="7328900" y="2481784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785" name="Freeform 3784"/>
              <p:cNvSpPr/>
              <p:nvPr/>
            </p:nvSpPr>
            <p:spPr>
              <a:xfrm>
                <a:off x="7327894" y="2503076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</p:grpSp>
        <p:grpSp>
          <p:nvGrpSpPr>
            <p:cNvPr id="3786" name="Group 3785"/>
            <p:cNvGrpSpPr/>
            <p:nvPr/>
          </p:nvGrpSpPr>
          <p:grpSpPr>
            <a:xfrm>
              <a:off x="6447815" y="2277005"/>
              <a:ext cx="508564" cy="504915"/>
              <a:chOff x="6447815" y="2277005"/>
              <a:chExt cx="508564" cy="504915"/>
            </a:xfrm>
          </p:grpSpPr>
          <p:grpSp>
            <p:nvGrpSpPr>
              <p:cNvPr id="3787" name="Group 3786"/>
              <p:cNvGrpSpPr/>
              <p:nvPr/>
            </p:nvGrpSpPr>
            <p:grpSpPr>
              <a:xfrm>
                <a:off x="6447815" y="2277005"/>
                <a:ext cx="508564" cy="504915"/>
                <a:chOff x="6447815" y="2277005"/>
                <a:chExt cx="508564" cy="504915"/>
              </a:xfrm>
            </p:grpSpPr>
            <p:sp>
              <p:nvSpPr>
                <p:cNvPr id="3788" name="Freeform 3787"/>
                <p:cNvSpPr/>
                <p:nvPr/>
              </p:nvSpPr>
              <p:spPr>
                <a:xfrm>
                  <a:off x="6655855" y="2277005"/>
                  <a:ext cx="125035" cy="2298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035" h="229896">
                      <a:moveTo>
                        <a:pt x="79941" y="0"/>
                      </a:moveTo>
                      <a:cubicBezTo>
                        <a:pt x="79941" y="0"/>
                        <a:pt x="15605" y="20509"/>
                        <a:pt x="2330" y="99530"/>
                      </a:cubicBezTo>
                      <a:cubicBezTo>
                        <a:pt x="-10946" y="178551"/>
                        <a:pt x="36030" y="229896"/>
                        <a:pt x="38072" y="229896"/>
                      </a:cubicBezTo>
                      <a:cubicBezTo>
                        <a:pt x="40114" y="229896"/>
                        <a:pt x="99345" y="204208"/>
                        <a:pt x="113642" y="159053"/>
                      </a:cubicBezTo>
                      <a:cubicBezTo>
                        <a:pt x="127939" y="113898"/>
                        <a:pt x="139172" y="45139"/>
                        <a:pt x="79941" y="0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89" name="Freeform 3788"/>
                <p:cNvSpPr/>
                <p:nvPr/>
              </p:nvSpPr>
              <p:spPr>
                <a:xfrm>
                  <a:off x="6747430" y="2383414"/>
                  <a:ext cx="156724" cy="1305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724" h="130558">
                      <a:moveTo>
                        <a:pt x="2665" y="128586"/>
                      </a:moveTo>
                      <a:cubicBezTo>
                        <a:pt x="2665" y="128586"/>
                        <a:pt x="-14696" y="44433"/>
                        <a:pt x="38407" y="17751"/>
                      </a:cubicBezTo>
                      <a:cubicBezTo>
                        <a:pt x="91510" y="-8932"/>
                        <a:pt x="149720" y="2357"/>
                        <a:pt x="149720" y="2357"/>
                      </a:cubicBezTo>
                      <a:cubicBezTo>
                        <a:pt x="149720" y="2357"/>
                        <a:pt x="175249" y="55722"/>
                        <a:pt x="129295" y="98825"/>
                      </a:cubicBezTo>
                      <a:cubicBezTo>
                        <a:pt x="83340" y="141927"/>
                        <a:pt x="5728" y="128586"/>
                        <a:pt x="2665" y="128586"/>
                      </a:cubicBezTo>
                      <a:close/>
                    </a:path>
                  </a:pathLst>
                </a:custGeom>
                <a:gradFill>
                  <a:gsLst>
                    <a:gs pos="38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90" name="Freeform 3789"/>
                <p:cNvSpPr/>
                <p:nvPr/>
              </p:nvSpPr>
              <p:spPr>
                <a:xfrm>
                  <a:off x="6698651" y="2541777"/>
                  <a:ext cx="209907" cy="174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9907" h="174238">
                      <a:moveTo>
                        <a:pt x="383" y="0"/>
                      </a:moveTo>
                      <a:cubicBezTo>
                        <a:pt x="383" y="0"/>
                        <a:pt x="-9829" y="108766"/>
                        <a:pt x="74932" y="152895"/>
                      </a:cubicBezTo>
                      <a:cubicBezTo>
                        <a:pt x="159693" y="197023"/>
                        <a:pt x="207690" y="159053"/>
                        <a:pt x="207690" y="159053"/>
                      </a:cubicBezTo>
                      <a:cubicBezTo>
                        <a:pt x="207690" y="159053"/>
                        <a:pt x="230155" y="89268"/>
                        <a:pt x="131098" y="43087"/>
                      </a:cubicBezTo>
                      <a:cubicBezTo>
                        <a:pt x="32041" y="-3095"/>
                        <a:pt x="383" y="2036"/>
                        <a:pt x="383" y="0"/>
                      </a:cubicBezTo>
                      <a:close/>
                    </a:path>
                  </a:pathLst>
                </a:custGeom>
                <a:gradFill>
                  <a:gsLst>
                    <a:gs pos="52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91" name="Freeform 3790"/>
                <p:cNvSpPr/>
                <p:nvPr/>
              </p:nvSpPr>
              <p:spPr>
                <a:xfrm>
                  <a:off x="6447815" y="2400010"/>
                  <a:ext cx="207872" cy="152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872" h="152013">
                      <a:moveTo>
                        <a:pt x="207533" y="127340"/>
                      </a:moveTo>
                      <a:cubicBezTo>
                        <a:pt x="209813" y="119318"/>
                        <a:pt x="200692" y="33375"/>
                        <a:pt x="124292" y="9311"/>
                      </a:cubicBezTo>
                      <a:cubicBezTo>
                        <a:pt x="47892" y="-14754"/>
                        <a:pt x="0" y="15040"/>
                        <a:pt x="0" y="15040"/>
                      </a:cubicBezTo>
                      <a:cubicBezTo>
                        <a:pt x="0" y="15040"/>
                        <a:pt x="31928" y="111297"/>
                        <a:pt x="98066" y="141091"/>
                      </a:cubicBezTo>
                      <a:cubicBezTo>
                        <a:pt x="164203" y="170886"/>
                        <a:pt x="210955" y="130778"/>
                        <a:pt x="207533" y="127340"/>
                      </a:cubicBezTo>
                      <a:close/>
                    </a:path>
                  </a:pathLst>
                </a:custGeom>
                <a:gradFill>
                  <a:gsLst>
                    <a:gs pos="16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92" name="Freeform 3791"/>
                <p:cNvSpPr/>
                <p:nvPr/>
              </p:nvSpPr>
              <p:spPr>
                <a:xfrm>
                  <a:off x="6591805" y="2553563"/>
                  <a:ext cx="128194" cy="2283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194" h="228357">
                      <a:moveTo>
                        <a:pt x="64336" y="5644"/>
                      </a:moveTo>
                      <a:cubicBezTo>
                        <a:pt x="64336" y="5644"/>
                        <a:pt x="0" y="54904"/>
                        <a:pt x="0" y="124689"/>
                      </a:cubicBezTo>
                      <a:cubicBezTo>
                        <a:pt x="0" y="194475"/>
                        <a:pt x="18382" y="228357"/>
                        <a:pt x="18382" y="228357"/>
                      </a:cubicBezTo>
                      <a:cubicBezTo>
                        <a:pt x="18382" y="228357"/>
                        <a:pt x="73527" y="224236"/>
                        <a:pt x="103142" y="187291"/>
                      </a:cubicBezTo>
                      <a:cubicBezTo>
                        <a:pt x="132758" y="150346"/>
                        <a:pt x="133778" y="56957"/>
                        <a:pt x="118461" y="22064"/>
                      </a:cubicBezTo>
                      <a:cubicBezTo>
                        <a:pt x="103142" y="-12828"/>
                        <a:pt x="64336" y="3592"/>
                        <a:pt x="64336" y="5644"/>
                      </a:cubicBezTo>
                      <a:close/>
                    </a:path>
                  </a:pathLst>
                </a:custGeom>
                <a:gradFill>
                  <a:gsLst>
                    <a:gs pos="18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93" name="Freeform 3792"/>
                <p:cNvSpPr/>
                <p:nvPr/>
              </p:nvSpPr>
              <p:spPr>
                <a:xfrm>
                  <a:off x="6560451" y="2284172"/>
                  <a:ext cx="131019" cy="2284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019" h="228405">
                      <a:moveTo>
                        <a:pt x="13994" y="0"/>
                      </a:moveTo>
                      <a:cubicBezTo>
                        <a:pt x="7867" y="4105"/>
                        <a:pt x="-12558" y="100573"/>
                        <a:pt x="10930" y="140597"/>
                      </a:cubicBezTo>
                      <a:cubicBezTo>
                        <a:pt x="34418" y="180620"/>
                        <a:pt x="92117" y="219104"/>
                        <a:pt x="97733" y="224749"/>
                      </a:cubicBezTo>
                      <a:cubicBezTo>
                        <a:pt x="103350" y="230394"/>
                        <a:pt x="106924" y="229880"/>
                        <a:pt x="113051" y="220644"/>
                      </a:cubicBezTo>
                      <a:cubicBezTo>
                        <a:pt x="119178" y="211407"/>
                        <a:pt x="147773" y="162147"/>
                        <a:pt x="117136" y="93389"/>
                      </a:cubicBezTo>
                      <a:cubicBezTo>
                        <a:pt x="86500" y="24630"/>
                        <a:pt x="13994" y="0"/>
                        <a:pt x="1399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94" name="Freeform 3793"/>
                <p:cNvSpPr/>
                <p:nvPr/>
              </p:nvSpPr>
              <p:spPr>
                <a:xfrm>
                  <a:off x="6647909" y="2555488"/>
                  <a:ext cx="125944" cy="1925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944" h="192566">
                      <a:moveTo>
                        <a:pt x="35806" y="8851"/>
                      </a:moveTo>
                      <a:cubicBezTo>
                        <a:pt x="35806" y="8851"/>
                        <a:pt x="-19339" y="43744"/>
                        <a:pt x="7212" y="101214"/>
                      </a:cubicBezTo>
                      <a:cubicBezTo>
                        <a:pt x="33764" y="158684"/>
                        <a:pt x="72570" y="192566"/>
                        <a:pt x="72570" y="192566"/>
                      </a:cubicBezTo>
                      <a:cubicBezTo>
                        <a:pt x="72570" y="192566"/>
                        <a:pt x="135885" y="119686"/>
                        <a:pt x="124652" y="74531"/>
                      </a:cubicBezTo>
                      <a:cubicBezTo>
                        <a:pt x="113419" y="29376"/>
                        <a:pt x="90952" y="15009"/>
                        <a:pt x="78697" y="8851"/>
                      </a:cubicBezTo>
                      <a:cubicBezTo>
                        <a:pt x="66443" y="2694"/>
                        <a:pt x="41933" y="-7569"/>
                        <a:pt x="35806" y="8851"/>
                      </a:cubicBezTo>
                      <a:close/>
                    </a:path>
                  </a:pathLst>
                </a:custGeom>
                <a:gradFill>
                  <a:gsLst>
                    <a:gs pos="2500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95" name="Freeform 3794"/>
                <p:cNvSpPr/>
                <p:nvPr/>
              </p:nvSpPr>
              <p:spPr>
                <a:xfrm>
                  <a:off x="6724595" y="2360132"/>
                  <a:ext cx="139157" cy="1469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9157" h="146962">
                      <a:moveTo>
                        <a:pt x="0" y="110819"/>
                      </a:moveTo>
                      <a:cubicBezTo>
                        <a:pt x="0" y="110819"/>
                        <a:pt x="5074" y="60533"/>
                        <a:pt x="45923" y="31798"/>
                      </a:cubicBezTo>
                      <a:cubicBezTo>
                        <a:pt x="86771" y="3063"/>
                        <a:pt x="138853" y="0"/>
                        <a:pt x="138853" y="0"/>
                      </a:cubicBezTo>
                      <a:cubicBezTo>
                        <a:pt x="138853" y="0"/>
                        <a:pt x="144980" y="27693"/>
                        <a:pt x="103111" y="83110"/>
                      </a:cubicBezTo>
                      <a:cubicBezTo>
                        <a:pt x="61241" y="138528"/>
                        <a:pt x="22435" y="146737"/>
                        <a:pt x="22435" y="146737"/>
                      </a:cubicBezTo>
                      <a:cubicBezTo>
                        <a:pt x="22435" y="146737"/>
                        <a:pt x="0" y="151869"/>
                        <a:pt x="0" y="110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96" name="Freeform 3795"/>
                <p:cNvSpPr/>
                <p:nvPr/>
              </p:nvSpPr>
              <p:spPr>
                <a:xfrm>
                  <a:off x="6723542" y="2474767"/>
                  <a:ext cx="232836" cy="1363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2836" h="136331">
                      <a:moveTo>
                        <a:pt x="30636" y="48522"/>
                      </a:moveTo>
                      <a:cubicBezTo>
                        <a:pt x="30636" y="48522"/>
                        <a:pt x="68421" y="5420"/>
                        <a:pt x="123567" y="289"/>
                      </a:cubicBezTo>
                      <a:cubicBezTo>
                        <a:pt x="178712" y="-4843"/>
                        <a:pt x="232836" y="55706"/>
                        <a:pt x="232836" y="57759"/>
                      </a:cubicBezTo>
                      <a:cubicBezTo>
                        <a:pt x="232836" y="59811"/>
                        <a:pt x="210370" y="105993"/>
                        <a:pt x="131736" y="130623"/>
                      </a:cubicBezTo>
                      <a:cubicBezTo>
                        <a:pt x="53103" y="155253"/>
                        <a:pt x="0" y="91625"/>
                        <a:pt x="0" y="91625"/>
                      </a:cubicBezTo>
                      <a:cubicBezTo>
                        <a:pt x="0" y="91625"/>
                        <a:pt x="-1021" y="59811"/>
                        <a:pt x="30636" y="48522"/>
                      </a:cubicBezTo>
                      <a:close/>
                    </a:path>
                  </a:pathLst>
                </a:custGeom>
                <a:gradFill>
                  <a:gsLst>
                    <a:gs pos="37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97" name="Freeform 3796"/>
                <p:cNvSpPr/>
                <p:nvPr/>
              </p:nvSpPr>
              <p:spPr>
                <a:xfrm>
                  <a:off x="6468255" y="2509740"/>
                  <a:ext cx="198275" cy="1264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275" h="126421">
                      <a:moveTo>
                        <a:pt x="161336" y="18681"/>
                      </a:moveTo>
                      <a:cubicBezTo>
                        <a:pt x="161336" y="18681"/>
                        <a:pt x="101084" y="-21343"/>
                        <a:pt x="52066" y="15602"/>
                      </a:cubicBezTo>
                      <a:cubicBezTo>
                        <a:pt x="3048" y="52547"/>
                        <a:pt x="0" y="94624"/>
                        <a:pt x="0" y="94624"/>
                      </a:cubicBezTo>
                      <a:cubicBezTo>
                        <a:pt x="0" y="94624"/>
                        <a:pt x="68405" y="133621"/>
                        <a:pt x="116402" y="125411"/>
                      </a:cubicBezTo>
                      <a:cubicBezTo>
                        <a:pt x="164400" y="117201"/>
                        <a:pt x="192994" y="69993"/>
                        <a:pt x="192994" y="69993"/>
                      </a:cubicBezTo>
                      <a:cubicBezTo>
                        <a:pt x="192994" y="69993"/>
                        <a:pt x="217502" y="18681"/>
                        <a:pt x="161336" y="18681"/>
                      </a:cubicBezTo>
                      <a:close/>
                    </a:path>
                  </a:pathLst>
                </a:custGeom>
                <a:gradFill>
                  <a:gsLst>
                    <a:gs pos="45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98" name="Freeform 3797"/>
                <p:cNvSpPr/>
                <p:nvPr/>
              </p:nvSpPr>
              <p:spPr>
                <a:xfrm>
                  <a:off x="6481037" y="2488621"/>
                  <a:ext cx="185494" cy="1033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5494" h="103379">
                      <a:moveTo>
                        <a:pt x="447" y="34492"/>
                      </a:moveTo>
                      <a:cubicBezTo>
                        <a:pt x="447" y="37570"/>
                        <a:pt x="85207" y="-21952"/>
                        <a:pt x="135247" y="8835"/>
                      </a:cubicBezTo>
                      <a:cubicBezTo>
                        <a:pt x="185287" y="39623"/>
                        <a:pt x="185494" y="36544"/>
                        <a:pt x="185494" y="36544"/>
                      </a:cubicBezTo>
                      <a:cubicBezTo>
                        <a:pt x="185494" y="36544"/>
                        <a:pt x="188348" y="99963"/>
                        <a:pt x="128099" y="103379"/>
                      </a:cubicBezTo>
                      <a:cubicBezTo>
                        <a:pt x="67847" y="106121"/>
                        <a:pt x="-7212" y="42188"/>
                        <a:pt x="447" y="34492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799" name="Freeform 3798"/>
                <p:cNvSpPr/>
                <p:nvPr/>
              </p:nvSpPr>
              <p:spPr>
                <a:xfrm>
                  <a:off x="6758296" y="2498531"/>
                  <a:ext cx="161320" cy="835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320" h="83560">
                      <a:moveTo>
                        <a:pt x="0" y="18601"/>
                      </a:moveTo>
                      <a:cubicBezTo>
                        <a:pt x="0" y="18601"/>
                        <a:pt x="29583" y="-14239"/>
                        <a:pt x="90856" y="7312"/>
                      </a:cubicBezTo>
                      <a:cubicBezTo>
                        <a:pt x="152129" y="28863"/>
                        <a:pt x="161320" y="54520"/>
                        <a:pt x="161320" y="54520"/>
                      </a:cubicBezTo>
                      <a:cubicBezTo>
                        <a:pt x="161320" y="54520"/>
                        <a:pt x="106174" y="98649"/>
                        <a:pt x="53071" y="78123"/>
                      </a:cubicBezTo>
                      <a:cubicBezTo>
                        <a:pt x="0" y="57598"/>
                        <a:pt x="0" y="18601"/>
                        <a:pt x="0" y="186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00" name="Freeform 3799"/>
                <p:cNvSpPr/>
                <p:nvPr/>
              </p:nvSpPr>
              <p:spPr>
                <a:xfrm>
                  <a:off x="6632591" y="2456487"/>
                  <a:ext cx="144135" cy="138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135" h="138544">
                      <a:moveTo>
                        <a:pt x="8234" y="43199"/>
                      </a:moveTo>
                      <a:cubicBezTo>
                        <a:pt x="8234" y="43199"/>
                        <a:pt x="8744" y="29344"/>
                        <a:pt x="15382" y="22674"/>
                      </a:cubicBezTo>
                      <a:cubicBezTo>
                        <a:pt x="22020" y="16003"/>
                        <a:pt x="23552" y="5227"/>
                        <a:pt x="23552" y="5227"/>
                      </a:cubicBezTo>
                      <a:cubicBezTo>
                        <a:pt x="23552" y="5227"/>
                        <a:pt x="32743" y="-2983"/>
                        <a:pt x="41934" y="1122"/>
                      </a:cubicBezTo>
                      <a:cubicBezTo>
                        <a:pt x="51124" y="5227"/>
                        <a:pt x="55209" y="-2983"/>
                        <a:pt x="66443" y="1122"/>
                      </a:cubicBezTo>
                      <a:cubicBezTo>
                        <a:pt x="77676" y="5227"/>
                        <a:pt x="89420" y="-2469"/>
                        <a:pt x="97079" y="5227"/>
                      </a:cubicBezTo>
                      <a:cubicBezTo>
                        <a:pt x="104738" y="12924"/>
                        <a:pt x="119546" y="4201"/>
                        <a:pt x="123630" y="13437"/>
                      </a:cubicBezTo>
                      <a:cubicBezTo>
                        <a:pt x="127715" y="22674"/>
                        <a:pt x="134864" y="29857"/>
                        <a:pt x="134864" y="40120"/>
                      </a:cubicBezTo>
                      <a:cubicBezTo>
                        <a:pt x="134864" y="50382"/>
                        <a:pt x="143034" y="57566"/>
                        <a:pt x="143034" y="72960"/>
                      </a:cubicBezTo>
                      <a:cubicBezTo>
                        <a:pt x="143034" y="88354"/>
                        <a:pt x="147628" y="78604"/>
                        <a:pt x="137928" y="94511"/>
                      </a:cubicBezTo>
                      <a:cubicBezTo>
                        <a:pt x="128226" y="110418"/>
                        <a:pt x="135885" y="96563"/>
                        <a:pt x="128226" y="110418"/>
                      </a:cubicBezTo>
                      <a:cubicBezTo>
                        <a:pt x="120567" y="124273"/>
                        <a:pt x="123630" y="121193"/>
                        <a:pt x="110355" y="128377"/>
                      </a:cubicBezTo>
                      <a:cubicBezTo>
                        <a:pt x="97079" y="135561"/>
                        <a:pt x="102185" y="116062"/>
                        <a:pt x="80740" y="128377"/>
                      </a:cubicBezTo>
                      <a:cubicBezTo>
                        <a:pt x="59294" y="140692"/>
                        <a:pt x="65422" y="140692"/>
                        <a:pt x="49082" y="134535"/>
                      </a:cubicBezTo>
                      <a:cubicBezTo>
                        <a:pt x="32743" y="128377"/>
                        <a:pt x="30189" y="121707"/>
                        <a:pt x="28658" y="116062"/>
                      </a:cubicBezTo>
                      <a:cubicBezTo>
                        <a:pt x="27126" y="110418"/>
                        <a:pt x="22531" y="109905"/>
                        <a:pt x="15382" y="102721"/>
                      </a:cubicBezTo>
                      <a:cubicBezTo>
                        <a:pt x="8234" y="95538"/>
                        <a:pt x="0" y="89380"/>
                        <a:pt x="0" y="76039"/>
                      </a:cubicBezTo>
                      <a:cubicBezTo>
                        <a:pt x="0" y="62697"/>
                        <a:pt x="-957" y="51409"/>
                        <a:pt x="3638" y="50896"/>
                      </a:cubicBezTo>
                      <a:cubicBezTo>
                        <a:pt x="8234" y="50382"/>
                        <a:pt x="8234" y="43199"/>
                        <a:pt x="8234" y="43199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7DF9A"/>
                    </a:gs>
                    <a:gs pos="0">
                      <a:srgbClr val="F1C850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801" name="Freeform 3800"/>
                <p:cNvSpPr/>
                <p:nvPr/>
              </p:nvSpPr>
              <p:spPr>
                <a:xfrm>
                  <a:off x="6671078" y="2469956"/>
                  <a:ext cx="76256" cy="736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256" h="73601">
                      <a:moveTo>
                        <a:pt x="3447" y="18440"/>
                      </a:moveTo>
                      <a:cubicBezTo>
                        <a:pt x="3447" y="18440"/>
                        <a:pt x="17744" y="-5163"/>
                        <a:pt x="49401" y="994"/>
                      </a:cubicBezTo>
                      <a:cubicBezTo>
                        <a:pt x="81059" y="7152"/>
                        <a:pt x="75953" y="35887"/>
                        <a:pt x="75953" y="47175"/>
                      </a:cubicBezTo>
                      <a:cubicBezTo>
                        <a:pt x="75953" y="58464"/>
                        <a:pt x="57571" y="80048"/>
                        <a:pt x="27956" y="71822"/>
                      </a:cubicBezTo>
                      <a:cubicBezTo>
                        <a:pt x="-1659" y="63596"/>
                        <a:pt x="-3702" y="41018"/>
                        <a:pt x="3447" y="18440"/>
                      </a:cubicBezTo>
                      <a:close/>
                    </a:path>
                  </a:pathLst>
                </a:custGeom>
                <a:solidFill>
                  <a:srgbClr val="E2D342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3802" name="Freeform 3801"/>
              <p:cNvSpPr/>
              <p:nvPr/>
            </p:nvSpPr>
            <p:spPr>
              <a:xfrm>
                <a:off x="6690129" y="2487403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03" name="Freeform 3802"/>
              <p:cNvSpPr/>
              <p:nvPr/>
            </p:nvSpPr>
            <p:spPr>
              <a:xfrm>
                <a:off x="6680651" y="2505617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04" name="Freeform 3803"/>
              <p:cNvSpPr/>
              <p:nvPr/>
            </p:nvSpPr>
            <p:spPr>
              <a:xfrm>
                <a:off x="6686299" y="2521534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05" name="Freeform 3804"/>
              <p:cNvSpPr/>
              <p:nvPr/>
            </p:nvSpPr>
            <p:spPr>
              <a:xfrm>
                <a:off x="6705160" y="2531002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06" name="Freeform 3805"/>
              <p:cNvSpPr/>
              <p:nvPr/>
            </p:nvSpPr>
            <p:spPr>
              <a:xfrm>
                <a:off x="6725074" y="2526107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07" name="Freeform 3806"/>
              <p:cNvSpPr/>
              <p:nvPr/>
            </p:nvSpPr>
            <p:spPr>
              <a:xfrm>
                <a:off x="6737855" y="2509233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08" name="Freeform 3807"/>
              <p:cNvSpPr/>
              <p:nvPr/>
            </p:nvSpPr>
            <p:spPr>
              <a:xfrm>
                <a:off x="6730722" y="2489770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09" name="Freeform 3808"/>
              <p:cNvSpPr/>
              <p:nvPr/>
            </p:nvSpPr>
            <p:spPr>
              <a:xfrm>
                <a:off x="6710282" y="2481784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10" name="Freeform 3809"/>
              <p:cNvSpPr/>
              <p:nvPr/>
            </p:nvSpPr>
            <p:spPr>
              <a:xfrm>
                <a:off x="6709275" y="2503076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</p:grpSp>
        <p:grpSp>
          <p:nvGrpSpPr>
            <p:cNvPr id="3811" name="Group 3810"/>
            <p:cNvGrpSpPr/>
            <p:nvPr/>
          </p:nvGrpSpPr>
          <p:grpSpPr>
            <a:xfrm>
              <a:off x="5838360" y="2277005"/>
              <a:ext cx="508564" cy="504915"/>
              <a:chOff x="5838360" y="2277005"/>
              <a:chExt cx="508564" cy="504915"/>
            </a:xfrm>
          </p:grpSpPr>
          <p:grpSp>
            <p:nvGrpSpPr>
              <p:cNvPr id="3812" name="Group 3811"/>
              <p:cNvGrpSpPr/>
              <p:nvPr/>
            </p:nvGrpSpPr>
            <p:grpSpPr>
              <a:xfrm>
                <a:off x="5838360" y="2277005"/>
                <a:ext cx="508564" cy="504915"/>
                <a:chOff x="5838360" y="2277005"/>
                <a:chExt cx="508564" cy="504915"/>
              </a:xfrm>
            </p:grpSpPr>
            <p:sp>
              <p:nvSpPr>
                <p:cNvPr id="3813" name="Freeform 3812"/>
                <p:cNvSpPr/>
                <p:nvPr/>
              </p:nvSpPr>
              <p:spPr>
                <a:xfrm>
                  <a:off x="6046401" y="2277005"/>
                  <a:ext cx="125035" cy="2298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035" h="229896">
                      <a:moveTo>
                        <a:pt x="79941" y="0"/>
                      </a:moveTo>
                      <a:cubicBezTo>
                        <a:pt x="79941" y="0"/>
                        <a:pt x="15605" y="20509"/>
                        <a:pt x="2330" y="99530"/>
                      </a:cubicBezTo>
                      <a:cubicBezTo>
                        <a:pt x="-10946" y="178551"/>
                        <a:pt x="36030" y="229896"/>
                        <a:pt x="38072" y="229896"/>
                      </a:cubicBezTo>
                      <a:cubicBezTo>
                        <a:pt x="40114" y="229896"/>
                        <a:pt x="99345" y="204208"/>
                        <a:pt x="113642" y="159053"/>
                      </a:cubicBezTo>
                      <a:cubicBezTo>
                        <a:pt x="127939" y="113898"/>
                        <a:pt x="139172" y="45139"/>
                        <a:pt x="79941" y="0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14" name="Freeform 3813"/>
                <p:cNvSpPr/>
                <p:nvPr/>
              </p:nvSpPr>
              <p:spPr>
                <a:xfrm>
                  <a:off x="6137975" y="2383414"/>
                  <a:ext cx="156724" cy="1305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724" h="130558">
                      <a:moveTo>
                        <a:pt x="2665" y="128586"/>
                      </a:moveTo>
                      <a:cubicBezTo>
                        <a:pt x="2665" y="128586"/>
                        <a:pt x="-14696" y="44433"/>
                        <a:pt x="38407" y="17751"/>
                      </a:cubicBezTo>
                      <a:cubicBezTo>
                        <a:pt x="91510" y="-8932"/>
                        <a:pt x="149720" y="2357"/>
                        <a:pt x="149720" y="2357"/>
                      </a:cubicBezTo>
                      <a:cubicBezTo>
                        <a:pt x="149720" y="2357"/>
                        <a:pt x="175249" y="55722"/>
                        <a:pt x="129295" y="98825"/>
                      </a:cubicBezTo>
                      <a:cubicBezTo>
                        <a:pt x="83340" y="141927"/>
                        <a:pt x="5728" y="128586"/>
                        <a:pt x="2665" y="128586"/>
                      </a:cubicBezTo>
                      <a:close/>
                    </a:path>
                  </a:pathLst>
                </a:custGeom>
                <a:gradFill>
                  <a:gsLst>
                    <a:gs pos="38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15" name="Freeform 3814"/>
                <p:cNvSpPr/>
                <p:nvPr/>
              </p:nvSpPr>
              <p:spPr>
                <a:xfrm>
                  <a:off x="6089196" y="2541777"/>
                  <a:ext cx="209907" cy="174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9907" h="174238">
                      <a:moveTo>
                        <a:pt x="383" y="0"/>
                      </a:moveTo>
                      <a:cubicBezTo>
                        <a:pt x="383" y="0"/>
                        <a:pt x="-9829" y="108766"/>
                        <a:pt x="74932" y="152895"/>
                      </a:cubicBezTo>
                      <a:cubicBezTo>
                        <a:pt x="159693" y="197023"/>
                        <a:pt x="207690" y="159053"/>
                        <a:pt x="207690" y="159053"/>
                      </a:cubicBezTo>
                      <a:cubicBezTo>
                        <a:pt x="207690" y="159053"/>
                        <a:pt x="230155" y="89268"/>
                        <a:pt x="131098" y="43087"/>
                      </a:cubicBezTo>
                      <a:cubicBezTo>
                        <a:pt x="32041" y="-3095"/>
                        <a:pt x="383" y="2036"/>
                        <a:pt x="383" y="0"/>
                      </a:cubicBezTo>
                      <a:close/>
                    </a:path>
                  </a:pathLst>
                </a:custGeom>
                <a:gradFill>
                  <a:gsLst>
                    <a:gs pos="52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16" name="Freeform 3815"/>
                <p:cNvSpPr/>
                <p:nvPr/>
              </p:nvSpPr>
              <p:spPr>
                <a:xfrm>
                  <a:off x="5838360" y="2400010"/>
                  <a:ext cx="207872" cy="152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872" h="152013">
                      <a:moveTo>
                        <a:pt x="207533" y="127340"/>
                      </a:moveTo>
                      <a:cubicBezTo>
                        <a:pt x="209813" y="119318"/>
                        <a:pt x="200692" y="33375"/>
                        <a:pt x="124292" y="9311"/>
                      </a:cubicBezTo>
                      <a:cubicBezTo>
                        <a:pt x="47892" y="-14754"/>
                        <a:pt x="0" y="15040"/>
                        <a:pt x="0" y="15040"/>
                      </a:cubicBezTo>
                      <a:cubicBezTo>
                        <a:pt x="0" y="15040"/>
                        <a:pt x="31928" y="111297"/>
                        <a:pt x="98066" y="141091"/>
                      </a:cubicBezTo>
                      <a:cubicBezTo>
                        <a:pt x="164203" y="170886"/>
                        <a:pt x="210955" y="130778"/>
                        <a:pt x="207533" y="127340"/>
                      </a:cubicBezTo>
                      <a:close/>
                    </a:path>
                  </a:pathLst>
                </a:custGeom>
                <a:gradFill>
                  <a:gsLst>
                    <a:gs pos="16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17" name="Freeform 3816"/>
                <p:cNvSpPr/>
                <p:nvPr/>
              </p:nvSpPr>
              <p:spPr>
                <a:xfrm>
                  <a:off x="5982351" y="2553563"/>
                  <a:ext cx="128194" cy="2283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194" h="228357">
                      <a:moveTo>
                        <a:pt x="64336" y="5644"/>
                      </a:moveTo>
                      <a:cubicBezTo>
                        <a:pt x="64336" y="5644"/>
                        <a:pt x="0" y="54904"/>
                        <a:pt x="0" y="124689"/>
                      </a:cubicBezTo>
                      <a:cubicBezTo>
                        <a:pt x="0" y="194475"/>
                        <a:pt x="18382" y="228357"/>
                        <a:pt x="18382" y="228357"/>
                      </a:cubicBezTo>
                      <a:cubicBezTo>
                        <a:pt x="18382" y="228357"/>
                        <a:pt x="73527" y="224236"/>
                        <a:pt x="103142" y="187291"/>
                      </a:cubicBezTo>
                      <a:cubicBezTo>
                        <a:pt x="132758" y="150346"/>
                        <a:pt x="133778" y="56957"/>
                        <a:pt x="118461" y="22064"/>
                      </a:cubicBezTo>
                      <a:cubicBezTo>
                        <a:pt x="103142" y="-12828"/>
                        <a:pt x="64336" y="3592"/>
                        <a:pt x="64336" y="5644"/>
                      </a:cubicBezTo>
                      <a:close/>
                    </a:path>
                  </a:pathLst>
                </a:custGeom>
                <a:gradFill>
                  <a:gsLst>
                    <a:gs pos="18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18" name="Freeform 3817"/>
                <p:cNvSpPr/>
                <p:nvPr/>
              </p:nvSpPr>
              <p:spPr>
                <a:xfrm>
                  <a:off x="5950997" y="2284172"/>
                  <a:ext cx="131019" cy="2284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019" h="228405">
                      <a:moveTo>
                        <a:pt x="13994" y="0"/>
                      </a:moveTo>
                      <a:cubicBezTo>
                        <a:pt x="7867" y="4105"/>
                        <a:pt x="-12558" y="100573"/>
                        <a:pt x="10930" y="140597"/>
                      </a:cubicBezTo>
                      <a:cubicBezTo>
                        <a:pt x="34418" y="180620"/>
                        <a:pt x="92117" y="219104"/>
                        <a:pt x="97733" y="224749"/>
                      </a:cubicBezTo>
                      <a:cubicBezTo>
                        <a:pt x="103350" y="230394"/>
                        <a:pt x="106924" y="229880"/>
                        <a:pt x="113051" y="220644"/>
                      </a:cubicBezTo>
                      <a:cubicBezTo>
                        <a:pt x="119178" y="211407"/>
                        <a:pt x="147773" y="162147"/>
                        <a:pt x="117136" y="93389"/>
                      </a:cubicBezTo>
                      <a:cubicBezTo>
                        <a:pt x="86500" y="24630"/>
                        <a:pt x="13994" y="0"/>
                        <a:pt x="1399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19" name="Freeform 3818"/>
                <p:cNvSpPr/>
                <p:nvPr/>
              </p:nvSpPr>
              <p:spPr>
                <a:xfrm>
                  <a:off x="6038454" y="2555488"/>
                  <a:ext cx="125944" cy="1925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944" h="192566">
                      <a:moveTo>
                        <a:pt x="35806" y="8851"/>
                      </a:moveTo>
                      <a:cubicBezTo>
                        <a:pt x="35806" y="8851"/>
                        <a:pt x="-19339" y="43744"/>
                        <a:pt x="7212" y="101214"/>
                      </a:cubicBezTo>
                      <a:cubicBezTo>
                        <a:pt x="33764" y="158684"/>
                        <a:pt x="72570" y="192566"/>
                        <a:pt x="72570" y="192566"/>
                      </a:cubicBezTo>
                      <a:cubicBezTo>
                        <a:pt x="72570" y="192566"/>
                        <a:pt x="135885" y="119686"/>
                        <a:pt x="124652" y="74531"/>
                      </a:cubicBezTo>
                      <a:cubicBezTo>
                        <a:pt x="113419" y="29376"/>
                        <a:pt x="90952" y="15009"/>
                        <a:pt x="78697" y="8851"/>
                      </a:cubicBezTo>
                      <a:cubicBezTo>
                        <a:pt x="66443" y="2694"/>
                        <a:pt x="41933" y="-7569"/>
                        <a:pt x="35806" y="8851"/>
                      </a:cubicBezTo>
                      <a:close/>
                    </a:path>
                  </a:pathLst>
                </a:custGeom>
                <a:gradFill>
                  <a:gsLst>
                    <a:gs pos="2500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20" name="Freeform 3819"/>
                <p:cNvSpPr/>
                <p:nvPr/>
              </p:nvSpPr>
              <p:spPr>
                <a:xfrm>
                  <a:off x="6115140" y="2360132"/>
                  <a:ext cx="139157" cy="1469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9157" h="146962">
                      <a:moveTo>
                        <a:pt x="0" y="110819"/>
                      </a:moveTo>
                      <a:cubicBezTo>
                        <a:pt x="0" y="110819"/>
                        <a:pt x="5074" y="60533"/>
                        <a:pt x="45923" y="31798"/>
                      </a:cubicBezTo>
                      <a:cubicBezTo>
                        <a:pt x="86771" y="3063"/>
                        <a:pt x="138853" y="0"/>
                        <a:pt x="138853" y="0"/>
                      </a:cubicBezTo>
                      <a:cubicBezTo>
                        <a:pt x="138853" y="0"/>
                        <a:pt x="144980" y="27693"/>
                        <a:pt x="103111" y="83110"/>
                      </a:cubicBezTo>
                      <a:cubicBezTo>
                        <a:pt x="61241" y="138528"/>
                        <a:pt x="22435" y="146737"/>
                        <a:pt x="22435" y="146737"/>
                      </a:cubicBezTo>
                      <a:cubicBezTo>
                        <a:pt x="22435" y="146737"/>
                        <a:pt x="0" y="151869"/>
                        <a:pt x="0" y="110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21" name="Freeform 3820"/>
                <p:cNvSpPr/>
                <p:nvPr/>
              </p:nvSpPr>
              <p:spPr>
                <a:xfrm>
                  <a:off x="6114087" y="2474767"/>
                  <a:ext cx="232836" cy="1363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2836" h="136331">
                      <a:moveTo>
                        <a:pt x="30636" y="48522"/>
                      </a:moveTo>
                      <a:cubicBezTo>
                        <a:pt x="30636" y="48522"/>
                        <a:pt x="68421" y="5420"/>
                        <a:pt x="123567" y="289"/>
                      </a:cubicBezTo>
                      <a:cubicBezTo>
                        <a:pt x="178712" y="-4843"/>
                        <a:pt x="232836" y="55706"/>
                        <a:pt x="232836" y="57759"/>
                      </a:cubicBezTo>
                      <a:cubicBezTo>
                        <a:pt x="232836" y="59811"/>
                        <a:pt x="210370" y="105993"/>
                        <a:pt x="131736" y="130623"/>
                      </a:cubicBezTo>
                      <a:cubicBezTo>
                        <a:pt x="53103" y="155253"/>
                        <a:pt x="0" y="91625"/>
                        <a:pt x="0" y="91625"/>
                      </a:cubicBezTo>
                      <a:cubicBezTo>
                        <a:pt x="0" y="91625"/>
                        <a:pt x="-1021" y="59811"/>
                        <a:pt x="30636" y="48522"/>
                      </a:cubicBezTo>
                      <a:close/>
                    </a:path>
                  </a:pathLst>
                </a:custGeom>
                <a:gradFill>
                  <a:gsLst>
                    <a:gs pos="37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22" name="Freeform 3821"/>
                <p:cNvSpPr/>
                <p:nvPr/>
              </p:nvSpPr>
              <p:spPr>
                <a:xfrm>
                  <a:off x="5858800" y="2509740"/>
                  <a:ext cx="198275" cy="1264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275" h="126421">
                      <a:moveTo>
                        <a:pt x="161336" y="18681"/>
                      </a:moveTo>
                      <a:cubicBezTo>
                        <a:pt x="161336" y="18681"/>
                        <a:pt x="101084" y="-21343"/>
                        <a:pt x="52066" y="15602"/>
                      </a:cubicBezTo>
                      <a:cubicBezTo>
                        <a:pt x="3048" y="52547"/>
                        <a:pt x="0" y="94624"/>
                        <a:pt x="0" y="94624"/>
                      </a:cubicBezTo>
                      <a:cubicBezTo>
                        <a:pt x="0" y="94624"/>
                        <a:pt x="68405" y="133621"/>
                        <a:pt x="116402" y="125411"/>
                      </a:cubicBezTo>
                      <a:cubicBezTo>
                        <a:pt x="164400" y="117201"/>
                        <a:pt x="192994" y="69993"/>
                        <a:pt x="192994" y="69993"/>
                      </a:cubicBezTo>
                      <a:cubicBezTo>
                        <a:pt x="192994" y="69993"/>
                        <a:pt x="217502" y="18681"/>
                        <a:pt x="161336" y="18681"/>
                      </a:cubicBezTo>
                      <a:close/>
                    </a:path>
                  </a:pathLst>
                </a:custGeom>
                <a:gradFill>
                  <a:gsLst>
                    <a:gs pos="45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23" name="Freeform 3822"/>
                <p:cNvSpPr/>
                <p:nvPr/>
              </p:nvSpPr>
              <p:spPr>
                <a:xfrm>
                  <a:off x="5871582" y="2488621"/>
                  <a:ext cx="185494" cy="1033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5494" h="103379">
                      <a:moveTo>
                        <a:pt x="447" y="34492"/>
                      </a:moveTo>
                      <a:cubicBezTo>
                        <a:pt x="447" y="37570"/>
                        <a:pt x="85207" y="-21952"/>
                        <a:pt x="135247" y="8835"/>
                      </a:cubicBezTo>
                      <a:cubicBezTo>
                        <a:pt x="185287" y="39623"/>
                        <a:pt x="185494" y="36544"/>
                        <a:pt x="185494" y="36544"/>
                      </a:cubicBezTo>
                      <a:cubicBezTo>
                        <a:pt x="185494" y="36544"/>
                        <a:pt x="188348" y="99963"/>
                        <a:pt x="128099" y="103379"/>
                      </a:cubicBezTo>
                      <a:cubicBezTo>
                        <a:pt x="67847" y="106121"/>
                        <a:pt x="-7212" y="42188"/>
                        <a:pt x="447" y="34492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24" name="Freeform 3823"/>
                <p:cNvSpPr/>
                <p:nvPr/>
              </p:nvSpPr>
              <p:spPr>
                <a:xfrm>
                  <a:off x="6148841" y="2498531"/>
                  <a:ext cx="161320" cy="835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320" h="83560">
                      <a:moveTo>
                        <a:pt x="0" y="18601"/>
                      </a:moveTo>
                      <a:cubicBezTo>
                        <a:pt x="0" y="18601"/>
                        <a:pt x="29583" y="-14239"/>
                        <a:pt x="90856" y="7312"/>
                      </a:cubicBezTo>
                      <a:cubicBezTo>
                        <a:pt x="152129" y="28863"/>
                        <a:pt x="161320" y="54520"/>
                        <a:pt x="161320" y="54520"/>
                      </a:cubicBezTo>
                      <a:cubicBezTo>
                        <a:pt x="161320" y="54520"/>
                        <a:pt x="106174" y="98649"/>
                        <a:pt x="53071" y="78123"/>
                      </a:cubicBezTo>
                      <a:cubicBezTo>
                        <a:pt x="0" y="57598"/>
                        <a:pt x="0" y="18601"/>
                        <a:pt x="0" y="186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25" name="Freeform 3824"/>
                <p:cNvSpPr/>
                <p:nvPr/>
              </p:nvSpPr>
              <p:spPr>
                <a:xfrm>
                  <a:off x="6023136" y="2456487"/>
                  <a:ext cx="144135" cy="138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135" h="138544">
                      <a:moveTo>
                        <a:pt x="8234" y="43199"/>
                      </a:moveTo>
                      <a:cubicBezTo>
                        <a:pt x="8234" y="43199"/>
                        <a:pt x="8744" y="29344"/>
                        <a:pt x="15382" y="22674"/>
                      </a:cubicBezTo>
                      <a:cubicBezTo>
                        <a:pt x="22020" y="16003"/>
                        <a:pt x="23552" y="5227"/>
                        <a:pt x="23552" y="5227"/>
                      </a:cubicBezTo>
                      <a:cubicBezTo>
                        <a:pt x="23552" y="5227"/>
                        <a:pt x="32743" y="-2983"/>
                        <a:pt x="41934" y="1122"/>
                      </a:cubicBezTo>
                      <a:cubicBezTo>
                        <a:pt x="51124" y="5227"/>
                        <a:pt x="55209" y="-2983"/>
                        <a:pt x="66443" y="1122"/>
                      </a:cubicBezTo>
                      <a:cubicBezTo>
                        <a:pt x="77676" y="5227"/>
                        <a:pt x="89420" y="-2469"/>
                        <a:pt x="97079" y="5227"/>
                      </a:cubicBezTo>
                      <a:cubicBezTo>
                        <a:pt x="104738" y="12924"/>
                        <a:pt x="119546" y="4201"/>
                        <a:pt x="123630" y="13437"/>
                      </a:cubicBezTo>
                      <a:cubicBezTo>
                        <a:pt x="127715" y="22674"/>
                        <a:pt x="134864" y="29857"/>
                        <a:pt x="134864" y="40120"/>
                      </a:cubicBezTo>
                      <a:cubicBezTo>
                        <a:pt x="134864" y="50382"/>
                        <a:pt x="143034" y="57566"/>
                        <a:pt x="143034" y="72960"/>
                      </a:cubicBezTo>
                      <a:cubicBezTo>
                        <a:pt x="143034" y="88354"/>
                        <a:pt x="147628" y="78604"/>
                        <a:pt x="137928" y="94511"/>
                      </a:cubicBezTo>
                      <a:cubicBezTo>
                        <a:pt x="128226" y="110418"/>
                        <a:pt x="135885" y="96563"/>
                        <a:pt x="128226" y="110418"/>
                      </a:cubicBezTo>
                      <a:cubicBezTo>
                        <a:pt x="120567" y="124273"/>
                        <a:pt x="123630" y="121193"/>
                        <a:pt x="110355" y="128377"/>
                      </a:cubicBezTo>
                      <a:cubicBezTo>
                        <a:pt x="97079" y="135561"/>
                        <a:pt x="102185" y="116062"/>
                        <a:pt x="80740" y="128377"/>
                      </a:cubicBezTo>
                      <a:cubicBezTo>
                        <a:pt x="59294" y="140692"/>
                        <a:pt x="65422" y="140692"/>
                        <a:pt x="49082" y="134535"/>
                      </a:cubicBezTo>
                      <a:cubicBezTo>
                        <a:pt x="32743" y="128377"/>
                        <a:pt x="30189" y="121707"/>
                        <a:pt x="28658" y="116062"/>
                      </a:cubicBezTo>
                      <a:cubicBezTo>
                        <a:pt x="27126" y="110418"/>
                        <a:pt x="22531" y="109905"/>
                        <a:pt x="15382" y="102721"/>
                      </a:cubicBezTo>
                      <a:cubicBezTo>
                        <a:pt x="8234" y="95538"/>
                        <a:pt x="0" y="89380"/>
                        <a:pt x="0" y="76039"/>
                      </a:cubicBezTo>
                      <a:cubicBezTo>
                        <a:pt x="0" y="62697"/>
                        <a:pt x="-957" y="51409"/>
                        <a:pt x="3638" y="50896"/>
                      </a:cubicBezTo>
                      <a:cubicBezTo>
                        <a:pt x="8234" y="50382"/>
                        <a:pt x="8234" y="43199"/>
                        <a:pt x="8234" y="43199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7DF9A"/>
                    </a:gs>
                    <a:gs pos="0">
                      <a:srgbClr val="F1C850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826" name="Freeform 3825"/>
                <p:cNvSpPr/>
                <p:nvPr/>
              </p:nvSpPr>
              <p:spPr>
                <a:xfrm>
                  <a:off x="6061623" y="2469956"/>
                  <a:ext cx="76256" cy="736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256" h="73601">
                      <a:moveTo>
                        <a:pt x="3447" y="18440"/>
                      </a:moveTo>
                      <a:cubicBezTo>
                        <a:pt x="3447" y="18440"/>
                        <a:pt x="17744" y="-5163"/>
                        <a:pt x="49401" y="994"/>
                      </a:cubicBezTo>
                      <a:cubicBezTo>
                        <a:pt x="81059" y="7152"/>
                        <a:pt x="75953" y="35887"/>
                        <a:pt x="75953" y="47175"/>
                      </a:cubicBezTo>
                      <a:cubicBezTo>
                        <a:pt x="75953" y="58464"/>
                        <a:pt x="57571" y="80048"/>
                        <a:pt x="27956" y="71822"/>
                      </a:cubicBezTo>
                      <a:cubicBezTo>
                        <a:pt x="-1659" y="63596"/>
                        <a:pt x="-3702" y="41018"/>
                        <a:pt x="3447" y="18440"/>
                      </a:cubicBezTo>
                      <a:close/>
                    </a:path>
                  </a:pathLst>
                </a:custGeom>
                <a:solidFill>
                  <a:srgbClr val="E2D342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3827" name="Freeform 3826"/>
              <p:cNvSpPr/>
              <p:nvPr/>
            </p:nvSpPr>
            <p:spPr>
              <a:xfrm>
                <a:off x="6080674" y="2487403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28" name="Freeform 3827"/>
              <p:cNvSpPr/>
              <p:nvPr/>
            </p:nvSpPr>
            <p:spPr>
              <a:xfrm>
                <a:off x="6071197" y="2505617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29" name="Freeform 3828"/>
              <p:cNvSpPr/>
              <p:nvPr/>
            </p:nvSpPr>
            <p:spPr>
              <a:xfrm>
                <a:off x="6076844" y="2521534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30" name="Freeform 3829"/>
              <p:cNvSpPr/>
              <p:nvPr/>
            </p:nvSpPr>
            <p:spPr>
              <a:xfrm>
                <a:off x="6095706" y="2531002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31" name="Freeform 3830"/>
              <p:cNvSpPr/>
              <p:nvPr/>
            </p:nvSpPr>
            <p:spPr>
              <a:xfrm>
                <a:off x="6115620" y="2526107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32" name="Freeform 3831"/>
              <p:cNvSpPr/>
              <p:nvPr/>
            </p:nvSpPr>
            <p:spPr>
              <a:xfrm>
                <a:off x="6128400" y="2509233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33" name="Freeform 3832"/>
              <p:cNvSpPr/>
              <p:nvPr/>
            </p:nvSpPr>
            <p:spPr>
              <a:xfrm>
                <a:off x="6121267" y="2489770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34" name="Freeform 3833"/>
              <p:cNvSpPr/>
              <p:nvPr/>
            </p:nvSpPr>
            <p:spPr>
              <a:xfrm>
                <a:off x="6100827" y="2481784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35" name="Freeform 3834"/>
              <p:cNvSpPr/>
              <p:nvPr/>
            </p:nvSpPr>
            <p:spPr>
              <a:xfrm>
                <a:off x="6099821" y="2503076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</p:grpSp>
        <p:grpSp>
          <p:nvGrpSpPr>
            <p:cNvPr id="3836" name="Group 3835"/>
            <p:cNvGrpSpPr/>
            <p:nvPr/>
          </p:nvGrpSpPr>
          <p:grpSpPr>
            <a:xfrm>
              <a:off x="5211164" y="2277005"/>
              <a:ext cx="508564" cy="504915"/>
              <a:chOff x="5211164" y="2277005"/>
              <a:chExt cx="508564" cy="504915"/>
            </a:xfrm>
          </p:grpSpPr>
          <p:grpSp>
            <p:nvGrpSpPr>
              <p:cNvPr id="3837" name="Group 3836"/>
              <p:cNvGrpSpPr/>
              <p:nvPr/>
            </p:nvGrpSpPr>
            <p:grpSpPr>
              <a:xfrm>
                <a:off x="5211164" y="2277005"/>
                <a:ext cx="508564" cy="504915"/>
                <a:chOff x="5211164" y="2277005"/>
                <a:chExt cx="508564" cy="504915"/>
              </a:xfrm>
            </p:grpSpPr>
            <p:sp>
              <p:nvSpPr>
                <p:cNvPr id="3838" name="Freeform 3837"/>
                <p:cNvSpPr/>
                <p:nvPr/>
              </p:nvSpPr>
              <p:spPr>
                <a:xfrm>
                  <a:off x="5419204" y="2277005"/>
                  <a:ext cx="125035" cy="2298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035" h="229896">
                      <a:moveTo>
                        <a:pt x="79941" y="0"/>
                      </a:moveTo>
                      <a:cubicBezTo>
                        <a:pt x="79941" y="0"/>
                        <a:pt x="15605" y="20509"/>
                        <a:pt x="2330" y="99530"/>
                      </a:cubicBezTo>
                      <a:cubicBezTo>
                        <a:pt x="-10946" y="178551"/>
                        <a:pt x="36030" y="229896"/>
                        <a:pt x="38072" y="229896"/>
                      </a:cubicBezTo>
                      <a:cubicBezTo>
                        <a:pt x="40114" y="229896"/>
                        <a:pt x="99345" y="204208"/>
                        <a:pt x="113642" y="159053"/>
                      </a:cubicBezTo>
                      <a:cubicBezTo>
                        <a:pt x="127939" y="113898"/>
                        <a:pt x="139172" y="45139"/>
                        <a:pt x="79941" y="0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39" name="Freeform 3838"/>
                <p:cNvSpPr/>
                <p:nvPr/>
              </p:nvSpPr>
              <p:spPr>
                <a:xfrm>
                  <a:off x="5510779" y="2383414"/>
                  <a:ext cx="156724" cy="1305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724" h="130558">
                      <a:moveTo>
                        <a:pt x="2665" y="128586"/>
                      </a:moveTo>
                      <a:cubicBezTo>
                        <a:pt x="2665" y="128586"/>
                        <a:pt x="-14696" y="44433"/>
                        <a:pt x="38407" y="17751"/>
                      </a:cubicBezTo>
                      <a:cubicBezTo>
                        <a:pt x="91510" y="-8932"/>
                        <a:pt x="149720" y="2357"/>
                        <a:pt x="149720" y="2357"/>
                      </a:cubicBezTo>
                      <a:cubicBezTo>
                        <a:pt x="149720" y="2357"/>
                        <a:pt x="175249" y="55722"/>
                        <a:pt x="129295" y="98825"/>
                      </a:cubicBezTo>
                      <a:cubicBezTo>
                        <a:pt x="83340" y="141927"/>
                        <a:pt x="5728" y="128586"/>
                        <a:pt x="2665" y="128586"/>
                      </a:cubicBezTo>
                      <a:close/>
                    </a:path>
                  </a:pathLst>
                </a:custGeom>
                <a:gradFill>
                  <a:gsLst>
                    <a:gs pos="38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40" name="Freeform 3839"/>
                <p:cNvSpPr/>
                <p:nvPr/>
              </p:nvSpPr>
              <p:spPr>
                <a:xfrm>
                  <a:off x="5462000" y="2541777"/>
                  <a:ext cx="209907" cy="174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9907" h="174238">
                      <a:moveTo>
                        <a:pt x="383" y="0"/>
                      </a:moveTo>
                      <a:cubicBezTo>
                        <a:pt x="383" y="0"/>
                        <a:pt x="-9829" y="108766"/>
                        <a:pt x="74932" y="152895"/>
                      </a:cubicBezTo>
                      <a:cubicBezTo>
                        <a:pt x="159693" y="197023"/>
                        <a:pt x="207690" y="159053"/>
                        <a:pt x="207690" y="159053"/>
                      </a:cubicBezTo>
                      <a:cubicBezTo>
                        <a:pt x="207690" y="159053"/>
                        <a:pt x="230155" y="89268"/>
                        <a:pt x="131098" y="43087"/>
                      </a:cubicBezTo>
                      <a:cubicBezTo>
                        <a:pt x="32041" y="-3095"/>
                        <a:pt x="383" y="2036"/>
                        <a:pt x="383" y="0"/>
                      </a:cubicBezTo>
                      <a:close/>
                    </a:path>
                  </a:pathLst>
                </a:custGeom>
                <a:gradFill>
                  <a:gsLst>
                    <a:gs pos="52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41" name="Freeform 3840"/>
                <p:cNvSpPr/>
                <p:nvPr/>
              </p:nvSpPr>
              <p:spPr>
                <a:xfrm>
                  <a:off x="5211164" y="2400010"/>
                  <a:ext cx="207872" cy="152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872" h="152013">
                      <a:moveTo>
                        <a:pt x="207533" y="127340"/>
                      </a:moveTo>
                      <a:cubicBezTo>
                        <a:pt x="209813" y="119318"/>
                        <a:pt x="200692" y="33375"/>
                        <a:pt x="124292" y="9311"/>
                      </a:cubicBezTo>
                      <a:cubicBezTo>
                        <a:pt x="47892" y="-14754"/>
                        <a:pt x="0" y="15040"/>
                        <a:pt x="0" y="15040"/>
                      </a:cubicBezTo>
                      <a:cubicBezTo>
                        <a:pt x="0" y="15040"/>
                        <a:pt x="31928" y="111297"/>
                        <a:pt x="98066" y="141091"/>
                      </a:cubicBezTo>
                      <a:cubicBezTo>
                        <a:pt x="164203" y="170886"/>
                        <a:pt x="210955" y="130778"/>
                        <a:pt x="207533" y="127340"/>
                      </a:cubicBezTo>
                      <a:close/>
                    </a:path>
                  </a:pathLst>
                </a:custGeom>
                <a:gradFill>
                  <a:gsLst>
                    <a:gs pos="16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42" name="Freeform 3841"/>
                <p:cNvSpPr/>
                <p:nvPr/>
              </p:nvSpPr>
              <p:spPr>
                <a:xfrm>
                  <a:off x="5355154" y="2553563"/>
                  <a:ext cx="128194" cy="2283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194" h="228357">
                      <a:moveTo>
                        <a:pt x="64336" y="5644"/>
                      </a:moveTo>
                      <a:cubicBezTo>
                        <a:pt x="64336" y="5644"/>
                        <a:pt x="0" y="54904"/>
                        <a:pt x="0" y="124689"/>
                      </a:cubicBezTo>
                      <a:cubicBezTo>
                        <a:pt x="0" y="194475"/>
                        <a:pt x="18382" y="228357"/>
                        <a:pt x="18382" y="228357"/>
                      </a:cubicBezTo>
                      <a:cubicBezTo>
                        <a:pt x="18382" y="228357"/>
                        <a:pt x="73527" y="224236"/>
                        <a:pt x="103142" y="187291"/>
                      </a:cubicBezTo>
                      <a:cubicBezTo>
                        <a:pt x="132758" y="150346"/>
                        <a:pt x="133778" y="56957"/>
                        <a:pt x="118461" y="22064"/>
                      </a:cubicBezTo>
                      <a:cubicBezTo>
                        <a:pt x="103142" y="-12828"/>
                        <a:pt x="64336" y="3592"/>
                        <a:pt x="64336" y="5644"/>
                      </a:cubicBezTo>
                      <a:close/>
                    </a:path>
                  </a:pathLst>
                </a:custGeom>
                <a:gradFill>
                  <a:gsLst>
                    <a:gs pos="18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43" name="Freeform 3842"/>
                <p:cNvSpPr/>
                <p:nvPr/>
              </p:nvSpPr>
              <p:spPr>
                <a:xfrm>
                  <a:off x="5323800" y="2284172"/>
                  <a:ext cx="131019" cy="2284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019" h="228405">
                      <a:moveTo>
                        <a:pt x="13994" y="0"/>
                      </a:moveTo>
                      <a:cubicBezTo>
                        <a:pt x="7867" y="4105"/>
                        <a:pt x="-12558" y="100573"/>
                        <a:pt x="10930" y="140597"/>
                      </a:cubicBezTo>
                      <a:cubicBezTo>
                        <a:pt x="34418" y="180620"/>
                        <a:pt x="92117" y="219104"/>
                        <a:pt x="97733" y="224749"/>
                      </a:cubicBezTo>
                      <a:cubicBezTo>
                        <a:pt x="103350" y="230394"/>
                        <a:pt x="106924" y="229880"/>
                        <a:pt x="113051" y="220644"/>
                      </a:cubicBezTo>
                      <a:cubicBezTo>
                        <a:pt x="119178" y="211407"/>
                        <a:pt x="147773" y="162147"/>
                        <a:pt x="117136" y="93389"/>
                      </a:cubicBezTo>
                      <a:cubicBezTo>
                        <a:pt x="86500" y="24630"/>
                        <a:pt x="13994" y="0"/>
                        <a:pt x="1399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44" name="Freeform 3843"/>
                <p:cNvSpPr/>
                <p:nvPr/>
              </p:nvSpPr>
              <p:spPr>
                <a:xfrm>
                  <a:off x="5411258" y="2555488"/>
                  <a:ext cx="125944" cy="1925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944" h="192566">
                      <a:moveTo>
                        <a:pt x="35806" y="8851"/>
                      </a:moveTo>
                      <a:cubicBezTo>
                        <a:pt x="35806" y="8851"/>
                        <a:pt x="-19339" y="43744"/>
                        <a:pt x="7212" y="101214"/>
                      </a:cubicBezTo>
                      <a:cubicBezTo>
                        <a:pt x="33764" y="158684"/>
                        <a:pt x="72570" y="192566"/>
                        <a:pt x="72570" y="192566"/>
                      </a:cubicBezTo>
                      <a:cubicBezTo>
                        <a:pt x="72570" y="192566"/>
                        <a:pt x="135885" y="119686"/>
                        <a:pt x="124652" y="74531"/>
                      </a:cubicBezTo>
                      <a:cubicBezTo>
                        <a:pt x="113419" y="29376"/>
                        <a:pt x="90952" y="15009"/>
                        <a:pt x="78697" y="8851"/>
                      </a:cubicBezTo>
                      <a:cubicBezTo>
                        <a:pt x="66443" y="2694"/>
                        <a:pt x="41933" y="-7569"/>
                        <a:pt x="35806" y="8851"/>
                      </a:cubicBezTo>
                      <a:close/>
                    </a:path>
                  </a:pathLst>
                </a:custGeom>
                <a:gradFill>
                  <a:gsLst>
                    <a:gs pos="2500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45" name="Freeform 3844"/>
                <p:cNvSpPr/>
                <p:nvPr/>
              </p:nvSpPr>
              <p:spPr>
                <a:xfrm>
                  <a:off x="5487944" y="2360132"/>
                  <a:ext cx="139157" cy="1469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9157" h="146962">
                      <a:moveTo>
                        <a:pt x="0" y="110819"/>
                      </a:moveTo>
                      <a:cubicBezTo>
                        <a:pt x="0" y="110819"/>
                        <a:pt x="5074" y="60533"/>
                        <a:pt x="45923" y="31798"/>
                      </a:cubicBezTo>
                      <a:cubicBezTo>
                        <a:pt x="86771" y="3063"/>
                        <a:pt x="138853" y="0"/>
                        <a:pt x="138853" y="0"/>
                      </a:cubicBezTo>
                      <a:cubicBezTo>
                        <a:pt x="138853" y="0"/>
                        <a:pt x="144980" y="27693"/>
                        <a:pt x="103111" y="83110"/>
                      </a:cubicBezTo>
                      <a:cubicBezTo>
                        <a:pt x="61241" y="138528"/>
                        <a:pt x="22435" y="146737"/>
                        <a:pt x="22435" y="146737"/>
                      </a:cubicBezTo>
                      <a:cubicBezTo>
                        <a:pt x="22435" y="146737"/>
                        <a:pt x="0" y="151869"/>
                        <a:pt x="0" y="1108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46" name="Freeform 3845"/>
                <p:cNvSpPr/>
                <p:nvPr/>
              </p:nvSpPr>
              <p:spPr>
                <a:xfrm>
                  <a:off x="5486891" y="2474767"/>
                  <a:ext cx="232836" cy="1363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2836" h="136331">
                      <a:moveTo>
                        <a:pt x="30636" y="48522"/>
                      </a:moveTo>
                      <a:cubicBezTo>
                        <a:pt x="30636" y="48522"/>
                        <a:pt x="68421" y="5420"/>
                        <a:pt x="123567" y="289"/>
                      </a:cubicBezTo>
                      <a:cubicBezTo>
                        <a:pt x="178712" y="-4843"/>
                        <a:pt x="232836" y="55706"/>
                        <a:pt x="232836" y="57759"/>
                      </a:cubicBezTo>
                      <a:cubicBezTo>
                        <a:pt x="232836" y="59811"/>
                        <a:pt x="210370" y="105993"/>
                        <a:pt x="131736" y="130623"/>
                      </a:cubicBezTo>
                      <a:cubicBezTo>
                        <a:pt x="53103" y="155253"/>
                        <a:pt x="0" y="91625"/>
                        <a:pt x="0" y="91625"/>
                      </a:cubicBezTo>
                      <a:cubicBezTo>
                        <a:pt x="0" y="91625"/>
                        <a:pt x="-1021" y="59811"/>
                        <a:pt x="30636" y="48522"/>
                      </a:cubicBezTo>
                      <a:close/>
                    </a:path>
                  </a:pathLst>
                </a:custGeom>
                <a:gradFill>
                  <a:gsLst>
                    <a:gs pos="37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47" name="Freeform 3846"/>
                <p:cNvSpPr/>
                <p:nvPr/>
              </p:nvSpPr>
              <p:spPr>
                <a:xfrm>
                  <a:off x="5231604" y="2509740"/>
                  <a:ext cx="198275" cy="1264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275" h="126421">
                      <a:moveTo>
                        <a:pt x="161336" y="18681"/>
                      </a:moveTo>
                      <a:cubicBezTo>
                        <a:pt x="161336" y="18681"/>
                        <a:pt x="101084" y="-21343"/>
                        <a:pt x="52066" y="15602"/>
                      </a:cubicBezTo>
                      <a:cubicBezTo>
                        <a:pt x="3048" y="52547"/>
                        <a:pt x="0" y="94624"/>
                        <a:pt x="0" y="94624"/>
                      </a:cubicBezTo>
                      <a:cubicBezTo>
                        <a:pt x="0" y="94624"/>
                        <a:pt x="68405" y="133621"/>
                        <a:pt x="116402" y="125411"/>
                      </a:cubicBezTo>
                      <a:cubicBezTo>
                        <a:pt x="164400" y="117201"/>
                        <a:pt x="192994" y="69993"/>
                        <a:pt x="192994" y="69993"/>
                      </a:cubicBezTo>
                      <a:cubicBezTo>
                        <a:pt x="192994" y="69993"/>
                        <a:pt x="217502" y="18681"/>
                        <a:pt x="161336" y="18681"/>
                      </a:cubicBezTo>
                      <a:close/>
                    </a:path>
                  </a:pathLst>
                </a:custGeom>
                <a:gradFill>
                  <a:gsLst>
                    <a:gs pos="45000">
                      <a:srgbClr val="E599B2"/>
                    </a:gs>
                    <a:gs pos="100000">
                      <a:srgbClr val="D4537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48" name="Freeform 3847"/>
                <p:cNvSpPr/>
                <p:nvPr/>
              </p:nvSpPr>
              <p:spPr>
                <a:xfrm>
                  <a:off x="5244386" y="2488621"/>
                  <a:ext cx="185494" cy="1033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5494" h="103379">
                      <a:moveTo>
                        <a:pt x="447" y="34492"/>
                      </a:moveTo>
                      <a:cubicBezTo>
                        <a:pt x="447" y="37570"/>
                        <a:pt x="85207" y="-21952"/>
                        <a:pt x="135247" y="8835"/>
                      </a:cubicBezTo>
                      <a:cubicBezTo>
                        <a:pt x="185287" y="39623"/>
                        <a:pt x="185494" y="36544"/>
                        <a:pt x="185494" y="36544"/>
                      </a:cubicBezTo>
                      <a:cubicBezTo>
                        <a:pt x="185494" y="36544"/>
                        <a:pt x="188348" y="99963"/>
                        <a:pt x="128099" y="103379"/>
                      </a:cubicBezTo>
                      <a:cubicBezTo>
                        <a:pt x="67847" y="106121"/>
                        <a:pt x="-7212" y="42188"/>
                        <a:pt x="447" y="34492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49" name="Freeform 3848"/>
                <p:cNvSpPr/>
                <p:nvPr/>
              </p:nvSpPr>
              <p:spPr>
                <a:xfrm>
                  <a:off x="5521645" y="2498531"/>
                  <a:ext cx="161320" cy="835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320" h="83560">
                      <a:moveTo>
                        <a:pt x="0" y="18601"/>
                      </a:moveTo>
                      <a:cubicBezTo>
                        <a:pt x="0" y="18601"/>
                        <a:pt x="29583" y="-14239"/>
                        <a:pt x="90856" y="7312"/>
                      </a:cubicBezTo>
                      <a:cubicBezTo>
                        <a:pt x="152129" y="28863"/>
                        <a:pt x="161320" y="54520"/>
                        <a:pt x="161320" y="54520"/>
                      </a:cubicBezTo>
                      <a:cubicBezTo>
                        <a:pt x="161320" y="54520"/>
                        <a:pt x="106174" y="98649"/>
                        <a:pt x="53071" y="78123"/>
                      </a:cubicBezTo>
                      <a:cubicBezTo>
                        <a:pt x="0" y="57598"/>
                        <a:pt x="0" y="18601"/>
                        <a:pt x="0" y="186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4DA"/>
                    </a:gs>
                    <a:gs pos="100000">
                      <a:srgbClr val="FFB7C2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850" name="Freeform 3849"/>
                <p:cNvSpPr/>
                <p:nvPr/>
              </p:nvSpPr>
              <p:spPr>
                <a:xfrm>
                  <a:off x="5395940" y="2456487"/>
                  <a:ext cx="144135" cy="138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135" h="138544">
                      <a:moveTo>
                        <a:pt x="8234" y="43199"/>
                      </a:moveTo>
                      <a:cubicBezTo>
                        <a:pt x="8234" y="43199"/>
                        <a:pt x="8744" y="29344"/>
                        <a:pt x="15382" y="22674"/>
                      </a:cubicBezTo>
                      <a:cubicBezTo>
                        <a:pt x="22020" y="16003"/>
                        <a:pt x="23552" y="5227"/>
                        <a:pt x="23552" y="5227"/>
                      </a:cubicBezTo>
                      <a:cubicBezTo>
                        <a:pt x="23552" y="5227"/>
                        <a:pt x="32743" y="-2983"/>
                        <a:pt x="41934" y="1122"/>
                      </a:cubicBezTo>
                      <a:cubicBezTo>
                        <a:pt x="51124" y="5227"/>
                        <a:pt x="55209" y="-2983"/>
                        <a:pt x="66443" y="1122"/>
                      </a:cubicBezTo>
                      <a:cubicBezTo>
                        <a:pt x="77676" y="5227"/>
                        <a:pt x="89420" y="-2469"/>
                        <a:pt x="97079" y="5227"/>
                      </a:cubicBezTo>
                      <a:cubicBezTo>
                        <a:pt x="104738" y="12924"/>
                        <a:pt x="119546" y="4201"/>
                        <a:pt x="123630" y="13437"/>
                      </a:cubicBezTo>
                      <a:cubicBezTo>
                        <a:pt x="127715" y="22674"/>
                        <a:pt x="134864" y="29857"/>
                        <a:pt x="134864" y="40120"/>
                      </a:cubicBezTo>
                      <a:cubicBezTo>
                        <a:pt x="134864" y="50382"/>
                        <a:pt x="143034" y="57566"/>
                        <a:pt x="143034" y="72960"/>
                      </a:cubicBezTo>
                      <a:cubicBezTo>
                        <a:pt x="143034" y="88354"/>
                        <a:pt x="147628" y="78604"/>
                        <a:pt x="137928" y="94511"/>
                      </a:cubicBezTo>
                      <a:cubicBezTo>
                        <a:pt x="128226" y="110418"/>
                        <a:pt x="135885" y="96563"/>
                        <a:pt x="128226" y="110418"/>
                      </a:cubicBezTo>
                      <a:cubicBezTo>
                        <a:pt x="120567" y="124273"/>
                        <a:pt x="123630" y="121193"/>
                        <a:pt x="110355" y="128377"/>
                      </a:cubicBezTo>
                      <a:cubicBezTo>
                        <a:pt x="97079" y="135561"/>
                        <a:pt x="102185" y="116062"/>
                        <a:pt x="80740" y="128377"/>
                      </a:cubicBezTo>
                      <a:cubicBezTo>
                        <a:pt x="59294" y="140692"/>
                        <a:pt x="65422" y="140692"/>
                        <a:pt x="49082" y="134535"/>
                      </a:cubicBezTo>
                      <a:cubicBezTo>
                        <a:pt x="32743" y="128377"/>
                        <a:pt x="30189" y="121707"/>
                        <a:pt x="28658" y="116062"/>
                      </a:cubicBezTo>
                      <a:cubicBezTo>
                        <a:pt x="27126" y="110418"/>
                        <a:pt x="22531" y="109905"/>
                        <a:pt x="15382" y="102721"/>
                      </a:cubicBezTo>
                      <a:cubicBezTo>
                        <a:pt x="8234" y="95538"/>
                        <a:pt x="0" y="89380"/>
                        <a:pt x="0" y="76039"/>
                      </a:cubicBezTo>
                      <a:cubicBezTo>
                        <a:pt x="0" y="62697"/>
                        <a:pt x="-957" y="51409"/>
                        <a:pt x="3638" y="50896"/>
                      </a:cubicBezTo>
                      <a:cubicBezTo>
                        <a:pt x="8234" y="50382"/>
                        <a:pt x="8234" y="43199"/>
                        <a:pt x="8234" y="43199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7DF9A"/>
                    </a:gs>
                    <a:gs pos="0">
                      <a:srgbClr val="F1C850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851" name="Freeform 3850"/>
                <p:cNvSpPr/>
                <p:nvPr/>
              </p:nvSpPr>
              <p:spPr>
                <a:xfrm>
                  <a:off x="5434427" y="2469956"/>
                  <a:ext cx="76256" cy="736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256" h="73601">
                      <a:moveTo>
                        <a:pt x="3447" y="18440"/>
                      </a:moveTo>
                      <a:cubicBezTo>
                        <a:pt x="3447" y="18440"/>
                        <a:pt x="17744" y="-5163"/>
                        <a:pt x="49401" y="994"/>
                      </a:cubicBezTo>
                      <a:cubicBezTo>
                        <a:pt x="81059" y="7152"/>
                        <a:pt x="75953" y="35887"/>
                        <a:pt x="75953" y="47175"/>
                      </a:cubicBezTo>
                      <a:cubicBezTo>
                        <a:pt x="75953" y="58464"/>
                        <a:pt x="57571" y="80048"/>
                        <a:pt x="27956" y="71822"/>
                      </a:cubicBezTo>
                      <a:cubicBezTo>
                        <a:pt x="-1659" y="63596"/>
                        <a:pt x="-3702" y="41018"/>
                        <a:pt x="3447" y="18440"/>
                      </a:cubicBezTo>
                      <a:close/>
                    </a:path>
                  </a:pathLst>
                </a:custGeom>
                <a:solidFill>
                  <a:srgbClr val="E2D342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3852" name="Freeform 3851"/>
              <p:cNvSpPr/>
              <p:nvPr/>
            </p:nvSpPr>
            <p:spPr>
              <a:xfrm>
                <a:off x="5453478" y="2487403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53" name="Freeform 3852"/>
              <p:cNvSpPr/>
              <p:nvPr/>
            </p:nvSpPr>
            <p:spPr>
              <a:xfrm>
                <a:off x="5444001" y="2505617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54" name="Freeform 3853"/>
              <p:cNvSpPr/>
              <p:nvPr/>
            </p:nvSpPr>
            <p:spPr>
              <a:xfrm>
                <a:off x="5449648" y="2521534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55" name="Freeform 3854"/>
              <p:cNvSpPr/>
              <p:nvPr/>
            </p:nvSpPr>
            <p:spPr>
              <a:xfrm>
                <a:off x="5468510" y="2531002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56" name="Freeform 3855"/>
              <p:cNvSpPr/>
              <p:nvPr/>
            </p:nvSpPr>
            <p:spPr>
              <a:xfrm>
                <a:off x="5488424" y="2526107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57" name="Freeform 3856"/>
              <p:cNvSpPr/>
              <p:nvPr/>
            </p:nvSpPr>
            <p:spPr>
              <a:xfrm>
                <a:off x="5501204" y="2509233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58" name="Freeform 3857"/>
              <p:cNvSpPr/>
              <p:nvPr/>
            </p:nvSpPr>
            <p:spPr>
              <a:xfrm>
                <a:off x="5494071" y="2489770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59" name="Freeform 3858"/>
              <p:cNvSpPr/>
              <p:nvPr/>
            </p:nvSpPr>
            <p:spPr>
              <a:xfrm>
                <a:off x="5473631" y="2481784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  <p:sp>
            <p:nvSpPr>
              <p:cNvPr id="3860" name="Freeform 3859"/>
              <p:cNvSpPr/>
              <p:nvPr/>
            </p:nvSpPr>
            <p:spPr>
              <a:xfrm>
                <a:off x="5472625" y="2503076"/>
                <a:ext cx="5075" cy="5082"/>
              </a:xfrm>
              <a:custGeom>
                <a:avLst/>
                <a:gdLst/>
                <a:ahLst/>
                <a:cxnLst/>
                <a:rect l="0" t="0" r="0" b="0"/>
                <a:pathLst>
                  <a:path w="5075" h="5082">
                    <a:moveTo>
                      <a:pt x="0" y="2541"/>
                    </a:moveTo>
                    <a:cubicBezTo>
                      <a:pt x="0" y="1133"/>
                      <a:pt x="1133" y="-6"/>
                      <a:pt x="2532" y="-6"/>
                    </a:cubicBezTo>
                    <a:cubicBezTo>
                      <a:pt x="3930" y="-6"/>
                      <a:pt x="5063" y="1133"/>
                      <a:pt x="5063" y="2541"/>
                    </a:cubicBezTo>
                    <a:cubicBezTo>
                      <a:pt x="5063" y="3943"/>
                      <a:pt x="3930" y="5082"/>
                      <a:pt x="2532" y="5082"/>
                    </a:cubicBezTo>
                    <a:cubicBezTo>
                      <a:pt x="1133" y="5082"/>
                      <a:pt x="0" y="3943"/>
                      <a:pt x="0" y="2541"/>
                    </a:cubicBezTo>
                    <a:close/>
                  </a:path>
                </a:pathLst>
              </a:custGeom>
              <a:solidFill>
                <a:srgbClr val="EBB515"/>
              </a:solidFill>
              <a:ln w="7700" cap="flat">
                <a:noFill/>
                <a:bevel/>
              </a:ln>
            </p:spPr>
          </p:sp>
        </p:grpSp>
        <p:grpSp>
          <p:nvGrpSpPr>
            <p:cNvPr id="3874" name="Group 3873"/>
            <p:cNvGrpSpPr/>
            <p:nvPr/>
          </p:nvGrpSpPr>
          <p:grpSpPr>
            <a:xfrm>
              <a:off x="5115862" y="4136860"/>
              <a:ext cx="351898" cy="371541"/>
              <a:chOff x="5115862" y="4136860"/>
              <a:chExt cx="351898" cy="371541"/>
            </a:xfrm>
          </p:grpSpPr>
          <p:sp>
            <p:nvSpPr>
              <p:cNvPr id="3875" name="Freeform 3874"/>
              <p:cNvSpPr/>
              <p:nvPr/>
            </p:nvSpPr>
            <p:spPr>
              <a:xfrm>
                <a:off x="5226977" y="4136860"/>
                <a:ext cx="68983" cy="172921"/>
              </a:xfrm>
              <a:custGeom>
                <a:avLst/>
                <a:gdLst/>
                <a:ahLst/>
                <a:cxnLst/>
                <a:rect l="0" t="0" r="0" b="0"/>
                <a:pathLst>
                  <a:path w="68983" h="172921">
                    <a:moveTo>
                      <a:pt x="7742" y="0"/>
                    </a:moveTo>
                    <a:cubicBezTo>
                      <a:pt x="7742" y="0"/>
                      <a:pt x="-10886" y="59325"/>
                      <a:pt x="7742" y="102069"/>
                    </a:cubicBezTo>
                    <a:cubicBezTo>
                      <a:pt x="26371" y="144812"/>
                      <a:pt x="56176" y="172689"/>
                      <a:pt x="56176" y="172689"/>
                    </a:cubicBezTo>
                    <a:cubicBezTo>
                      <a:pt x="56176" y="172689"/>
                      <a:pt x="106472" y="94635"/>
                      <a:pt x="7742" y="0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876" name="Freeform 3875"/>
              <p:cNvSpPr/>
              <p:nvPr/>
            </p:nvSpPr>
            <p:spPr>
              <a:xfrm>
                <a:off x="5130489" y="4235299"/>
                <a:ext cx="152809" cy="75354"/>
              </a:xfrm>
              <a:custGeom>
                <a:avLst/>
                <a:gdLst/>
                <a:ahLst/>
                <a:cxnLst/>
                <a:rect l="0" t="0" r="0" b="0"/>
                <a:pathLst>
                  <a:path w="152809" h="75354">
                    <a:moveTo>
                      <a:pt x="152809" y="74250"/>
                    </a:moveTo>
                    <a:cubicBezTo>
                      <a:pt x="152809" y="74250"/>
                      <a:pt x="137761" y="27789"/>
                      <a:pt x="85602" y="12922"/>
                    </a:cubicBezTo>
                    <a:cubicBezTo>
                      <a:pt x="33443" y="-1946"/>
                      <a:pt x="0" y="-87"/>
                      <a:pt x="0" y="-87"/>
                    </a:cubicBezTo>
                    <a:cubicBezTo>
                      <a:pt x="0" y="-87"/>
                      <a:pt x="40895" y="42656"/>
                      <a:pt x="68837" y="61241"/>
                    </a:cubicBezTo>
                    <a:cubicBezTo>
                      <a:pt x="96779" y="79826"/>
                      <a:pt x="152809" y="74250"/>
                      <a:pt x="152809" y="74250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877" name="Freeform 3876"/>
              <p:cNvSpPr/>
              <p:nvPr/>
            </p:nvSpPr>
            <p:spPr>
              <a:xfrm>
                <a:off x="5115644" y="4304990"/>
                <a:ext cx="167654" cy="71434"/>
              </a:xfrm>
              <a:custGeom>
                <a:avLst/>
                <a:gdLst/>
                <a:ahLst/>
                <a:cxnLst/>
                <a:rect l="0" t="0" r="0" b="0"/>
                <a:pathLst>
                  <a:path w="167654" h="71434">
                    <a:moveTo>
                      <a:pt x="167654" y="4559"/>
                    </a:moveTo>
                    <a:cubicBezTo>
                      <a:pt x="167654" y="4559"/>
                      <a:pt x="100447" y="-10308"/>
                      <a:pt x="72504" y="11993"/>
                    </a:cubicBezTo>
                    <a:cubicBezTo>
                      <a:pt x="44562" y="34294"/>
                      <a:pt x="0" y="51019"/>
                      <a:pt x="0" y="62170"/>
                    </a:cubicBezTo>
                    <a:cubicBezTo>
                      <a:pt x="0" y="73322"/>
                      <a:pt x="94858" y="77039"/>
                      <a:pt x="116281" y="55666"/>
                    </a:cubicBezTo>
                    <a:cubicBezTo>
                      <a:pt x="137703" y="34294"/>
                      <a:pt x="167654" y="4559"/>
                      <a:pt x="167654" y="4559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878" name="Freeform 3877"/>
              <p:cNvSpPr/>
              <p:nvPr/>
            </p:nvSpPr>
            <p:spPr>
              <a:xfrm>
                <a:off x="5175458" y="4309781"/>
                <a:ext cx="107840" cy="156370"/>
              </a:xfrm>
              <a:custGeom>
                <a:avLst/>
                <a:gdLst/>
                <a:ahLst/>
                <a:cxnLst/>
                <a:rect l="0" t="0" r="0" b="0"/>
                <a:pathLst>
                  <a:path w="107840" h="156370">
                    <a:moveTo>
                      <a:pt x="107694" y="-232"/>
                    </a:moveTo>
                    <a:cubicBezTo>
                      <a:pt x="107694" y="-232"/>
                      <a:pt x="44359" y="23927"/>
                      <a:pt x="31319" y="49945"/>
                    </a:cubicBezTo>
                    <a:cubicBezTo>
                      <a:pt x="18279" y="75964"/>
                      <a:pt x="-349" y="139151"/>
                      <a:pt x="-349" y="154018"/>
                    </a:cubicBezTo>
                    <a:cubicBezTo>
                      <a:pt x="-349" y="168884"/>
                      <a:pt x="68575" y="111274"/>
                      <a:pt x="83478" y="90831"/>
                    </a:cubicBezTo>
                    <a:cubicBezTo>
                      <a:pt x="98380" y="70388"/>
                      <a:pt x="107694" y="-232"/>
                      <a:pt x="107694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879" name="Freeform 3878"/>
              <p:cNvSpPr/>
              <p:nvPr/>
            </p:nvSpPr>
            <p:spPr>
              <a:xfrm>
                <a:off x="5266706" y="4309781"/>
                <a:ext cx="65053" cy="198620"/>
              </a:xfrm>
              <a:custGeom>
                <a:avLst/>
                <a:gdLst/>
                <a:ahLst/>
                <a:cxnLst/>
                <a:rect l="0" t="0" r="0" b="0"/>
                <a:pathLst>
                  <a:path w="65053" h="198620">
                    <a:moveTo>
                      <a:pt x="16445" y="-232"/>
                    </a:moveTo>
                    <a:cubicBezTo>
                      <a:pt x="16445" y="-232"/>
                      <a:pt x="-9634" y="20210"/>
                      <a:pt x="3405" y="105698"/>
                    </a:cubicBezTo>
                    <a:cubicBezTo>
                      <a:pt x="16445" y="191186"/>
                      <a:pt x="35073" y="198620"/>
                      <a:pt x="35073" y="198620"/>
                    </a:cubicBezTo>
                    <a:cubicBezTo>
                      <a:pt x="35073" y="198620"/>
                      <a:pt x="64878" y="150300"/>
                      <a:pt x="64878" y="105698"/>
                    </a:cubicBezTo>
                    <a:cubicBezTo>
                      <a:pt x="64878" y="61096"/>
                      <a:pt x="40661" y="-9525"/>
                      <a:pt x="16445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880" name="Freeform 3879"/>
              <p:cNvSpPr/>
              <p:nvPr/>
            </p:nvSpPr>
            <p:spPr>
              <a:xfrm>
                <a:off x="5283298" y="4309781"/>
                <a:ext cx="147133" cy="128058"/>
              </a:xfrm>
              <a:custGeom>
                <a:avLst/>
                <a:gdLst/>
                <a:ahLst/>
                <a:cxnLst/>
                <a:rect l="0" t="0" r="0" b="0"/>
                <a:pathLst>
                  <a:path w="147133" h="128058">
                    <a:moveTo>
                      <a:pt x="0" y="-232"/>
                    </a:moveTo>
                    <a:cubicBezTo>
                      <a:pt x="0" y="5343"/>
                      <a:pt x="14757" y="49944"/>
                      <a:pt x="57602" y="85255"/>
                    </a:cubicBezTo>
                    <a:cubicBezTo>
                      <a:pt x="100447" y="120566"/>
                      <a:pt x="147133" y="128058"/>
                      <a:pt x="147133" y="128058"/>
                    </a:cubicBezTo>
                    <a:cubicBezTo>
                      <a:pt x="147133" y="128058"/>
                      <a:pt x="143292" y="77822"/>
                      <a:pt x="96721" y="38795"/>
                    </a:cubicBezTo>
                    <a:cubicBezTo>
                      <a:pt x="50150" y="-232"/>
                      <a:pt x="0" y="-232"/>
                      <a:pt x="0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881" name="Freeform 3880"/>
              <p:cNvSpPr/>
              <p:nvPr/>
            </p:nvSpPr>
            <p:spPr>
              <a:xfrm>
                <a:off x="5280242" y="4170399"/>
                <a:ext cx="118755" cy="139382"/>
              </a:xfrm>
              <a:custGeom>
                <a:avLst/>
                <a:gdLst/>
                <a:ahLst/>
                <a:cxnLst/>
                <a:rect l="0" t="0" r="0" b="0"/>
                <a:pathLst>
                  <a:path w="118755" h="139382">
                    <a:moveTo>
                      <a:pt x="2910" y="139151"/>
                    </a:moveTo>
                    <a:cubicBezTo>
                      <a:pt x="2910" y="139151"/>
                      <a:pt x="-15718" y="96406"/>
                      <a:pt x="36441" y="49945"/>
                    </a:cubicBezTo>
                    <a:cubicBezTo>
                      <a:pt x="88600" y="3485"/>
                      <a:pt x="118405" y="-232"/>
                      <a:pt x="118405" y="-232"/>
                    </a:cubicBezTo>
                    <a:cubicBezTo>
                      <a:pt x="118405" y="-232"/>
                      <a:pt x="116543" y="53661"/>
                      <a:pt x="96051" y="85255"/>
                    </a:cubicBezTo>
                    <a:cubicBezTo>
                      <a:pt x="75560" y="116850"/>
                      <a:pt x="2910" y="139151"/>
                      <a:pt x="2910" y="139151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882" name="Freeform 3881"/>
              <p:cNvSpPr/>
              <p:nvPr/>
            </p:nvSpPr>
            <p:spPr>
              <a:xfrm>
                <a:off x="5283298" y="4305862"/>
                <a:ext cx="173766" cy="81451"/>
              </a:xfrm>
              <a:custGeom>
                <a:avLst/>
                <a:gdLst/>
                <a:ahLst/>
                <a:cxnLst/>
                <a:rect l="0" t="0" r="0" b="0"/>
                <a:pathLst>
                  <a:path w="173766" h="81451">
                    <a:moveTo>
                      <a:pt x="0" y="3688"/>
                    </a:moveTo>
                    <a:cubicBezTo>
                      <a:pt x="0" y="3688"/>
                      <a:pt x="44563" y="52007"/>
                      <a:pt x="113486" y="70591"/>
                    </a:cubicBezTo>
                    <a:cubicBezTo>
                      <a:pt x="182411" y="89175"/>
                      <a:pt x="173097" y="78025"/>
                      <a:pt x="173097" y="78025"/>
                    </a:cubicBezTo>
                    <a:cubicBezTo>
                      <a:pt x="173097" y="78025"/>
                      <a:pt x="174027" y="49219"/>
                      <a:pt x="128389" y="18555"/>
                    </a:cubicBezTo>
                    <a:cubicBezTo>
                      <a:pt x="82750" y="-12109"/>
                      <a:pt x="0" y="3688"/>
                      <a:pt x="0" y="3688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883" name="Freeform 3882"/>
              <p:cNvSpPr/>
              <p:nvPr/>
            </p:nvSpPr>
            <p:spPr>
              <a:xfrm>
                <a:off x="5283297" y="4277985"/>
                <a:ext cx="184681" cy="50091"/>
              </a:xfrm>
              <a:custGeom>
                <a:avLst/>
                <a:gdLst/>
                <a:ahLst/>
                <a:cxnLst/>
                <a:rect l="0" t="0" r="0" b="0"/>
                <a:pathLst>
                  <a:path w="184681" h="50091">
                    <a:moveTo>
                      <a:pt x="0" y="31564"/>
                    </a:moveTo>
                    <a:cubicBezTo>
                      <a:pt x="0" y="31564"/>
                      <a:pt x="27797" y="-5604"/>
                      <a:pt x="91133" y="0"/>
                    </a:cubicBezTo>
                    <a:cubicBezTo>
                      <a:pt x="154468" y="5546"/>
                      <a:pt x="186136" y="31564"/>
                      <a:pt x="184273" y="31564"/>
                    </a:cubicBezTo>
                    <a:cubicBezTo>
                      <a:pt x="184273" y="31564"/>
                      <a:pt x="131183" y="56653"/>
                      <a:pt x="91133" y="48290"/>
                    </a:cubicBezTo>
                    <a:cubicBezTo>
                      <a:pt x="51082" y="39928"/>
                      <a:pt x="0" y="31564"/>
                      <a:pt x="0" y="31564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</p:grpSp>
        <p:grpSp>
          <p:nvGrpSpPr>
            <p:cNvPr id="3884" name="Group 3883"/>
            <p:cNvGrpSpPr/>
            <p:nvPr/>
          </p:nvGrpSpPr>
          <p:grpSpPr>
            <a:xfrm>
              <a:off x="5596958" y="3951090"/>
              <a:ext cx="351898" cy="371541"/>
              <a:chOff x="5596958" y="3951090"/>
              <a:chExt cx="351898" cy="371541"/>
            </a:xfrm>
          </p:grpSpPr>
          <p:sp>
            <p:nvSpPr>
              <p:cNvPr id="3885" name="Freeform 3884"/>
              <p:cNvSpPr/>
              <p:nvPr/>
            </p:nvSpPr>
            <p:spPr>
              <a:xfrm>
                <a:off x="5708072" y="3951090"/>
                <a:ext cx="68983" cy="172921"/>
              </a:xfrm>
              <a:custGeom>
                <a:avLst/>
                <a:gdLst/>
                <a:ahLst/>
                <a:cxnLst/>
                <a:rect l="0" t="0" r="0" b="0"/>
                <a:pathLst>
                  <a:path w="68983" h="172921">
                    <a:moveTo>
                      <a:pt x="7742" y="0"/>
                    </a:moveTo>
                    <a:cubicBezTo>
                      <a:pt x="7742" y="0"/>
                      <a:pt x="-10886" y="59325"/>
                      <a:pt x="7742" y="102069"/>
                    </a:cubicBezTo>
                    <a:cubicBezTo>
                      <a:pt x="26371" y="144812"/>
                      <a:pt x="56176" y="172689"/>
                      <a:pt x="56176" y="172689"/>
                    </a:cubicBezTo>
                    <a:cubicBezTo>
                      <a:pt x="56176" y="172689"/>
                      <a:pt x="106472" y="94635"/>
                      <a:pt x="7742" y="0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886" name="Freeform 3885"/>
              <p:cNvSpPr/>
              <p:nvPr/>
            </p:nvSpPr>
            <p:spPr>
              <a:xfrm>
                <a:off x="5611585" y="4049529"/>
                <a:ext cx="152809" cy="75354"/>
              </a:xfrm>
              <a:custGeom>
                <a:avLst/>
                <a:gdLst/>
                <a:ahLst/>
                <a:cxnLst/>
                <a:rect l="0" t="0" r="0" b="0"/>
                <a:pathLst>
                  <a:path w="152809" h="75354">
                    <a:moveTo>
                      <a:pt x="152809" y="74250"/>
                    </a:moveTo>
                    <a:cubicBezTo>
                      <a:pt x="152809" y="74250"/>
                      <a:pt x="137761" y="27789"/>
                      <a:pt x="85602" y="12922"/>
                    </a:cubicBezTo>
                    <a:cubicBezTo>
                      <a:pt x="33443" y="-1946"/>
                      <a:pt x="0" y="-87"/>
                      <a:pt x="0" y="-87"/>
                    </a:cubicBezTo>
                    <a:cubicBezTo>
                      <a:pt x="0" y="-87"/>
                      <a:pt x="40895" y="42656"/>
                      <a:pt x="68837" y="61241"/>
                    </a:cubicBezTo>
                    <a:cubicBezTo>
                      <a:pt x="96779" y="79826"/>
                      <a:pt x="152809" y="74250"/>
                      <a:pt x="152809" y="74250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887" name="Freeform 3886"/>
              <p:cNvSpPr/>
              <p:nvPr/>
            </p:nvSpPr>
            <p:spPr>
              <a:xfrm>
                <a:off x="5596740" y="4119219"/>
                <a:ext cx="167654" cy="71434"/>
              </a:xfrm>
              <a:custGeom>
                <a:avLst/>
                <a:gdLst/>
                <a:ahLst/>
                <a:cxnLst/>
                <a:rect l="0" t="0" r="0" b="0"/>
                <a:pathLst>
                  <a:path w="167654" h="71434">
                    <a:moveTo>
                      <a:pt x="167654" y="4559"/>
                    </a:moveTo>
                    <a:cubicBezTo>
                      <a:pt x="167654" y="4559"/>
                      <a:pt x="100447" y="-10308"/>
                      <a:pt x="72504" y="11993"/>
                    </a:cubicBezTo>
                    <a:cubicBezTo>
                      <a:pt x="44562" y="34294"/>
                      <a:pt x="0" y="51019"/>
                      <a:pt x="0" y="62170"/>
                    </a:cubicBezTo>
                    <a:cubicBezTo>
                      <a:pt x="0" y="73322"/>
                      <a:pt x="94858" y="77039"/>
                      <a:pt x="116281" y="55666"/>
                    </a:cubicBezTo>
                    <a:cubicBezTo>
                      <a:pt x="137703" y="34294"/>
                      <a:pt x="167654" y="4559"/>
                      <a:pt x="167654" y="4559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888" name="Freeform 3887"/>
              <p:cNvSpPr/>
              <p:nvPr/>
            </p:nvSpPr>
            <p:spPr>
              <a:xfrm>
                <a:off x="5656554" y="4124011"/>
                <a:ext cx="107840" cy="156370"/>
              </a:xfrm>
              <a:custGeom>
                <a:avLst/>
                <a:gdLst/>
                <a:ahLst/>
                <a:cxnLst/>
                <a:rect l="0" t="0" r="0" b="0"/>
                <a:pathLst>
                  <a:path w="107840" h="156370">
                    <a:moveTo>
                      <a:pt x="107694" y="-232"/>
                    </a:moveTo>
                    <a:cubicBezTo>
                      <a:pt x="107694" y="-232"/>
                      <a:pt x="44359" y="23927"/>
                      <a:pt x="31319" y="49945"/>
                    </a:cubicBezTo>
                    <a:cubicBezTo>
                      <a:pt x="18279" y="75964"/>
                      <a:pt x="-349" y="139151"/>
                      <a:pt x="-349" y="154018"/>
                    </a:cubicBezTo>
                    <a:cubicBezTo>
                      <a:pt x="-349" y="168884"/>
                      <a:pt x="68575" y="111274"/>
                      <a:pt x="83478" y="90831"/>
                    </a:cubicBezTo>
                    <a:cubicBezTo>
                      <a:pt x="98380" y="70388"/>
                      <a:pt x="107694" y="-232"/>
                      <a:pt x="107694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889" name="Freeform 3888"/>
              <p:cNvSpPr/>
              <p:nvPr/>
            </p:nvSpPr>
            <p:spPr>
              <a:xfrm>
                <a:off x="5747802" y="4124011"/>
                <a:ext cx="65053" cy="198620"/>
              </a:xfrm>
              <a:custGeom>
                <a:avLst/>
                <a:gdLst/>
                <a:ahLst/>
                <a:cxnLst/>
                <a:rect l="0" t="0" r="0" b="0"/>
                <a:pathLst>
                  <a:path w="65053" h="198620">
                    <a:moveTo>
                      <a:pt x="16445" y="-232"/>
                    </a:moveTo>
                    <a:cubicBezTo>
                      <a:pt x="16445" y="-232"/>
                      <a:pt x="-9634" y="20210"/>
                      <a:pt x="3405" y="105698"/>
                    </a:cubicBezTo>
                    <a:cubicBezTo>
                      <a:pt x="16445" y="191186"/>
                      <a:pt x="35073" y="198620"/>
                      <a:pt x="35073" y="198620"/>
                    </a:cubicBezTo>
                    <a:cubicBezTo>
                      <a:pt x="35073" y="198620"/>
                      <a:pt x="64878" y="150300"/>
                      <a:pt x="64878" y="105698"/>
                    </a:cubicBezTo>
                    <a:cubicBezTo>
                      <a:pt x="64878" y="61096"/>
                      <a:pt x="40661" y="-9525"/>
                      <a:pt x="16445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890" name="Freeform 3889"/>
              <p:cNvSpPr/>
              <p:nvPr/>
            </p:nvSpPr>
            <p:spPr>
              <a:xfrm>
                <a:off x="5764394" y="4124011"/>
                <a:ext cx="147133" cy="128058"/>
              </a:xfrm>
              <a:custGeom>
                <a:avLst/>
                <a:gdLst/>
                <a:ahLst/>
                <a:cxnLst/>
                <a:rect l="0" t="0" r="0" b="0"/>
                <a:pathLst>
                  <a:path w="147133" h="128058">
                    <a:moveTo>
                      <a:pt x="0" y="-232"/>
                    </a:moveTo>
                    <a:cubicBezTo>
                      <a:pt x="0" y="5343"/>
                      <a:pt x="14757" y="49944"/>
                      <a:pt x="57602" y="85255"/>
                    </a:cubicBezTo>
                    <a:cubicBezTo>
                      <a:pt x="100447" y="120566"/>
                      <a:pt x="147133" y="128058"/>
                      <a:pt x="147133" y="128058"/>
                    </a:cubicBezTo>
                    <a:cubicBezTo>
                      <a:pt x="147133" y="128058"/>
                      <a:pt x="143292" y="77822"/>
                      <a:pt x="96721" y="38795"/>
                    </a:cubicBezTo>
                    <a:cubicBezTo>
                      <a:pt x="50150" y="-232"/>
                      <a:pt x="0" y="-232"/>
                      <a:pt x="0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891" name="Freeform 3890"/>
              <p:cNvSpPr/>
              <p:nvPr/>
            </p:nvSpPr>
            <p:spPr>
              <a:xfrm>
                <a:off x="5761337" y="3984628"/>
                <a:ext cx="118755" cy="139382"/>
              </a:xfrm>
              <a:custGeom>
                <a:avLst/>
                <a:gdLst/>
                <a:ahLst/>
                <a:cxnLst/>
                <a:rect l="0" t="0" r="0" b="0"/>
                <a:pathLst>
                  <a:path w="118755" h="139382">
                    <a:moveTo>
                      <a:pt x="2910" y="139151"/>
                    </a:moveTo>
                    <a:cubicBezTo>
                      <a:pt x="2910" y="139151"/>
                      <a:pt x="-15718" y="96406"/>
                      <a:pt x="36441" y="49945"/>
                    </a:cubicBezTo>
                    <a:cubicBezTo>
                      <a:pt x="88600" y="3485"/>
                      <a:pt x="118405" y="-232"/>
                      <a:pt x="118405" y="-232"/>
                    </a:cubicBezTo>
                    <a:cubicBezTo>
                      <a:pt x="118405" y="-232"/>
                      <a:pt x="116543" y="53661"/>
                      <a:pt x="96051" y="85255"/>
                    </a:cubicBezTo>
                    <a:cubicBezTo>
                      <a:pt x="75560" y="116850"/>
                      <a:pt x="2910" y="139151"/>
                      <a:pt x="2910" y="139151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892" name="Freeform 3891"/>
              <p:cNvSpPr/>
              <p:nvPr/>
            </p:nvSpPr>
            <p:spPr>
              <a:xfrm>
                <a:off x="5764394" y="4120091"/>
                <a:ext cx="173766" cy="81451"/>
              </a:xfrm>
              <a:custGeom>
                <a:avLst/>
                <a:gdLst/>
                <a:ahLst/>
                <a:cxnLst/>
                <a:rect l="0" t="0" r="0" b="0"/>
                <a:pathLst>
                  <a:path w="173766" h="81451">
                    <a:moveTo>
                      <a:pt x="0" y="3688"/>
                    </a:moveTo>
                    <a:cubicBezTo>
                      <a:pt x="0" y="3688"/>
                      <a:pt x="44563" y="52007"/>
                      <a:pt x="113486" y="70591"/>
                    </a:cubicBezTo>
                    <a:cubicBezTo>
                      <a:pt x="182411" y="89175"/>
                      <a:pt x="173097" y="78025"/>
                      <a:pt x="173097" y="78025"/>
                    </a:cubicBezTo>
                    <a:cubicBezTo>
                      <a:pt x="173097" y="78025"/>
                      <a:pt x="174027" y="49219"/>
                      <a:pt x="128389" y="18555"/>
                    </a:cubicBezTo>
                    <a:cubicBezTo>
                      <a:pt x="82750" y="-12109"/>
                      <a:pt x="0" y="3688"/>
                      <a:pt x="0" y="3688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893" name="Freeform 3892"/>
              <p:cNvSpPr/>
              <p:nvPr/>
            </p:nvSpPr>
            <p:spPr>
              <a:xfrm>
                <a:off x="5764393" y="4092214"/>
                <a:ext cx="184681" cy="50091"/>
              </a:xfrm>
              <a:custGeom>
                <a:avLst/>
                <a:gdLst/>
                <a:ahLst/>
                <a:cxnLst/>
                <a:rect l="0" t="0" r="0" b="0"/>
                <a:pathLst>
                  <a:path w="184681" h="50091">
                    <a:moveTo>
                      <a:pt x="0" y="31564"/>
                    </a:moveTo>
                    <a:cubicBezTo>
                      <a:pt x="0" y="31564"/>
                      <a:pt x="27797" y="-5604"/>
                      <a:pt x="91133" y="0"/>
                    </a:cubicBezTo>
                    <a:cubicBezTo>
                      <a:pt x="154468" y="5546"/>
                      <a:pt x="186136" y="31564"/>
                      <a:pt x="184273" y="31564"/>
                    </a:cubicBezTo>
                    <a:cubicBezTo>
                      <a:pt x="184273" y="31564"/>
                      <a:pt x="131183" y="56653"/>
                      <a:pt x="91133" y="48290"/>
                    </a:cubicBezTo>
                    <a:cubicBezTo>
                      <a:pt x="51082" y="39928"/>
                      <a:pt x="0" y="31564"/>
                      <a:pt x="0" y="31564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</p:grpSp>
        <p:grpSp>
          <p:nvGrpSpPr>
            <p:cNvPr id="3894" name="Group 3893"/>
            <p:cNvGrpSpPr/>
            <p:nvPr/>
          </p:nvGrpSpPr>
          <p:grpSpPr>
            <a:xfrm>
              <a:off x="5569924" y="4383345"/>
              <a:ext cx="351898" cy="371541"/>
              <a:chOff x="5569924" y="4383345"/>
              <a:chExt cx="351898" cy="371541"/>
            </a:xfrm>
          </p:grpSpPr>
          <p:sp>
            <p:nvSpPr>
              <p:cNvPr id="3895" name="Freeform 3894"/>
              <p:cNvSpPr/>
              <p:nvPr/>
            </p:nvSpPr>
            <p:spPr>
              <a:xfrm>
                <a:off x="5681038" y="4383345"/>
                <a:ext cx="68983" cy="172921"/>
              </a:xfrm>
              <a:custGeom>
                <a:avLst/>
                <a:gdLst/>
                <a:ahLst/>
                <a:cxnLst/>
                <a:rect l="0" t="0" r="0" b="0"/>
                <a:pathLst>
                  <a:path w="68983" h="172921">
                    <a:moveTo>
                      <a:pt x="7742" y="0"/>
                    </a:moveTo>
                    <a:cubicBezTo>
                      <a:pt x="7742" y="0"/>
                      <a:pt x="-10886" y="59325"/>
                      <a:pt x="7742" y="102069"/>
                    </a:cubicBezTo>
                    <a:cubicBezTo>
                      <a:pt x="26371" y="144812"/>
                      <a:pt x="56176" y="172689"/>
                      <a:pt x="56176" y="172689"/>
                    </a:cubicBezTo>
                    <a:cubicBezTo>
                      <a:pt x="56176" y="172689"/>
                      <a:pt x="106472" y="94635"/>
                      <a:pt x="7742" y="0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896" name="Freeform 3895"/>
              <p:cNvSpPr/>
              <p:nvPr/>
            </p:nvSpPr>
            <p:spPr>
              <a:xfrm>
                <a:off x="5584550" y="4481784"/>
                <a:ext cx="152809" cy="75354"/>
              </a:xfrm>
              <a:custGeom>
                <a:avLst/>
                <a:gdLst/>
                <a:ahLst/>
                <a:cxnLst/>
                <a:rect l="0" t="0" r="0" b="0"/>
                <a:pathLst>
                  <a:path w="152809" h="75354">
                    <a:moveTo>
                      <a:pt x="152809" y="74250"/>
                    </a:moveTo>
                    <a:cubicBezTo>
                      <a:pt x="152809" y="74250"/>
                      <a:pt x="137761" y="27789"/>
                      <a:pt x="85602" y="12922"/>
                    </a:cubicBezTo>
                    <a:cubicBezTo>
                      <a:pt x="33443" y="-1946"/>
                      <a:pt x="0" y="-87"/>
                      <a:pt x="0" y="-87"/>
                    </a:cubicBezTo>
                    <a:cubicBezTo>
                      <a:pt x="0" y="-87"/>
                      <a:pt x="40895" y="42656"/>
                      <a:pt x="68837" y="61241"/>
                    </a:cubicBezTo>
                    <a:cubicBezTo>
                      <a:pt x="96779" y="79826"/>
                      <a:pt x="152809" y="74250"/>
                      <a:pt x="152809" y="74250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897" name="Freeform 3896"/>
              <p:cNvSpPr/>
              <p:nvPr/>
            </p:nvSpPr>
            <p:spPr>
              <a:xfrm>
                <a:off x="5569705" y="4551475"/>
                <a:ext cx="167654" cy="71434"/>
              </a:xfrm>
              <a:custGeom>
                <a:avLst/>
                <a:gdLst/>
                <a:ahLst/>
                <a:cxnLst/>
                <a:rect l="0" t="0" r="0" b="0"/>
                <a:pathLst>
                  <a:path w="167654" h="71434">
                    <a:moveTo>
                      <a:pt x="167654" y="4559"/>
                    </a:moveTo>
                    <a:cubicBezTo>
                      <a:pt x="167654" y="4559"/>
                      <a:pt x="100447" y="-10308"/>
                      <a:pt x="72504" y="11993"/>
                    </a:cubicBezTo>
                    <a:cubicBezTo>
                      <a:pt x="44562" y="34294"/>
                      <a:pt x="0" y="51019"/>
                      <a:pt x="0" y="62170"/>
                    </a:cubicBezTo>
                    <a:cubicBezTo>
                      <a:pt x="0" y="73322"/>
                      <a:pt x="94858" y="77039"/>
                      <a:pt x="116281" y="55666"/>
                    </a:cubicBezTo>
                    <a:cubicBezTo>
                      <a:pt x="137703" y="34294"/>
                      <a:pt x="167654" y="4559"/>
                      <a:pt x="167654" y="4559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898" name="Freeform 3897"/>
              <p:cNvSpPr/>
              <p:nvPr/>
            </p:nvSpPr>
            <p:spPr>
              <a:xfrm>
                <a:off x="5629520" y="4556266"/>
                <a:ext cx="107840" cy="156370"/>
              </a:xfrm>
              <a:custGeom>
                <a:avLst/>
                <a:gdLst/>
                <a:ahLst/>
                <a:cxnLst/>
                <a:rect l="0" t="0" r="0" b="0"/>
                <a:pathLst>
                  <a:path w="107840" h="156370">
                    <a:moveTo>
                      <a:pt x="107694" y="-232"/>
                    </a:moveTo>
                    <a:cubicBezTo>
                      <a:pt x="107694" y="-232"/>
                      <a:pt x="44359" y="23927"/>
                      <a:pt x="31319" y="49945"/>
                    </a:cubicBezTo>
                    <a:cubicBezTo>
                      <a:pt x="18279" y="75964"/>
                      <a:pt x="-349" y="139151"/>
                      <a:pt x="-349" y="154018"/>
                    </a:cubicBezTo>
                    <a:cubicBezTo>
                      <a:pt x="-349" y="168884"/>
                      <a:pt x="68575" y="111274"/>
                      <a:pt x="83478" y="90831"/>
                    </a:cubicBezTo>
                    <a:cubicBezTo>
                      <a:pt x="98380" y="70388"/>
                      <a:pt x="107694" y="-232"/>
                      <a:pt x="107694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899" name="Freeform 3898"/>
              <p:cNvSpPr/>
              <p:nvPr/>
            </p:nvSpPr>
            <p:spPr>
              <a:xfrm>
                <a:off x="5720768" y="4556266"/>
                <a:ext cx="65053" cy="198620"/>
              </a:xfrm>
              <a:custGeom>
                <a:avLst/>
                <a:gdLst/>
                <a:ahLst/>
                <a:cxnLst/>
                <a:rect l="0" t="0" r="0" b="0"/>
                <a:pathLst>
                  <a:path w="65053" h="198620">
                    <a:moveTo>
                      <a:pt x="16445" y="-232"/>
                    </a:moveTo>
                    <a:cubicBezTo>
                      <a:pt x="16445" y="-232"/>
                      <a:pt x="-9634" y="20210"/>
                      <a:pt x="3405" y="105698"/>
                    </a:cubicBezTo>
                    <a:cubicBezTo>
                      <a:pt x="16445" y="191186"/>
                      <a:pt x="35073" y="198620"/>
                      <a:pt x="35073" y="198620"/>
                    </a:cubicBezTo>
                    <a:cubicBezTo>
                      <a:pt x="35073" y="198620"/>
                      <a:pt x="64878" y="150300"/>
                      <a:pt x="64878" y="105698"/>
                    </a:cubicBezTo>
                    <a:cubicBezTo>
                      <a:pt x="64878" y="61096"/>
                      <a:pt x="40661" y="-9525"/>
                      <a:pt x="16445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00" name="Freeform 3899"/>
              <p:cNvSpPr/>
              <p:nvPr/>
            </p:nvSpPr>
            <p:spPr>
              <a:xfrm>
                <a:off x="5737359" y="4556266"/>
                <a:ext cx="147133" cy="128058"/>
              </a:xfrm>
              <a:custGeom>
                <a:avLst/>
                <a:gdLst/>
                <a:ahLst/>
                <a:cxnLst/>
                <a:rect l="0" t="0" r="0" b="0"/>
                <a:pathLst>
                  <a:path w="147133" h="128058">
                    <a:moveTo>
                      <a:pt x="0" y="-232"/>
                    </a:moveTo>
                    <a:cubicBezTo>
                      <a:pt x="0" y="5343"/>
                      <a:pt x="14757" y="49944"/>
                      <a:pt x="57602" y="85255"/>
                    </a:cubicBezTo>
                    <a:cubicBezTo>
                      <a:pt x="100447" y="120566"/>
                      <a:pt x="147133" y="128058"/>
                      <a:pt x="147133" y="128058"/>
                    </a:cubicBezTo>
                    <a:cubicBezTo>
                      <a:pt x="147133" y="128058"/>
                      <a:pt x="143292" y="77822"/>
                      <a:pt x="96721" y="38795"/>
                    </a:cubicBezTo>
                    <a:cubicBezTo>
                      <a:pt x="50150" y="-232"/>
                      <a:pt x="0" y="-232"/>
                      <a:pt x="0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01" name="Freeform 3900"/>
              <p:cNvSpPr/>
              <p:nvPr/>
            </p:nvSpPr>
            <p:spPr>
              <a:xfrm>
                <a:off x="5734303" y="4416883"/>
                <a:ext cx="118755" cy="139382"/>
              </a:xfrm>
              <a:custGeom>
                <a:avLst/>
                <a:gdLst/>
                <a:ahLst/>
                <a:cxnLst/>
                <a:rect l="0" t="0" r="0" b="0"/>
                <a:pathLst>
                  <a:path w="118755" h="139382">
                    <a:moveTo>
                      <a:pt x="2910" y="139151"/>
                    </a:moveTo>
                    <a:cubicBezTo>
                      <a:pt x="2910" y="139151"/>
                      <a:pt x="-15718" y="96406"/>
                      <a:pt x="36441" y="49945"/>
                    </a:cubicBezTo>
                    <a:cubicBezTo>
                      <a:pt x="88600" y="3485"/>
                      <a:pt x="118405" y="-232"/>
                      <a:pt x="118405" y="-232"/>
                    </a:cubicBezTo>
                    <a:cubicBezTo>
                      <a:pt x="118405" y="-232"/>
                      <a:pt x="116543" y="53661"/>
                      <a:pt x="96051" y="85255"/>
                    </a:cubicBezTo>
                    <a:cubicBezTo>
                      <a:pt x="75560" y="116850"/>
                      <a:pt x="2910" y="139151"/>
                      <a:pt x="2910" y="139151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02" name="Freeform 3901"/>
              <p:cNvSpPr/>
              <p:nvPr/>
            </p:nvSpPr>
            <p:spPr>
              <a:xfrm>
                <a:off x="5737359" y="4552346"/>
                <a:ext cx="173766" cy="81451"/>
              </a:xfrm>
              <a:custGeom>
                <a:avLst/>
                <a:gdLst/>
                <a:ahLst/>
                <a:cxnLst/>
                <a:rect l="0" t="0" r="0" b="0"/>
                <a:pathLst>
                  <a:path w="173766" h="81451">
                    <a:moveTo>
                      <a:pt x="0" y="3688"/>
                    </a:moveTo>
                    <a:cubicBezTo>
                      <a:pt x="0" y="3688"/>
                      <a:pt x="44563" y="52007"/>
                      <a:pt x="113486" y="70591"/>
                    </a:cubicBezTo>
                    <a:cubicBezTo>
                      <a:pt x="182411" y="89175"/>
                      <a:pt x="173097" y="78025"/>
                      <a:pt x="173097" y="78025"/>
                    </a:cubicBezTo>
                    <a:cubicBezTo>
                      <a:pt x="173097" y="78025"/>
                      <a:pt x="174027" y="49219"/>
                      <a:pt x="128389" y="18555"/>
                    </a:cubicBezTo>
                    <a:cubicBezTo>
                      <a:pt x="82750" y="-12109"/>
                      <a:pt x="0" y="3688"/>
                      <a:pt x="0" y="3688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03" name="Freeform 3902"/>
              <p:cNvSpPr/>
              <p:nvPr/>
            </p:nvSpPr>
            <p:spPr>
              <a:xfrm>
                <a:off x="5737359" y="4524470"/>
                <a:ext cx="184681" cy="50091"/>
              </a:xfrm>
              <a:custGeom>
                <a:avLst/>
                <a:gdLst/>
                <a:ahLst/>
                <a:cxnLst/>
                <a:rect l="0" t="0" r="0" b="0"/>
                <a:pathLst>
                  <a:path w="184681" h="50091">
                    <a:moveTo>
                      <a:pt x="0" y="31564"/>
                    </a:moveTo>
                    <a:cubicBezTo>
                      <a:pt x="0" y="31564"/>
                      <a:pt x="27797" y="-5604"/>
                      <a:pt x="91133" y="0"/>
                    </a:cubicBezTo>
                    <a:cubicBezTo>
                      <a:pt x="154468" y="5546"/>
                      <a:pt x="186136" y="31564"/>
                      <a:pt x="184273" y="31564"/>
                    </a:cubicBezTo>
                    <a:cubicBezTo>
                      <a:pt x="184273" y="31564"/>
                      <a:pt x="131183" y="56653"/>
                      <a:pt x="91133" y="48290"/>
                    </a:cubicBezTo>
                    <a:cubicBezTo>
                      <a:pt x="51082" y="39928"/>
                      <a:pt x="0" y="31564"/>
                      <a:pt x="0" y="31564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</p:grpSp>
        <p:grpSp>
          <p:nvGrpSpPr>
            <p:cNvPr id="3904" name="Group 3903"/>
            <p:cNvGrpSpPr/>
            <p:nvPr/>
          </p:nvGrpSpPr>
          <p:grpSpPr>
            <a:xfrm>
              <a:off x="5966220" y="3951090"/>
              <a:ext cx="351898" cy="371541"/>
              <a:chOff x="5966220" y="3951090"/>
              <a:chExt cx="351898" cy="371541"/>
            </a:xfrm>
          </p:grpSpPr>
          <p:sp>
            <p:nvSpPr>
              <p:cNvPr id="3905" name="Freeform 3904"/>
              <p:cNvSpPr/>
              <p:nvPr/>
            </p:nvSpPr>
            <p:spPr>
              <a:xfrm>
                <a:off x="6077334" y="3951090"/>
                <a:ext cx="68983" cy="172921"/>
              </a:xfrm>
              <a:custGeom>
                <a:avLst/>
                <a:gdLst/>
                <a:ahLst/>
                <a:cxnLst/>
                <a:rect l="0" t="0" r="0" b="0"/>
                <a:pathLst>
                  <a:path w="68983" h="172921">
                    <a:moveTo>
                      <a:pt x="7742" y="0"/>
                    </a:moveTo>
                    <a:cubicBezTo>
                      <a:pt x="7742" y="0"/>
                      <a:pt x="-10886" y="59325"/>
                      <a:pt x="7742" y="102069"/>
                    </a:cubicBezTo>
                    <a:cubicBezTo>
                      <a:pt x="26371" y="144812"/>
                      <a:pt x="56176" y="172689"/>
                      <a:pt x="56176" y="172689"/>
                    </a:cubicBezTo>
                    <a:cubicBezTo>
                      <a:pt x="56176" y="172689"/>
                      <a:pt x="106472" y="94635"/>
                      <a:pt x="7742" y="0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06" name="Freeform 3905"/>
              <p:cNvSpPr/>
              <p:nvPr/>
            </p:nvSpPr>
            <p:spPr>
              <a:xfrm>
                <a:off x="5980846" y="4049529"/>
                <a:ext cx="152809" cy="75354"/>
              </a:xfrm>
              <a:custGeom>
                <a:avLst/>
                <a:gdLst/>
                <a:ahLst/>
                <a:cxnLst/>
                <a:rect l="0" t="0" r="0" b="0"/>
                <a:pathLst>
                  <a:path w="152809" h="75354">
                    <a:moveTo>
                      <a:pt x="152809" y="74250"/>
                    </a:moveTo>
                    <a:cubicBezTo>
                      <a:pt x="152809" y="74250"/>
                      <a:pt x="137761" y="27789"/>
                      <a:pt x="85602" y="12922"/>
                    </a:cubicBezTo>
                    <a:cubicBezTo>
                      <a:pt x="33443" y="-1946"/>
                      <a:pt x="0" y="-87"/>
                      <a:pt x="0" y="-87"/>
                    </a:cubicBezTo>
                    <a:cubicBezTo>
                      <a:pt x="0" y="-87"/>
                      <a:pt x="40895" y="42656"/>
                      <a:pt x="68837" y="61241"/>
                    </a:cubicBezTo>
                    <a:cubicBezTo>
                      <a:pt x="96779" y="79826"/>
                      <a:pt x="152809" y="74250"/>
                      <a:pt x="152809" y="74250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07" name="Freeform 3906"/>
              <p:cNvSpPr/>
              <p:nvPr/>
            </p:nvSpPr>
            <p:spPr>
              <a:xfrm>
                <a:off x="5966001" y="4119219"/>
                <a:ext cx="167654" cy="71434"/>
              </a:xfrm>
              <a:custGeom>
                <a:avLst/>
                <a:gdLst/>
                <a:ahLst/>
                <a:cxnLst/>
                <a:rect l="0" t="0" r="0" b="0"/>
                <a:pathLst>
                  <a:path w="167654" h="71434">
                    <a:moveTo>
                      <a:pt x="167654" y="4559"/>
                    </a:moveTo>
                    <a:cubicBezTo>
                      <a:pt x="167654" y="4559"/>
                      <a:pt x="100447" y="-10308"/>
                      <a:pt x="72504" y="11993"/>
                    </a:cubicBezTo>
                    <a:cubicBezTo>
                      <a:pt x="44562" y="34294"/>
                      <a:pt x="0" y="51019"/>
                      <a:pt x="0" y="62170"/>
                    </a:cubicBezTo>
                    <a:cubicBezTo>
                      <a:pt x="0" y="73322"/>
                      <a:pt x="94858" y="77039"/>
                      <a:pt x="116281" y="55666"/>
                    </a:cubicBezTo>
                    <a:cubicBezTo>
                      <a:pt x="137703" y="34294"/>
                      <a:pt x="167654" y="4559"/>
                      <a:pt x="167654" y="4559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08" name="Freeform 3907"/>
              <p:cNvSpPr/>
              <p:nvPr/>
            </p:nvSpPr>
            <p:spPr>
              <a:xfrm>
                <a:off x="6025816" y="4124011"/>
                <a:ext cx="107840" cy="156370"/>
              </a:xfrm>
              <a:custGeom>
                <a:avLst/>
                <a:gdLst/>
                <a:ahLst/>
                <a:cxnLst/>
                <a:rect l="0" t="0" r="0" b="0"/>
                <a:pathLst>
                  <a:path w="107840" h="156370">
                    <a:moveTo>
                      <a:pt x="107694" y="-232"/>
                    </a:moveTo>
                    <a:cubicBezTo>
                      <a:pt x="107694" y="-232"/>
                      <a:pt x="44359" y="23927"/>
                      <a:pt x="31319" y="49945"/>
                    </a:cubicBezTo>
                    <a:cubicBezTo>
                      <a:pt x="18279" y="75964"/>
                      <a:pt x="-349" y="139151"/>
                      <a:pt x="-349" y="154018"/>
                    </a:cubicBezTo>
                    <a:cubicBezTo>
                      <a:pt x="-349" y="168884"/>
                      <a:pt x="68575" y="111274"/>
                      <a:pt x="83478" y="90831"/>
                    </a:cubicBezTo>
                    <a:cubicBezTo>
                      <a:pt x="98380" y="70388"/>
                      <a:pt x="107694" y="-232"/>
                      <a:pt x="107694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09" name="Freeform 3908"/>
              <p:cNvSpPr/>
              <p:nvPr/>
            </p:nvSpPr>
            <p:spPr>
              <a:xfrm>
                <a:off x="6117064" y="4124011"/>
                <a:ext cx="65053" cy="198620"/>
              </a:xfrm>
              <a:custGeom>
                <a:avLst/>
                <a:gdLst/>
                <a:ahLst/>
                <a:cxnLst/>
                <a:rect l="0" t="0" r="0" b="0"/>
                <a:pathLst>
                  <a:path w="65053" h="198620">
                    <a:moveTo>
                      <a:pt x="16445" y="-232"/>
                    </a:moveTo>
                    <a:cubicBezTo>
                      <a:pt x="16445" y="-232"/>
                      <a:pt x="-9634" y="20210"/>
                      <a:pt x="3405" y="105698"/>
                    </a:cubicBezTo>
                    <a:cubicBezTo>
                      <a:pt x="16445" y="191186"/>
                      <a:pt x="35073" y="198620"/>
                      <a:pt x="35073" y="198620"/>
                    </a:cubicBezTo>
                    <a:cubicBezTo>
                      <a:pt x="35073" y="198620"/>
                      <a:pt x="64878" y="150300"/>
                      <a:pt x="64878" y="105698"/>
                    </a:cubicBezTo>
                    <a:cubicBezTo>
                      <a:pt x="64878" y="61096"/>
                      <a:pt x="40661" y="-9525"/>
                      <a:pt x="16445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10" name="Freeform 3909"/>
              <p:cNvSpPr/>
              <p:nvPr/>
            </p:nvSpPr>
            <p:spPr>
              <a:xfrm>
                <a:off x="6133655" y="4124011"/>
                <a:ext cx="147133" cy="128058"/>
              </a:xfrm>
              <a:custGeom>
                <a:avLst/>
                <a:gdLst/>
                <a:ahLst/>
                <a:cxnLst/>
                <a:rect l="0" t="0" r="0" b="0"/>
                <a:pathLst>
                  <a:path w="147133" h="128058">
                    <a:moveTo>
                      <a:pt x="0" y="-232"/>
                    </a:moveTo>
                    <a:cubicBezTo>
                      <a:pt x="0" y="5343"/>
                      <a:pt x="14757" y="49944"/>
                      <a:pt x="57602" y="85255"/>
                    </a:cubicBezTo>
                    <a:cubicBezTo>
                      <a:pt x="100447" y="120566"/>
                      <a:pt x="147133" y="128058"/>
                      <a:pt x="147133" y="128058"/>
                    </a:cubicBezTo>
                    <a:cubicBezTo>
                      <a:pt x="147133" y="128058"/>
                      <a:pt x="143292" y="77822"/>
                      <a:pt x="96721" y="38795"/>
                    </a:cubicBezTo>
                    <a:cubicBezTo>
                      <a:pt x="50150" y="-232"/>
                      <a:pt x="0" y="-232"/>
                      <a:pt x="0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11" name="Freeform 3910"/>
              <p:cNvSpPr/>
              <p:nvPr/>
            </p:nvSpPr>
            <p:spPr>
              <a:xfrm>
                <a:off x="6130599" y="3984628"/>
                <a:ext cx="118755" cy="139382"/>
              </a:xfrm>
              <a:custGeom>
                <a:avLst/>
                <a:gdLst/>
                <a:ahLst/>
                <a:cxnLst/>
                <a:rect l="0" t="0" r="0" b="0"/>
                <a:pathLst>
                  <a:path w="118755" h="139382">
                    <a:moveTo>
                      <a:pt x="2910" y="139151"/>
                    </a:moveTo>
                    <a:cubicBezTo>
                      <a:pt x="2910" y="139151"/>
                      <a:pt x="-15718" y="96406"/>
                      <a:pt x="36441" y="49945"/>
                    </a:cubicBezTo>
                    <a:cubicBezTo>
                      <a:pt x="88600" y="3485"/>
                      <a:pt x="118405" y="-232"/>
                      <a:pt x="118405" y="-232"/>
                    </a:cubicBezTo>
                    <a:cubicBezTo>
                      <a:pt x="118405" y="-232"/>
                      <a:pt x="116543" y="53661"/>
                      <a:pt x="96051" y="85255"/>
                    </a:cubicBezTo>
                    <a:cubicBezTo>
                      <a:pt x="75560" y="116850"/>
                      <a:pt x="2910" y="139151"/>
                      <a:pt x="2910" y="139151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12" name="Freeform 3911"/>
              <p:cNvSpPr/>
              <p:nvPr/>
            </p:nvSpPr>
            <p:spPr>
              <a:xfrm>
                <a:off x="6133655" y="4120091"/>
                <a:ext cx="173766" cy="81451"/>
              </a:xfrm>
              <a:custGeom>
                <a:avLst/>
                <a:gdLst/>
                <a:ahLst/>
                <a:cxnLst/>
                <a:rect l="0" t="0" r="0" b="0"/>
                <a:pathLst>
                  <a:path w="173766" h="81451">
                    <a:moveTo>
                      <a:pt x="0" y="3688"/>
                    </a:moveTo>
                    <a:cubicBezTo>
                      <a:pt x="0" y="3688"/>
                      <a:pt x="44563" y="52007"/>
                      <a:pt x="113486" y="70591"/>
                    </a:cubicBezTo>
                    <a:cubicBezTo>
                      <a:pt x="182411" y="89175"/>
                      <a:pt x="173097" y="78025"/>
                      <a:pt x="173097" y="78025"/>
                    </a:cubicBezTo>
                    <a:cubicBezTo>
                      <a:pt x="173097" y="78025"/>
                      <a:pt x="174027" y="49219"/>
                      <a:pt x="128389" y="18555"/>
                    </a:cubicBezTo>
                    <a:cubicBezTo>
                      <a:pt x="82750" y="-12109"/>
                      <a:pt x="0" y="3688"/>
                      <a:pt x="0" y="3688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13" name="Freeform 3912"/>
              <p:cNvSpPr/>
              <p:nvPr/>
            </p:nvSpPr>
            <p:spPr>
              <a:xfrm>
                <a:off x="6133655" y="4092214"/>
                <a:ext cx="184681" cy="50091"/>
              </a:xfrm>
              <a:custGeom>
                <a:avLst/>
                <a:gdLst/>
                <a:ahLst/>
                <a:cxnLst/>
                <a:rect l="0" t="0" r="0" b="0"/>
                <a:pathLst>
                  <a:path w="184681" h="50091">
                    <a:moveTo>
                      <a:pt x="0" y="31564"/>
                    </a:moveTo>
                    <a:cubicBezTo>
                      <a:pt x="0" y="31564"/>
                      <a:pt x="27797" y="-5604"/>
                      <a:pt x="91133" y="0"/>
                    </a:cubicBezTo>
                    <a:cubicBezTo>
                      <a:pt x="154468" y="5546"/>
                      <a:pt x="186136" y="31564"/>
                      <a:pt x="184273" y="31564"/>
                    </a:cubicBezTo>
                    <a:cubicBezTo>
                      <a:pt x="184273" y="31564"/>
                      <a:pt x="131183" y="56653"/>
                      <a:pt x="91133" y="48290"/>
                    </a:cubicBezTo>
                    <a:cubicBezTo>
                      <a:pt x="51082" y="39928"/>
                      <a:pt x="0" y="31564"/>
                      <a:pt x="0" y="31564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</p:grpSp>
        <p:grpSp>
          <p:nvGrpSpPr>
            <p:cNvPr id="3914" name="Group 3913"/>
            <p:cNvGrpSpPr/>
            <p:nvPr/>
          </p:nvGrpSpPr>
          <p:grpSpPr>
            <a:xfrm>
              <a:off x="5966220" y="4404797"/>
              <a:ext cx="351898" cy="371541"/>
              <a:chOff x="5966220" y="4404797"/>
              <a:chExt cx="351898" cy="371541"/>
            </a:xfrm>
          </p:grpSpPr>
          <p:sp>
            <p:nvSpPr>
              <p:cNvPr id="3915" name="Freeform 3914"/>
              <p:cNvSpPr/>
              <p:nvPr/>
            </p:nvSpPr>
            <p:spPr>
              <a:xfrm>
                <a:off x="6077334" y="4404797"/>
                <a:ext cx="68983" cy="172921"/>
              </a:xfrm>
              <a:custGeom>
                <a:avLst/>
                <a:gdLst/>
                <a:ahLst/>
                <a:cxnLst/>
                <a:rect l="0" t="0" r="0" b="0"/>
                <a:pathLst>
                  <a:path w="68983" h="172921">
                    <a:moveTo>
                      <a:pt x="7742" y="0"/>
                    </a:moveTo>
                    <a:cubicBezTo>
                      <a:pt x="7742" y="0"/>
                      <a:pt x="-10886" y="59325"/>
                      <a:pt x="7742" y="102069"/>
                    </a:cubicBezTo>
                    <a:cubicBezTo>
                      <a:pt x="26371" y="144812"/>
                      <a:pt x="56176" y="172689"/>
                      <a:pt x="56176" y="172689"/>
                    </a:cubicBezTo>
                    <a:cubicBezTo>
                      <a:pt x="56176" y="172689"/>
                      <a:pt x="106472" y="94635"/>
                      <a:pt x="7742" y="0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16" name="Freeform 3915"/>
              <p:cNvSpPr/>
              <p:nvPr/>
            </p:nvSpPr>
            <p:spPr>
              <a:xfrm>
                <a:off x="5980846" y="4503236"/>
                <a:ext cx="152809" cy="75354"/>
              </a:xfrm>
              <a:custGeom>
                <a:avLst/>
                <a:gdLst/>
                <a:ahLst/>
                <a:cxnLst/>
                <a:rect l="0" t="0" r="0" b="0"/>
                <a:pathLst>
                  <a:path w="152809" h="75354">
                    <a:moveTo>
                      <a:pt x="152809" y="74250"/>
                    </a:moveTo>
                    <a:cubicBezTo>
                      <a:pt x="152809" y="74250"/>
                      <a:pt x="137761" y="27789"/>
                      <a:pt x="85602" y="12922"/>
                    </a:cubicBezTo>
                    <a:cubicBezTo>
                      <a:pt x="33443" y="-1946"/>
                      <a:pt x="0" y="-87"/>
                      <a:pt x="0" y="-87"/>
                    </a:cubicBezTo>
                    <a:cubicBezTo>
                      <a:pt x="0" y="-87"/>
                      <a:pt x="40895" y="42656"/>
                      <a:pt x="68837" y="61241"/>
                    </a:cubicBezTo>
                    <a:cubicBezTo>
                      <a:pt x="96779" y="79826"/>
                      <a:pt x="152809" y="74250"/>
                      <a:pt x="152809" y="74250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17" name="Freeform 3916"/>
              <p:cNvSpPr/>
              <p:nvPr/>
            </p:nvSpPr>
            <p:spPr>
              <a:xfrm>
                <a:off x="5966001" y="4572927"/>
                <a:ext cx="167654" cy="71434"/>
              </a:xfrm>
              <a:custGeom>
                <a:avLst/>
                <a:gdLst/>
                <a:ahLst/>
                <a:cxnLst/>
                <a:rect l="0" t="0" r="0" b="0"/>
                <a:pathLst>
                  <a:path w="167654" h="71434">
                    <a:moveTo>
                      <a:pt x="167654" y="4559"/>
                    </a:moveTo>
                    <a:cubicBezTo>
                      <a:pt x="167654" y="4559"/>
                      <a:pt x="100447" y="-10308"/>
                      <a:pt x="72504" y="11993"/>
                    </a:cubicBezTo>
                    <a:cubicBezTo>
                      <a:pt x="44562" y="34294"/>
                      <a:pt x="0" y="51019"/>
                      <a:pt x="0" y="62170"/>
                    </a:cubicBezTo>
                    <a:cubicBezTo>
                      <a:pt x="0" y="73322"/>
                      <a:pt x="94858" y="77039"/>
                      <a:pt x="116281" y="55666"/>
                    </a:cubicBezTo>
                    <a:cubicBezTo>
                      <a:pt x="137703" y="34294"/>
                      <a:pt x="167654" y="4559"/>
                      <a:pt x="167654" y="4559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18" name="Freeform 3917"/>
              <p:cNvSpPr/>
              <p:nvPr/>
            </p:nvSpPr>
            <p:spPr>
              <a:xfrm>
                <a:off x="6025816" y="4577718"/>
                <a:ext cx="107840" cy="156370"/>
              </a:xfrm>
              <a:custGeom>
                <a:avLst/>
                <a:gdLst/>
                <a:ahLst/>
                <a:cxnLst/>
                <a:rect l="0" t="0" r="0" b="0"/>
                <a:pathLst>
                  <a:path w="107840" h="156370">
                    <a:moveTo>
                      <a:pt x="107694" y="-232"/>
                    </a:moveTo>
                    <a:cubicBezTo>
                      <a:pt x="107694" y="-232"/>
                      <a:pt x="44359" y="23927"/>
                      <a:pt x="31319" y="49945"/>
                    </a:cubicBezTo>
                    <a:cubicBezTo>
                      <a:pt x="18279" y="75964"/>
                      <a:pt x="-349" y="139151"/>
                      <a:pt x="-349" y="154018"/>
                    </a:cubicBezTo>
                    <a:cubicBezTo>
                      <a:pt x="-349" y="168884"/>
                      <a:pt x="68575" y="111274"/>
                      <a:pt x="83478" y="90831"/>
                    </a:cubicBezTo>
                    <a:cubicBezTo>
                      <a:pt x="98380" y="70388"/>
                      <a:pt x="107694" y="-232"/>
                      <a:pt x="107694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19" name="Freeform 3918"/>
              <p:cNvSpPr/>
              <p:nvPr/>
            </p:nvSpPr>
            <p:spPr>
              <a:xfrm>
                <a:off x="6117064" y="4577718"/>
                <a:ext cx="65053" cy="198620"/>
              </a:xfrm>
              <a:custGeom>
                <a:avLst/>
                <a:gdLst/>
                <a:ahLst/>
                <a:cxnLst/>
                <a:rect l="0" t="0" r="0" b="0"/>
                <a:pathLst>
                  <a:path w="65053" h="198620">
                    <a:moveTo>
                      <a:pt x="16445" y="-232"/>
                    </a:moveTo>
                    <a:cubicBezTo>
                      <a:pt x="16445" y="-232"/>
                      <a:pt x="-9634" y="20210"/>
                      <a:pt x="3405" y="105698"/>
                    </a:cubicBezTo>
                    <a:cubicBezTo>
                      <a:pt x="16445" y="191186"/>
                      <a:pt x="35073" y="198620"/>
                      <a:pt x="35073" y="198620"/>
                    </a:cubicBezTo>
                    <a:cubicBezTo>
                      <a:pt x="35073" y="198620"/>
                      <a:pt x="64878" y="150300"/>
                      <a:pt x="64878" y="105698"/>
                    </a:cubicBezTo>
                    <a:cubicBezTo>
                      <a:pt x="64878" y="61096"/>
                      <a:pt x="40661" y="-9525"/>
                      <a:pt x="16445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20" name="Freeform 3919"/>
              <p:cNvSpPr/>
              <p:nvPr/>
            </p:nvSpPr>
            <p:spPr>
              <a:xfrm>
                <a:off x="6133655" y="4577718"/>
                <a:ext cx="147133" cy="128058"/>
              </a:xfrm>
              <a:custGeom>
                <a:avLst/>
                <a:gdLst/>
                <a:ahLst/>
                <a:cxnLst/>
                <a:rect l="0" t="0" r="0" b="0"/>
                <a:pathLst>
                  <a:path w="147133" h="128058">
                    <a:moveTo>
                      <a:pt x="0" y="-232"/>
                    </a:moveTo>
                    <a:cubicBezTo>
                      <a:pt x="0" y="5343"/>
                      <a:pt x="14757" y="49944"/>
                      <a:pt x="57602" y="85255"/>
                    </a:cubicBezTo>
                    <a:cubicBezTo>
                      <a:pt x="100447" y="120566"/>
                      <a:pt x="147133" y="128058"/>
                      <a:pt x="147133" y="128058"/>
                    </a:cubicBezTo>
                    <a:cubicBezTo>
                      <a:pt x="147133" y="128058"/>
                      <a:pt x="143292" y="77822"/>
                      <a:pt x="96721" y="38795"/>
                    </a:cubicBezTo>
                    <a:cubicBezTo>
                      <a:pt x="50150" y="-232"/>
                      <a:pt x="0" y="-232"/>
                      <a:pt x="0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21" name="Freeform 3920"/>
              <p:cNvSpPr/>
              <p:nvPr/>
            </p:nvSpPr>
            <p:spPr>
              <a:xfrm>
                <a:off x="6130599" y="4438336"/>
                <a:ext cx="118755" cy="139382"/>
              </a:xfrm>
              <a:custGeom>
                <a:avLst/>
                <a:gdLst/>
                <a:ahLst/>
                <a:cxnLst/>
                <a:rect l="0" t="0" r="0" b="0"/>
                <a:pathLst>
                  <a:path w="118755" h="139382">
                    <a:moveTo>
                      <a:pt x="2910" y="139151"/>
                    </a:moveTo>
                    <a:cubicBezTo>
                      <a:pt x="2910" y="139151"/>
                      <a:pt x="-15718" y="96406"/>
                      <a:pt x="36441" y="49945"/>
                    </a:cubicBezTo>
                    <a:cubicBezTo>
                      <a:pt x="88600" y="3485"/>
                      <a:pt x="118405" y="-232"/>
                      <a:pt x="118405" y="-232"/>
                    </a:cubicBezTo>
                    <a:cubicBezTo>
                      <a:pt x="118405" y="-232"/>
                      <a:pt x="116543" y="53661"/>
                      <a:pt x="96051" y="85255"/>
                    </a:cubicBezTo>
                    <a:cubicBezTo>
                      <a:pt x="75560" y="116850"/>
                      <a:pt x="2910" y="139151"/>
                      <a:pt x="2910" y="139151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22" name="Freeform 3921"/>
              <p:cNvSpPr/>
              <p:nvPr/>
            </p:nvSpPr>
            <p:spPr>
              <a:xfrm>
                <a:off x="6133655" y="4573799"/>
                <a:ext cx="173766" cy="81451"/>
              </a:xfrm>
              <a:custGeom>
                <a:avLst/>
                <a:gdLst/>
                <a:ahLst/>
                <a:cxnLst/>
                <a:rect l="0" t="0" r="0" b="0"/>
                <a:pathLst>
                  <a:path w="173766" h="81451">
                    <a:moveTo>
                      <a:pt x="0" y="3688"/>
                    </a:moveTo>
                    <a:cubicBezTo>
                      <a:pt x="0" y="3688"/>
                      <a:pt x="44563" y="52007"/>
                      <a:pt x="113486" y="70591"/>
                    </a:cubicBezTo>
                    <a:cubicBezTo>
                      <a:pt x="182411" y="89175"/>
                      <a:pt x="173097" y="78025"/>
                      <a:pt x="173097" y="78025"/>
                    </a:cubicBezTo>
                    <a:cubicBezTo>
                      <a:pt x="173097" y="78025"/>
                      <a:pt x="174027" y="49219"/>
                      <a:pt x="128389" y="18555"/>
                    </a:cubicBezTo>
                    <a:cubicBezTo>
                      <a:pt x="82750" y="-12109"/>
                      <a:pt x="0" y="3688"/>
                      <a:pt x="0" y="3688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23" name="Freeform 3922"/>
              <p:cNvSpPr/>
              <p:nvPr/>
            </p:nvSpPr>
            <p:spPr>
              <a:xfrm>
                <a:off x="6133655" y="4545922"/>
                <a:ext cx="184681" cy="50091"/>
              </a:xfrm>
              <a:custGeom>
                <a:avLst/>
                <a:gdLst/>
                <a:ahLst/>
                <a:cxnLst/>
                <a:rect l="0" t="0" r="0" b="0"/>
                <a:pathLst>
                  <a:path w="184681" h="50091">
                    <a:moveTo>
                      <a:pt x="0" y="31564"/>
                    </a:moveTo>
                    <a:cubicBezTo>
                      <a:pt x="0" y="31564"/>
                      <a:pt x="27797" y="-5604"/>
                      <a:pt x="91133" y="0"/>
                    </a:cubicBezTo>
                    <a:cubicBezTo>
                      <a:pt x="154468" y="5546"/>
                      <a:pt x="186136" y="31564"/>
                      <a:pt x="184273" y="31564"/>
                    </a:cubicBezTo>
                    <a:cubicBezTo>
                      <a:pt x="184273" y="31564"/>
                      <a:pt x="131183" y="56653"/>
                      <a:pt x="91133" y="48290"/>
                    </a:cubicBezTo>
                    <a:cubicBezTo>
                      <a:pt x="51082" y="39928"/>
                      <a:pt x="0" y="31564"/>
                      <a:pt x="0" y="31564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</p:grpSp>
        <p:grpSp>
          <p:nvGrpSpPr>
            <p:cNvPr id="3924" name="Group 3923"/>
            <p:cNvGrpSpPr/>
            <p:nvPr/>
          </p:nvGrpSpPr>
          <p:grpSpPr>
            <a:xfrm>
              <a:off x="6352367" y="4404797"/>
              <a:ext cx="351898" cy="371541"/>
              <a:chOff x="6352367" y="4404797"/>
              <a:chExt cx="351898" cy="371541"/>
            </a:xfrm>
          </p:grpSpPr>
          <p:sp>
            <p:nvSpPr>
              <p:cNvPr id="3925" name="Freeform 3924"/>
              <p:cNvSpPr/>
              <p:nvPr/>
            </p:nvSpPr>
            <p:spPr>
              <a:xfrm>
                <a:off x="6463481" y="4404797"/>
                <a:ext cx="68983" cy="172921"/>
              </a:xfrm>
              <a:custGeom>
                <a:avLst/>
                <a:gdLst/>
                <a:ahLst/>
                <a:cxnLst/>
                <a:rect l="0" t="0" r="0" b="0"/>
                <a:pathLst>
                  <a:path w="68983" h="172921">
                    <a:moveTo>
                      <a:pt x="7742" y="0"/>
                    </a:moveTo>
                    <a:cubicBezTo>
                      <a:pt x="7742" y="0"/>
                      <a:pt x="-10886" y="59325"/>
                      <a:pt x="7742" y="102069"/>
                    </a:cubicBezTo>
                    <a:cubicBezTo>
                      <a:pt x="26371" y="144812"/>
                      <a:pt x="56176" y="172689"/>
                      <a:pt x="56176" y="172689"/>
                    </a:cubicBezTo>
                    <a:cubicBezTo>
                      <a:pt x="56176" y="172689"/>
                      <a:pt x="106472" y="94635"/>
                      <a:pt x="7742" y="0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26" name="Freeform 3925"/>
              <p:cNvSpPr/>
              <p:nvPr/>
            </p:nvSpPr>
            <p:spPr>
              <a:xfrm>
                <a:off x="6366993" y="4503236"/>
                <a:ext cx="152809" cy="75354"/>
              </a:xfrm>
              <a:custGeom>
                <a:avLst/>
                <a:gdLst/>
                <a:ahLst/>
                <a:cxnLst/>
                <a:rect l="0" t="0" r="0" b="0"/>
                <a:pathLst>
                  <a:path w="152809" h="75354">
                    <a:moveTo>
                      <a:pt x="152809" y="74250"/>
                    </a:moveTo>
                    <a:cubicBezTo>
                      <a:pt x="152809" y="74250"/>
                      <a:pt x="137761" y="27789"/>
                      <a:pt x="85602" y="12922"/>
                    </a:cubicBezTo>
                    <a:cubicBezTo>
                      <a:pt x="33443" y="-1946"/>
                      <a:pt x="0" y="-87"/>
                      <a:pt x="0" y="-87"/>
                    </a:cubicBezTo>
                    <a:cubicBezTo>
                      <a:pt x="0" y="-87"/>
                      <a:pt x="40895" y="42656"/>
                      <a:pt x="68837" y="61241"/>
                    </a:cubicBezTo>
                    <a:cubicBezTo>
                      <a:pt x="96779" y="79826"/>
                      <a:pt x="152809" y="74250"/>
                      <a:pt x="152809" y="74250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27" name="Freeform 3926"/>
              <p:cNvSpPr/>
              <p:nvPr/>
            </p:nvSpPr>
            <p:spPr>
              <a:xfrm>
                <a:off x="6352148" y="4572927"/>
                <a:ext cx="167654" cy="71434"/>
              </a:xfrm>
              <a:custGeom>
                <a:avLst/>
                <a:gdLst/>
                <a:ahLst/>
                <a:cxnLst/>
                <a:rect l="0" t="0" r="0" b="0"/>
                <a:pathLst>
                  <a:path w="167654" h="71434">
                    <a:moveTo>
                      <a:pt x="167654" y="4559"/>
                    </a:moveTo>
                    <a:cubicBezTo>
                      <a:pt x="167654" y="4559"/>
                      <a:pt x="100447" y="-10308"/>
                      <a:pt x="72504" y="11993"/>
                    </a:cubicBezTo>
                    <a:cubicBezTo>
                      <a:pt x="44562" y="34294"/>
                      <a:pt x="0" y="51019"/>
                      <a:pt x="0" y="62170"/>
                    </a:cubicBezTo>
                    <a:cubicBezTo>
                      <a:pt x="0" y="73322"/>
                      <a:pt x="94858" y="77039"/>
                      <a:pt x="116281" y="55666"/>
                    </a:cubicBezTo>
                    <a:cubicBezTo>
                      <a:pt x="137703" y="34294"/>
                      <a:pt x="167654" y="4559"/>
                      <a:pt x="167654" y="4559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28" name="Freeform 3927"/>
              <p:cNvSpPr/>
              <p:nvPr/>
            </p:nvSpPr>
            <p:spPr>
              <a:xfrm>
                <a:off x="6411963" y="4577718"/>
                <a:ext cx="107840" cy="156370"/>
              </a:xfrm>
              <a:custGeom>
                <a:avLst/>
                <a:gdLst/>
                <a:ahLst/>
                <a:cxnLst/>
                <a:rect l="0" t="0" r="0" b="0"/>
                <a:pathLst>
                  <a:path w="107840" h="156370">
                    <a:moveTo>
                      <a:pt x="107694" y="-232"/>
                    </a:moveTo>
                    <a:cubicBezTo>
                      <a:pt x="107694" y="-232"/>
                      <a:pt x="44359" y="23927"/>
                      <a:pt x="31319" y="49945"/>
                    </a:cubicBezTo>
                    <a:cubicBezTo>
                      <a:pt x="18279" y="75964"/>
                      <a:pt x="-349" y="139151"/>
                      <a:pt x="-349" y="154018"/>
                    </a:cubicBezTo>
                    <a:cubicBezTo>
                      <a:pt x="-349" y="168884"/>
                      <a:pt x="68575" y="111274"/>
                      <a:pt x="83478" y="90831"/>
                    </a:cubicBezTo>
                    <a:cubicBezTo>
                      <a:pt x="98380" y="70388"/>
                      <a:pt x="107694" y="-232"/>
                      <a:pt x="107694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29" name="Freeform 3928"/>
              <p:cNvSpPr/>
              <p:nvPr/>
            </p:nvSpPr>
            <p:spPr>
              <a:xfrm>
                <a:off x="6503211" y="4577718"/>
                <a:ext cx="65053" cy="198620"/>
              </a:xfrm>
              <a:custGeom>
                <a:avLst/>
                <a:gdLst/>
                <a:ahLst/>
                <a:cxnLst/>
                <a:rect l="0" t="0" r="0" b="0"/>
                <a:pathLst>
                  <a:path w="65053" h="198620">
                    <a:moveTo>
                      <a:pt x="16445" y="-232"/>
                    </a:moveTo>
                    <a:cubicBezTo>
                      <a:pt x="16445" y="-232"/>
                      <a:pt x="-9634" y="20210"/>
                      <a:pt x="3405" y="105698"/>
                    </a:cubicBezTo>
                    <a:cubicBezTo>
                      <a:pt x="16445" y="191186"/>
                      <a:pt x="35073" y="198620"/>
                      <a:pt x="35073" y="198620"/>
                    </a:cubicBezTo>
                    <a:cubicBezTo>
                      <a:pt x="35073" y="198620"/>
                      <a:pt x="64878" y="150300"/>
                      <a:pt x="64878" y="105698"/>
                    </a:cubicBezTo>
                    <a:cubicBezTo>
                      <a:pt x="64878" y="61096"/>
                      <a:pt x="40661" y="-9525"/>
                      <a:pt x="16445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30" name="Freeform 3929"/>
              <p:cNvSpPr/>
              <p:nvPr/>
            </p:nvSpPr>
            <p:spPr>
              <a:xfrm>
                <a:off x="6519803" y="4577718"/>
                <a:ext cx="147133" cy="128058"/>
              </a:xfrm>
              <a:custGeom>
                <a:avLst/>
                <a:gdLst/>
                <a:ahLst/>
                <a:cxnLst/>
                <a:rect l="0" t="0" r="0" b="0"/>
                <a:pathLst>
                  <a:path w="147133" h="128058">
                    <a:moveTo>
                      <a:pt x="0" y="-232"/>
                    </a:moveTo>
                    <a:cubicBezTo>
                      <a:pt x="0" y="5343"/>
                      <a:pt x="14757" y="49944"/>
                      <a:pt x="57602" y="85255"/>
                    </a:cubicBezTo>
                    <a:cubicBezTo>
                      <a:pt x="100447" y="120566"/>
                      <a:pt x="147133" y="128058"/>
                      <a:pt x="147133" y="128058"/>
                    </a:cubicBezTo>
                    <a:cubicBezTo>
                      <a:pt x="147133" y="128058"/>
                      <a:pt x="143292" y="77822"/>
                      <a:pt x="96721" y="38795"/>
                    </a:cubicBezTo>
                    <a:cubicBezTo>
                      <a:pt x="50150" y="-232"/>
                      <a:pt x="0" y="-232"/>
                      <a:pt x="0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31" name="Freeform 3930"/>
              <p:cNvSpPr/>
              <p:nvPr/>
            </p:nvSpPr>
            <p:spPr>
              <a:xfrm>
                <a:off x="6516746" y="4438336"/>
                <a:ext cx="118755" cy="139382"/>
              </a:xfrm>
              <a:custGeom>
                <a:avLst/>
                <a:gdLst/>
                <a:ahLst/>
                <a:cxnLst/>
                <a:rect l="0" t="0" r="0" b="0"/>
                <a:pathLst>
                  <a:path w="118755" h="139382">
                    <a:moveTo>
                      <a:pt x="2910" y="139151"/>
                    </a:moveTo>
                    <a:cubicBezTo>
                      <a:pt x="2910" y="139151"/>
                      <a:pt x="-15718" y="96406"/>
                      <a:pt x="36441" y="49945"/>
                    </a:cubicBezTo>
                    <a:cubicBezTo>
                      <a:pt x="88600" y="3485"/>
                      <a:pt x="118405" y="-232"/>
                      <a:pt x="118405" y="-232"/>
                    </a:cubicBezTo>
                    <a:cubicBezTo>
                      <a:pt x="118405" y="-232"/>
                      <a:pt x="116543" y="53661"/>
                      <a:pt x="96051" y="85255"/>
                    </a:cubicBezTo>
                    <a:cubicBezTo>
                      <a:pt x="75560" y="116850"/>
                      <a:pt x="2910" y="139151"/>
                      <a:pt x="2910" y="139151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32" name="Freeform 3931"/>
              <p:cNvSpPr/>
              <p:nvPr/>
            </p:nvSpPr>
            <p:spPr>
              <a:xfrm>
                <a:off x="6519803" y="4573799"/>
                <a:ext cx="173766" cy="81451"/>
              </a:xfrm>
              <a:custGeom>
                <a:avLst/>
                <a:gdLst/>
                <a:ahLst/>
                <a:cxnLst/>
                <a:rect l="0" t="0" r="0" b="0"/>
                <a:pathLst>
                  <a:path w="173766" h="81451">
                    <a:moveTo>
                      <a:pt x="0" y="3688"/>
                    </a:moveTo>
                    <a:cubicBezTo>
                      <a:pt x="0" y="3688"/>
                      <a:pt x="44563" y="52007"/>
                      <a:pt x="113486" y="70591"/>
                    </a:cubicBezTo>
                    <a:cubicBezTo>
                      <a:pt x="182411" y="89175"/>
                      <a:pt x="173097" y="78025"/>
                      <a:pt x="173097" y="78025"/>
                    </a:cubicBezTo>
                    <a:cubicBezTo>
                      <a:pt x="173097" y="78025"/>
                      <a:pt x="174027" y="49219"/>
                      <a:pt x="128389" y="18555"/>
                    </a:cubicBezTo>
                    <a:cubicBezTo>
                      <a:pt x="82750" y="-12109"/>
                      <a:pt x="0" y="3688"/>
                      <a:pt x="0" y="3688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33" name="Freeform 3932"/>
              <p:cNvSpPr/>
              <p:nvPr/>
            </p:nvSpPr>
            <p:spPr>
              <a:xfrm>
                <a:off x="6519802" y="4545922"/>
                <a:ext cx="184681" cy="50091"/>
              </a:xfrm>
              <a:custGeom>
                <a:avLst/>
                <a:gdLst/>
                <a:ahLst/>
                <a:cxnLst/>
                <a:rect l="0" t="0" r="0" b="0"/>
                <a:pathLst>
                  <a:path w="184681" h="50091">
                    <a:moveTo>
                      <a:pt x="0" y="31564"/>
                    </a:moveTo>
                    <a:cubicBezTo>
                      <a:pt x="0" y="31564"/>
                      <a:pt x="27797" y="-5604"/>
                      <a:pt x="91133" y="0"/>
                    </a:cubicBezTo>
                    <a:cubicBezTo>
                      <a:pt x="154468" y="5546"/>
                      <a:pt x="186136" y="31564"/>
                      <a:pt x="184273" y="31564"/>
                    </a:cubicBezTo>
                    <a:cubicBezTo>
                      <a:pt x="184273" y="31564"/>
                      <a:pt x="131183" y="56653"/>
                      <a:pt x="91133" y="48290"/>
                    </a:cubicBezTo>
                    <a:cubicBezTo>
                      <a:pt x="51082" y="39928"/>
                      <a:pt x="0" y="31564"/>
                      <a:pt x="0" y="31564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</p:grpSp>
        <p:grpSp>
          <p:nvGrpSpPr>
            <p:cNvPr id="3934" name="Group 3933"/>
            <p:cNvGrpSpPr/>
            <p:nvPr/>
          </p:nvGrpSpPr>
          <p:grpSpPr>
            <a:xfrm>
              <a:off x="6799675" y="4383345"/>
              <a:ext cx="351898" cy="371541"/>
              <a:chOff x="6799675" y="4383345"/>
              <a:chExt cx="351898" cy="371541"/>
            </a:xfrm>
          </p:grpSpPr>
          <p:sp>
            <p:nvSpPr>
              <p:cNvPr id="3935" name="Freeform 3934"/>
              <p:cNvSpPr/>
              <p:nvPr/>
            </p:nvSpPr>
            <p:spPr>
              <a:xfrm>
                <a:off x="6910789" y="4383345"/>
                <a:ext cx="68983" cy="172921"/>
              </a:xfrm>
              <a:custGeom>
                <a:avLst/>
                <a:gdLst/>
                <a:ahLst/>
                <a:cxnLst/>
                <a:rect l="0" t="0" r="0" b="0"/>
                <a:pathLst>
                  <a:path w="68983" h="172921">
                    <a:moveTo>
                      <a:pt x="7742" y="0"/>
                    </a:moveTo>
                    <a:cubicBezTo>
                      <a:pt x="7742" y="0"/>
                      <a:pt x="-10886" y="59325"/>
                      <a:pt x="7742" y="102069"/>
                    </a:cubicBezTo>
                    <a:cubicBezTo>
                      <a:pt x="26371" y="144812"/>
                      <a:pt x="56176" y="172689"/>
                      <a:pt x="56176" y="172689"/>
                    </a:cubicBezTo>
                    <a:cubicBezTo>
                      <a:pt x="56176" y="172689"/>
                      <a:pt x="106472" y="94635"/>
                      <a:pt x="7742" y="0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36" name="Freeform 3935"/>
              <p:cNvSpPr/>
              <p:nvPr/>
            </p:nvSpPr>
            <p:spPr>
              <a:xfrm>
                <a:off x="6814302" y="4481784"/>
                <a:ext cx="152809" cy="75354"/>
              </a:xfrm>
              <a:custGeom>
                <a:avLst/>
                <a:gdLst/>
                <a:ahLst/>
                <a:cxnLst/>
                <a:rect l="0" t="0" r="0" b="0"/>
                <a:pathLst>
                  <a:path w="152809" h="75354">
                    <a:moveTo>
                      <a:pt x="152809" y="74250"/>
                    </a:moveTo>
                    <a:cubicBezTo>
                      <a:pt x="152809" y="74250"/>
                      <a:pt x="137761" y="27789"/>
                      <a:pt x="85602" y="12922"/>
                    </a:cubicBezTo>
                    <a:cubicBezTo>
                      <a:pt x="33443" y="-1946"/>
                      <a:pt x="0" y="-87"/>
                      <a:pt x="0" y="-87"/>
                    </a:cubicBezTo>
                    <a:cubicBezTo>
                      <a:pt x="0" y="-87"/>
                      <a:pt x="40895" y="42656"/>
                      <a:pt x="68837" y="61241"/>
                    </a:cubicBezTo>
                    <a:cubicBezTo>
                      <a:pt x="96779" y="79826"/>
                      <a:pt x="152809" y="74250"/>
                      <a:pt x="152809" y="74250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37" name="Freeform 3936"/>
              <p:cNvSpPr/>
              <p:nvPr/>
            </p:nvSpPr>
            <p:spPr>
              <a:xfrm>
                <a:off x="6799457" y="4551475"/>
                <a:ext cx="167654" cy="71434"/>
              </a:xfrm>
              <a:custGeom>
                <a:avLst/>
                <a:gdLst/>
                <a:ahLst/>
                <a:cxnLst/>
                <a:rect l="0" t="0" r="0" b="0"/>
                <a:pathLst>
                  <a:path w="167654" h="71434">
                    <a:moveTo>
                      <a:pt x="167654" y="4559"/>
                    </a:moveTo>
                    <a:cubicBezTo>
                      <a:pt x="167654" y="4559"/>
                      <a:pt x="100447" y="-10308"/>
                      <a:pt x="72504" y="11993"/>
                    </a:cubicBezTo>
                    <a:cubicBezTo>
                      <a:pt x="44562" y="34294"/>
                      <a:pt x="0" y="51019"/>
                      <a:pt x="0" y="62170"/>
                    </a:cubicBezTo>
                    <a:cubicBezTo>
                      <a:pt x="0" y="73322"/>
                      <a:pt x="94858" y="77039"/>
                      <a:pt x="116281" y="55666"/>
                    </a:cubicBezTo>
                    <a:cubicBezTo>
                      <a:pt x="137703" y="34294"/>
                      <a:pt x="167654" y="4559"/>
                      <a:pt x="167654" y="4559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38" name="Freeform 3937"/>
              <p:cNvSpPr/>
              <p:nvPr/>
            </p:nvSpPr>
            <p:spPr>
              <a:xfrm>
                <a:off x="6859271" y="4556266"/>
                <a:ext cx="107840" cy="156370"/>
              </a:xfrm>
              <a:custGeom>
                <a:avLst/>
                <a:gdLst/>
                <a:ahLst/>
                <a:cxnLst/>
                <a:rect l="0" t="0" r="0" b="0"/>
                <a:pathLst>
                  <a:path w="107840" h="156370">
                    <a:moveTo>
                      <a:pt x="107694" y="-232"/>
                    </a:moveTo>
                    <a:cubicBezTo>
                      <a:pt x="107694" y="-232"/>
                      <a:pt x="44359" y="23927"/>
                      <a:pt x="31319" y="49945"/>
                    </a:cubicBezTo>
                    <a:cubicBezTo>
                      <a:pt x="18279" y="75964"/>
                      <a:pt x="-349" y="139151"/>
                      <a:pt x="-349" y="154018"/>
                    </a:cubicBezTo>
                    <a:cubicBezTo>
                      <a:pt x="-349" y="168884"/>
                      <a:pt x="68575" y="111274"/>
                      <a:pt x="83478" y="90831"/>
                    </a:cubicBezTo>
                    <a:cubicBezTo>
                      <a:pt x="98380" y="70388"/>
                      <a:pt x="107694" y="-232"/>
                      <a:pt x="107694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39" name="Freeform 3938"/>
              <p:cNvSpPr/>
              <p:nvPr/>
            </p:nvSpPr>
            <p:spPr>
              <a:xfrm>
                <a:off x="6950519" y="4556266"/>
                <a:ext cx="65053" cy="198620"/>
              </a:xfrm>
              <a:custGeom>
                <a:avLst/>
                <a:gdLst/>
                <a:ahLst/>
                <a:cxnLst/>
                <a:rect l="0" t="0" r="0" b="0"/>
                <a:pathLst>
                  <a:path w="65053" h="198620">
                    <a:moveTo>
                      <a:pt x="16445" y="-232"/>
                    </a:moveTo>
                    <a:cubicBezTo>
                      <a:pt x="16445" y="-232"/>
                      <a:pt x="-9634" y="20210"/>
                      <a:pt x="3405" y="105698"/>
                    </a:cubicBezTo>
                    <a:cubicBezTo>
                      <a:pt x="16445" y="191186"/>
                      <a:pt x="35073" y="198620"/>
                      <a:pt x="35073" y="198620"/>
                    </a:cubicBezTo>
                    <a:cubicBezTo>
                      <a:pt x="35073" y="198620"/>
                      <a:pt x="64878" y="150300"/>
                      <a:pt x="64878" y="105698"/>
                    </a:cubicBezTo>
                    <a:cubicBezTo>
                      <a:pt x="64878" y="61096"/>
                      <a:pt x="40661" y="-9525"/>
                      <a:pt x="16445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40" name="Freeform 3939"/>
              <p:cNvSpPr/>
              <p:nvPr/>
            </p:nvSpPr>
            <p:spPr>
              <a:xfrm>
                <a:off x="6967111" y="4556266"/>
                <a:ext cx="147133" cy="128058"/>
              </a:xfrm>
              <a:custGeom>
                <a:avLst/>
                <a:gdLst/>
                <a:ahLst/>
                <a:cxnLst/>
                <a:rect l="0" t="0" r="0" b="0"/>
                <a:pathLst>
                  <a:path w="147133" h="128058">
                    <a:moveTo>
                      <a:pt x="0" y="-232"/>
                    </a:moveTo>
                    <a:cubicBezTo>
                      <a:pt x="0" y="5343"/>
                      <a:pt x="14757" y="49944"/>
                      <a:pt x="57602" y="85255"/>
                    </a:cubicBezTo>
                    <a:cubicBezTo>
                      <a:pt x="100447" y="120566"/>
                      <a:pt x="147133" y="128058"/>
                      <a:pt x="147133" y="128058"/>
                    </a:cubicBezTo>
                    <a:cubicBezTo>
                      <a:pt x="147133" y="128058"/>
                      <a:pt x="143292" y="77822"/>
                      <a:pt x="96721" y="38795"/>
                    </a:cubicBezTo>
                    <a:cubicBezTo>
                      <a:pt x="50150" y="-232"/>
                      <a:pt x="0" y="-232"/>
                      <a:pt x="0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41" name="Freeform 3940"/>
              <p:cNvSpPr/>
              <p:nvPr/>
            </p:nvSpPr>
            <p:spPr>
              <a:xfrm>
                <a:off x="6964055" y="4416883"/>
                <a:ext cx="118755" cy="139382"/>
              </a:xfrm>
              <a:custGeom>
                <a:avLst/>
                <a:gdLst/>
                <a:ahLst/>
                <a:cxnLst/>
                <a:rect l="0" t="0" r="0" b="0"/>
                <a:pathLst>
                  <a:path w="118755" h="139382">
                    <a:moveTo>
                      <a:pt x="2910" y="139151"/>
                    </a:moveTo>
                    <a:cubicBezTo>
                      <a:pt x="2910" y="139151"/>
                      <a:pt x="-15718" y="96406"/>
                      <a:pt x="36441" y="49945"/>
                    </a:cubicBezTo>
                    <a:cubicBezTo>
                      <a:pt x="88600" y="3485"/>
                      <a:pt x="118405" y="-232"/>
                      <a:pt x="118405" y="-232"/>
                    </a:cubicBezTo>
                    <a:cubicBezTo>
                      <a:pt x="118405" y="-232"/>
                      <a:pt x="116543" y="53661"/>
                      <a:pt x="96051" y="85255"/>
                    </a:cubicBezTo>
                    <a:cubicBezTo>
                      <a:pt x="75560" y="116850"/>
                      <a:pt x="2910" y="139151"/>
                      <a:pt x="2910" y="139151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42" name="Freeform 3941"/>
              <p:cNvSpPr/>
              <p:nvPr/>
            </p:nvSpPr>
            <p:spPr>
              <a:xfrm>
                <a:off x="6967111" y="4552346"/>
                <a:ext cx="173766" cy="81451"/>
              </a:xfrm>
              <a:custGeom>
                <a:avLst/>
                <a:gdLst/>
                <a:ahLst/>
                <a:cxnLst/>
                <a:rect l="0" t="0" r="0" b="0"/>
                <a:pathLst>
                  <a:path w="173766" h="81451">
                    <a:moveTo>
                      <a:pt x="0" y="3688"/>
                    </a:moveTo>
                    <a:cubicBezTo>
                      <a:pt x="0" y="3688"/>
                      <a:pt x="44563" y="52007"/>
                      <a:pt x="113486" y="70591"/>
                    </a:cubicBezTo>
                    <a:cubicBezTo>
                      <a:pt x="182411" y="89175"/>
                      <a:pt x="173097" y="78025"/>
                      <a:pt x="173097" y="78025"/>
                    </a:cubicBezTo>
                    <a:cubicBezTo>
                      <a:pt x="173097" y="78025"/>
                      <a:pt x="174027" y="49219"/>
                      <a:pt x="128389" y="18555"/>
                    </a:cubicBezTo>
                    <a:cubicBezTo>
                      <a:pt x="82750" y="-12109"/>
                      <a:pt x="0" y="3688"/>
                      <a:pt x="0" y="3688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43" name="Freeform 3942"/>
              <p:cNvSpPr/>
              <p:nvPr/>
            </p:nvSpPr>
            <p:spPr>
              <a:xfrm>
                <a:off x="6967110" y="4524470"/>
                <a:ext cx="184681" cy="50091"/>
              </a:xfrm>
              <a:custGeom>
                <a:avLst/>
                <a:gdLst/>
                <a:ahLst/>
                <a:cxnLst/>
                <a:rect l="0" t="0" r="0" b="0"/>
                <a:pathLst>
                  <a:path w="184681" h="50091">
                    <a:moveTo>
                      <a:pt x="0" y="31564"/>
                    </a:moveTo>
                    <a:cubicBezTo>
                      <a:pt x="0" y="31564"/>
                      <a:pt x="27797" y="-5604"/>
                      <a:pt x="91133" y="0"/>
                    </a:cubicBezTo>
                    <a:cubicBezTo>
                      <a:pt x="154468" y="5546"/>
                      <a:pt x="186136" y="31564"/>
                      <a:pt x="184273" y="31564"/>
                    </a:cubicBezTo>
                    <a:cubicBezTo>
                      <a:pt x="184273" y="31564"/>
                      <a:pt x="131183" y="56653"/>
                      <a:pt x="91133" y="48290"/>
                    </a:cubicBezTo>
                    <a:cubicBezTo>
                      <a:pt x="51082" y="39928"/>
                      <a:pt x="0" y="31564"/>
                      <a:pt x="0" y="31564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</p:grpSp>
        <p:grpSp>
          <p:nvGrpSpPr>
            <p:cNvPr id="3944" name="Group 3943"/>
            <p:cNvGrpSpPr/>
            <p:nvPr/>
          </p:nvGrpSpPr>
          <p:grpSpPr>
            <a:xfrm>
              <a:off x="6352367" y="3951090"/>
              <a:ext cx="351898" cy="371541"/>
              <a:chOff x="6352367" y="3951090"/>
              <a:chExt cx="351898" cy="371541"/>
            </a:xfrm>
          </p:grpSpPr>
          <p:sp>
            <p:nvSpPr>
              <p:cNvPr id="3945" name="Freeform 3944"/>
              <p:cNvSpPr/>
              <p:nvPr/>
            </p:nvSpPr>
            <p:spPr>
              <a:xfrm>
                <a:off x="6463481" y="3951090"/>
                <a:ext cx="68983" cy="172921"/>
              </a:xfrm>
              <a:custGeom>
                <a:avLst/>
                <a:gdLst/>
                <a:ahLst/>
                <a:cxnLst/>
                <a:rect l="0" t="0" r="0" b="0"/>
                <a:pathLst>
                  <a:path w="68983" h="172921">
                    <a:moveTo>
                      <a:pt x="7742" y="0"/>
                    </a:moveTo>
                    <a:cubicBezTo>
                      <a:pt x="7742" y="0"/>
                      <a:pt x="-10886" y="59325"/>
                      <a:pt x="7742" y="102069"/>
                    </a:cubicBezTo>
                    <a:cubicBezTo>
                      <a:pt x="26371" y="144812"/>
                      <a:pt x="56176" y="172689"/>
                      <a:pt x="56176" y="172689"/>
                    </a:cubicBezTo>
                    <a:cubicBezTo>
                      <a:pt x="56176" y="172689"/>
                      <a:pt x="106472" y="94635"/>
                      <a:pt x="7742" y="0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46" name="Freeform 3945"/>
              <p:cNvSpPr/>
              <p:nvPr/>
            </p:nvSpPr>
            <p:spPr>
              <a:xfrm>
                <a:off x="6366993" y="4049529"/>
                <a:ext cx="152809" cy="75354"/>
              </a:xfrm>
              <a:custGeom>
                <a:avLst/>
                <a:gdLst/>
                <a:ahLst/>
                <a:cxnLst/>
                <a:rect l="0" t="0" r="0" b="0"/>
                <a:pathLst>
                  <a:path w="152809" h="75354">
                    <a:moveTo>
                      <a:pt x="152809" y="74250"/>
                    </a:moveTo>
                    <a:cubicBezTo>
                      <a:pt x="152809" y="74250"/>
                      <a:pt x="137761" y="27789"/>
                      <a:pt x="85602" y="12922"/>
                    </a:cubicBezTo>
                    <a:cubicBezTo>
                      <a:pt x="33443" y="-1946"/>
                      <a:pt x="0" y="-87"/>
                      <a:pt x="0" y="-87"/>
                    </a:cubicBezTo>
                    <a:cubicBezTo>
                      <a:pt x="0" y="-87"/>
                      <a:pt x="40895" y="42656"/>
                      <a:pt x="68837" y="61241"/>
                    </a:cubicBezTo>
                    <a:cubicBezTo>
                      <a:pt x="96779" y="79826"/>
                      <a:pt x="152809" y="74250"/>
                      <a:pt x="152809" y="74250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47" name="Freeform 3946"/>
              <p:cNvSpPr/>
              <p:nvPr/>
            </p:nvSpPr>
            <p:spPr>
              <a:xfrm>
                <a:off x="6352148" y="4119219"/>
                <a:ext cx="167654" cy="71434"/>
              </a:xfrm>
              <a:custGeom>
                <a:avLst/>
                <a:gdLst/>
                <a:ahLst/>
                <a:cxnLst/>
                <a:rect l="0" t="0" r="0" b="0"/>
                <a:pathLst>
                  <a:path w="167654" h="71434">
                    <a:moveTo>
                      <a:pt x="167654" y="4559"/>
                    </a:moveTo>
                    <a:cubicBezTo>
                      <a:pt x="167654" y="4559"/>
                      <a:pt x="100447" y="-10308"/>
                      <a:pt x="72504" y="11993"/>
                    </a:cubicBezTo>
                    <a:cubicBezTo>
                      <a:pt x="44562" y="34294"/>
                      <a:pt x="0" y="51019"/>
                      <a:pt x="0" y="62170"/>
                    </a:cubicBezTo>
                    <a:cubicBezTo>
                      <a:pt x="0" y="73322"/>
                      <a:pt x="94858" y="77039"/>
                      <a:pt x="116281" y="55666"/>
                    </a:cubicBezTo>
                    <a:cubicBezTo>
                      <a:pt x="137703" y="34294"/>
                      <a:pt x="167654" y="4559"/>
                      <a:pt x="167654" y="4559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48" name="Freeform 3947"/>
              <p:cNvSpPr/>
              <p:nvPr/>
            </p:nvSpPr>
            <p:spPr>
              <a:xfrm>
                <a:off x="6411963" y="4124011"/>
                <a:ext cx="107840" cy="156370"/>
              </a:xfrm>
              <a:custGeom>
                <a:avLst/>
                <a:gdLst/>
                <a:ahLst/>
                <a:cxnLst/>
                <a:rect l="0" t="0" r="0" b="0"/>
                <a:pathLst>
                  <a:path w="107840" h="156370">
                    <a:moveTo>
                      <a:pt x="107694" y="-232"/>
                    </a:moveTo>
                    <a:cubicBezTo>
                      <a:pt x="107694" y="-232"/>
                      <a:pt x="44359" y="23927"/>
                      <a:pt x="31319" y="49945"/>
                    </a:cubicBezTo>
                    <a:cubicBezTo>
                      <a:pt x="18279" y="75964"/>
                      <a:pt x="-349" y="139151"/>
                      <a:pt x="-349" y="154018"/>
                    </a:cubicBezTo>
                    <a:cubicBezTo>
                      <a:pt x="-349" y="168884"/>
                      <a:pt x="68575" y="111274"/>
                      <a:pt x="83478" y="90831"/>
                    </a:cubicBezTo>
                    <a:cubicBezTo>
                      <a:pt x="98380" y="70388"/>
                      <a:pt x="107694" y="-232"/>
                      <a:pt x="107694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49" name="Freeform 3948"/>
              <p:cNvSpPr/>
              <p:nvPr/>
            </p:nvSpPr>
            <p:spPr>
              <a:xfrm>
                <a:off x="6503211" y="4124011"/>
                <a:ext cx="65053" cy="198620"/>
              </a:xfrm>
              <a:custGeom>
                <a:avLst/>
                <a:gdLst/>
                <a:ahLst/>
                <a:cxnLst/>
                <a:rect l="0" t="0" r="0" b="0"/>
                <a:pathLst>
                  <a:path w="65053" h="198620">
                    <a:moveTo>
                      <a:pt x="16445" y="-232"/>
                    </a:moveTo>
                    <a:cubicBezTo>
                      <a:pt x="16445" y="-232"/>
                      <a:pt x="-9634" y="20210"/>
                      <a:pt x="3405" y="105698"/>
                    </a:cubicBezTo>
                    <a:cubicBezTo>
                      <a:pt x="16445" y="191186"/>
                      <a:pt x="35073" y="198620"/>
                      <a:pt x="35073" y="198620"/>
                    </a:cubicBezTo>
                    <a:cubicBezTo>
                      <a:pt x="35073" y="198620"/>
                      <a:pt x="64878" y="150300"/>
                      <a:pt x="64878" y="105698"/>
                    </a:cubicBezTo>
                    <a:cubicBezTo>
                      <a:pt x="64878" y="61096"/>
                      <a:pt x="40661" y="-9525"/>
                      <a:pt x="16445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50" name="Freeform 3949"/>
              <p:cNvSpPr/>
              <p:nvPr/>
            </p:nvSpPr>
            <p:spPr>
              <a:xfrm>
                <a:off x="6519803" y="4124011"/>
                <a:ext cx="147133" cy="128058"/>
              </a:xfrm>
              <a:custGeom>
                <a:avLst/>
                <a:gdLst/>
                <a:ahLst/>
                <a:cxnLst/>
                <a:rect l="0" t="0" r="0" b="0"/>
                <a:pathLst>
                  <a:path w="147133" h="128058">
                    <a:moveTo>
                      <a:pt x="0" y="-232"/>
                    </a:moveTo>
                    <a:cubicBezTo>
                      <a:pt x="0" y="5343"/>
                      <a:pt x="14757" y="49944"/>
                      <a:pt x="57602" y="85255"/>
                    </a:cubicBezTo>
                    <a:cubicBezTo>
                      <a:pt x="100447" y="120566"/>
                      <a:pt x="147133" y="128058"/>
                      <a:pt x="147133" y="128058"/>
                    </a:cubicBezTo>
                    <a:cubicBezTo>
                      <a:pt x="147133" y="128058"/>
                      <a:pt x="143292" y="77822"/>
                      <a:pt x="96721" y="38795"/>
                    </a:cubicBezTo>
                    <a:cubicBezTo>
                      <a:pt x="50150" y="-232"/>
                      <a:pt x="0" y="-232"/>
                      <a:pt x="0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51" name="Freeform 3950"/>
              <p:cNvSpPr/>
              <p:nvPr/>
            </p:nvSpPr>
            <p:spPr>
              <a:xfrm>
                <a:off x="6516746" y="3984628"/>
                <a:ext cx="118755" cy="139382"/>
              </a:xfrm>
              <a:custGeom>
                <a:avLst/>
                <a:gdLst/>
                <a:ahLst/>
                <a:cxnLst/>
                <a:rect l="0" t="0" r="0" b="0"/>
                <a:pathLst>
                  <a:path w="118755" h="139382">
                    <a:moveTo>
                      <a:pt x="2910" y="139151"/>
                    </a:moveTo>
                    <a:cubicBezTo>
                      <a:pt x="2910" y="139151"/>
                      <a:pt x="-15718" y="96406"/>
                      <a:pt x="36441" y="49945"/>
                    </a:cubicBezTo>
                    <a:cubicBezTo>
                      <a:pt x="88600" y="3485"/>
                      <a:pt x="118405" y="-232"/>
                      <a:pt x="118405" y="-232"/>
                    </a:cubicBezTo>
                    <a:cubicBezTo>
                      <a:pt x="118405" y="-232"/>
                      <a:pt x="116543" y="53661"/>
                      <a:pt x="96051" y="85255"/>
                    </a:cubicBezTo>
                    <a:cubicBezTo>
                      <a:pt x="75560" y="116850"/>
                      <a:pt x="2910" y="139151"/>
                      <a:pt x="2910" y="139151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52" name="Freeform 3951"/>
              <p:cNvSpPr/>
              <p:nvPr/>
            </p:nvSpPr>
            <p:spPr>
              <a:xfrm>
                <a:off x="6519803" y="4120091"/>
                <a:ext cx="173766" cy="81451"/>
              </a:xfrm>
              <a:custGeom>
                <a:avLst/>
                <a:gdLst/>
                <a:ahLst/>
                <a:cxnLst/>
                <a:rect l="0" t="0" r="0" b="0"/>
                <a:pathLst>
                  <a:path w="173766" h="81451">
                    <a:moveTo>
                      <a:pt x="0" y="3688"/>
                    </a:moveTo>
                    <a:cubicBezTo>
                      <a:pt x="0" y="3688"/>
                      <a:pt x="44563" y="52007"/>
                      <a:pt x="113486" y="70591"/>
                    </a:cubicBezTo>
                    <a:cubicBezTo>
                      <a:pt x="182411" y="89175"/>
                      <a:pt x="173097" y="78025"/>
                      <a:pt x="173097" y="78025"/>
                    </a:cubicBezTo>
                    <a:cubicBezTo>
                      <a:pt x="173097" y="78025"/>
                      <a:pt x="174027" y="49219"/>
                      <a:pt x="128389" y="18555"/>
                    </a:cubicBezTo>
                    <a:cubicBezTo>
                      <a:pt x="82750" y="-12109"/>
                      <a:pt x="0" y="3688"/>
                      <a:pt x="0" y="3688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53" name="Freeform 3952"/>
              <p:cNvSpPr/>
              <p:nvPr/>
            </p:nvSpPr>
            <p:spPr>
              <a:xfrm>
                <a:off x="6519802" y="4092214"/>
                <a:ext cx="184681" cy="50091"/>
              </a:xfrm>
              <a:custGeom>
                <a:avLst/>
                <a:gdLst/>
                <a:ahLst/>
                <a:cxnLst/>
                <a:rect l="0" t="0" r="0" b="0"/>
                <a:pathLst>
                  <a:path w="184681" h="50091">
                    <a:moveTo>
                      <a:pt x="0" y="31564"/>
                    </a:moveTo>
                    <a:cubicBezTo>
                      <a:pt x="0" y="31564"/>
                      <a:pt x="27797" y="-5604"/>
                      <a:pt x="91133" y="0"/>
                    </a:cubicBezTo>
                    <a:cubicBezTo>
                      <a:pt x="154468" y="5546"/>
                      <a:pt x="186136" y="31564"/>
                      <a:pt x="184273" y="31564"/>
                    </a:cubicBezTo>
                    <a:cubicBezTo>
                      <a:pt x="184273" y="31564"/>
                      <a:pt x="131183" y="56653"/>
                      <a:pt x="91133" y="48290"/>
                    </a:cubicBezTo>
                    <a:cubicBezTo>
                      <a:pt x="51082" y="39928"/>
                      <a:pt x="0" y="31564"/>
                      <a:pt x="0" y="31564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</p:grpSp>
        <p:grpSp>
          <p:nvGrpSpPr>
            <p:cNvPr id="3954" name="Group 3953"/>
            <p:cNvGrpSpPr/>
            <p:nvPr/>
          </p:nvGrpSpPr>
          <p:grpSpPr>
            <a:xfrm>
              <a:off x="6799675" y="3951090"/>
              <a:ext cx="351898" cy="371541"/>
              <a:chOff x="6799675" y="3951090"/>
              <a:chExt cx="351898" cy="371541"/>
            </a:xfrm>
          </p:grpSpPr>
          <p:sp>
            <p:nvSpPr>
              <p:cNvPr id="3955" name="Freeform 3954"/>
              <p:cNvSpPr/>
              <p:nvPr/>
            </p:nvSpPr>
            <p:spPr>
              <a:xfrm>
                <a:off x="6910789" y="3951090"/>
                <a:ext cx="68983" cy="172921"/>
              </a:xfrm>
              <a:custGeom>
                <a:avLst/>
                <a:gdLst/>
                <a:ahLst/>
                <a:cxnLst/>
                <a:rect l="0" t="0" r="0" b="0"/>
                <a:pathLst>
                  <a:path w="68983" h="172921">
                    <a:moveTo>
                      <a:pt x="7742" y="0"/>
                    </a:moveTo>
                    <a:cubicBezTo>
                      <a:pt x="7742" y="0"/>
                      <a:pt x="-10886" y="59325"/>
                      <a:pt x="7742" y="102069"/>
                    </a:cubicBezTo>
                    <a:cubicBezTo>
                      <a:pt x="26371" y="144812"/>
                      <a:pt x="56176" y="172689"/>
                      <a:pt x="56176" y="172689"/>
                    </a:cubicBezTo>
                    <a:cubicBezTo>
                      <a:pt x="56176" y="172689"/>
                      <a:pt x="106472" y="94635"/>
                      <a:pt x="7742" y="0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56" name="Freeform 3955"/>
              <p:cNvSpPr/>
              <p:nvPr/>
            </p:nvSpPr>
            <p:spPr>
              <a:xfrm>
                <a:off x="6814302" y="4049529"/>
                <a:ext cx="152809" cy="75354"/>
              </a:xfrm>
              <a:custGeom>
                <a:avLst/>
                <a:gdLst/>
                <a:ahLst/>
                <a:cxnLst/>
                <a:rect l="0" t="0" r="0" b="0"/>
                <a:pathLst>
                  <a:path w="152809" h="75354">
                    <a:moveTo>
                      <a:pt x="152809" y="74250"/>
                    </a:moveTo>
                    <a:cubicBezTo>
                      <a:pt x="152809" y="74250"/>
                      <a:pt x="137761" y="27789"/>
                      <a:pt x="85602" y="12922"/>
                    </a:cubicBezTo>
                    <a:cubicBezTo>
                      <a:pt x="33443" y="-1946"/>
                      <a:pt x="0" y="-87"/>
                      <a:pt x="0" y="-87"/>
                    </a:cubicBezTo>
                    <a:cubicBezTo>
                      <a:pt x="0" y="-87"/>
                      <a:pt x="40895" y="42656"/>
                      <a:pt x="68837" y="61241"/>
                    </a:cubicBezTo>
                    <a:cubicBezTo>
                      <a:pt x="96779" y="79826"/>
                      <a:pt x="152809" y="74250"/>
                      <a:pt x="152809" y="74250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57" name="Freeform 3956"/>
              <p:cNvSpPr/>
              <p:nvPr/>
            </p:nvSpPr>
            <p:spPr>
              <a:xfrm>
                <a:off x="6799457" y="4119219"/>
                <a:ext cx="167654" cy="71434"/>
              </a:xfrm>
              <a:custGeom>
                <a:avLst/>
                <a:gdLst/>
                <a:ahLst/>
                <a:cxnLst/>
                <a:rect l="0" t="0" r="0" b="0"/>
                <a:pathLst>
                  <a:path w="167654" h="71434">
                    <a:moveTo>
                      <a:pt x="167654" y="4559"/>
                    </a:moveTo>
                    <a:cubicBezTo>
                      <a:pt x="167654" y="4559"/>
                      <a:pt x="100447" y="-10308"/>
                      <a:pt x="72504" y="11993"/>
                    </a:cubicBezTo>
                    <a:cubicBezTo>
                      <a:pt x="44562" y="34294"/>
                      <a:pt x="0" y="51019"/>
                      <a:pt x="0" y="62170"/>
                    </a:cubicBezTo>
                    <a:cubicBezTo>
                      <a:pt x="0" y="73322"/>
                      <a:pt x="94858" y="77039"/>
                      <a:pt x="116281" y="55666"/>
                    </a:cubicBezTo>
                    <a:cubicBezTo>
                      <a:pt x="137703" y="34294"/>
                      <a:pt x="167654" y="4559"/>
                      <a:pt x="167654" y="4559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58" name="Freeform 3957"/>
              <p:cNvSpPr/>
              <p:nvPr/>
            </p:nvSpPr>
            <p:spPr>
              <a:xfrm>
                <a:off x="6859271" y="4124011"/>
                <a:ext cx="107840" cy="156370"/>
              </a:xfrm>
              <a:custGeom>
                <a:avLst/>
                <a:gdLst/>
                <a:ahLst/>
                <a:cxnLst/>
                <a:rect l="0" t="0" r="0" b="0"/>
                <a:pathLst>
                  <a:path w="107840" h="156370">
                    <a:moveTo>
                      <a:pt x="107694" y="-232"/>
                    </a:moveTo>
                    <a:cubicBezTo>
                      <a:pt x="107694" y="-232"/>
                      <a:pt x="44359" y="23927"/>
                      <a:pt x="31319" y="49945"/>
                    </a:cubicBezTo>
                    <a:cubicBezTo>
                      <a:pt x="18279" y="75964"/>
                      <a:pt x="-349" y="139151"/>
                      <a:pt x="-349" y="154018"/>
                    </a:cubicBezTo>
                    <a:cubicBezTo>
                      <a:pt x="-349" y="168884"/>
                      <a:pt x="68575" y="111274"/>
                      <a:pt x="83478" y="90831"/>
                    </a:cubicBezTo>
                    <a:cubicBezTo>
                      <a:pt x="98380" y="70388"/>
                      <a:pt x="107694" y="-232"/>
                      <a:pt x="107694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59" name="Freeform 3958"/>
              <p:cNvSpPr/>
              <p:nvPr/>
            </p:nvSpPr>
            <p:spPr>
              <a:xfrm>
                <a:off x="6950519" y="4124011"/>
                <a:ext cx="65053" cy="198620"/>
              </a:xfrm>
              <a:custGeom>
                <a:avLst/>
                <a:gdLst/>
                <a:ahLst/>
                <a:cxnLst/>
                <a:rect l="0" t="0" r="0" b="0"/>
                <a:pathLst>
                  <a:path w="65053" h="198620">
                    <a:moveTo>
                      <a:pt x="16445" y="-232"/>
                    </a:moveTo>
                    <a:cubicBezTo>
                      <a:pt x="16445" y="-232"/>
                      <a:pt x="-9634" y="20210"/>
                      <a:pt x="3405" y="105698"/>
                    </a:cubicBezTo>
                    <a:cubicBezTo>
                      <a:pt x="16445" y="191186"/>
                      <a:pt x="35073" y="198620"/>
                      <a:pt x="35073" y="198620"/>
                    </a:cubicBezTo>
                    <a:cubicBezTo>
                      <a:pt x="35073" y="198620"/>
                      <a:pt x="64878" y="150300"/>
                      <a:pt x="64878" y="105698"/>
                    </a:cubicBezTo>
                    <a:cubicBezTo>
                      <a:pt x="64878" y="61096"/>
                      <a:pt x="40661" y="-9525"/>
                      <a:pt x="16445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60" name="Freeform 3959"/>
              <p:cNvSpPr/>
              <p:nvPr/>
            </p:nvSpPr>
            <p:spPr>
              <a:xfrm>
                <a:off x="6967111" y="4124011"/>
                <a:ext cx="147133" cy="128058"/>
              </a:xfrm>
              <a:custGeom>
                <a:avLst/>
                <a:gdLst/>
                <a:ahLst/>
                <a:cxnLst/>
                <a:rect l="0" t="0" r="0" b="0"/>
                <a:pathLst>
                  <a:path w="147133" h="128058">
                    <a:moveTo>
                      <a:pt x="0" y="-232"/>
                    </a:moveTo>
                    <a:cubicBezTo>
                      <a:pt x="0" y="5343"/>
                      <a:pt x="14757" y="49944"/>
                      <a:pt x="57602" y="85255"/>
                    </a:cubicBezTo>
                    <a:cubicBezTo>
                      <a:pt x="100447" y="120566"/>
                      <a:pt x="147133" y="128058"/>
                      <a:pt x="147133" y="128058"/>
                    </a:cubicBezTo>
                    <a:cubicBezTo>
                      <a:pt x="147133" y="128058"/>
                      <a:pt x="143292" y="77822"/>
                      <a:pt x="96721" y="38795"/>
                    </a:cubicBezTo>
                    <a:cubicBezTo>
                      <a:pt x="50150" y="-232"/>
                      <a:pt x="0" y="-232"/>
                      <a:pt x="0" y="-23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61" name="Freeform 3960"/>
              <p:cNvSpPr/>
              <p:nvPr/>
            </p:nvSpPr>
            <p:spPr>
              <a:xfrm>
                <a:off x="6964055" y="3984628"/>
                <a:ext cx="118755" cy="139382"/>
              </a:xfrm>
              <a:custGeom>
                <a:avLst/>
                <a:gdLst/>
                <a:ahLst/>
                <a:cxnLst/>
                <a:rect l="0" t="0" r="0" b="0"/>
                <a:pathLst>
                  <a:path w="118755" h="139382">
                    <a:moveTo>
                      <a:pt x="2910" y="139151"/>
                    </a:moveTo>
                    <a:cubicBezTo>
                      <a:pt x="2910" y="139151"/>
                      <a:pt x="-15718" y="96406"/>
                      <a:pt x="36441" y="49945"/>
                    </a:cubicBezTo>
                    <a:cubicBezTo>
                      <a:pt x="88600" y="3485"/>
                      <a:pt x="118405" y="-232"/>
                      <a:pt x="118405" y="-232"/>
                    </a:cubicBezTo>
                    <a:cubicBezTo>
                      <a:pt x="118405" y="-232"/>
                      <a:pt x="116543" y="53661"/>
                      <a:pt x="96051" y="85255"/>
                    </a:cubicBezTo>
                    <a:cubicBezTo>
                      <a:pt x="75560" y="116850"/>
                      <a:pt x="2910" y="139151"/>
                      <a:pt x="2910" y="139151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62" name="Freeform 3961"/>
              <p:cNvSpPr/>
              <p:nvPr/>
            </p:nvSpPr>
            <p:spPr>
              <a:xfrm>
                <a:off x="6967111" y="4120091"/>
                <a:ext cx="173766" cy="81451"/>
              </a:xfrm>
              <a:custGeom>
                <a:avLst/>
                <a:gdLst/>
                <a:ahLst/>
                <a:cxnLst/>
                <a:rect l="0" t="0" r="0" b="0"/>
                <a:pathLst>
                  <a:path w="173766" h="81451">
                    <a:moveTo>
                      <a:pt x="0" y="3688"/>
                    </a:moveTo>
                    <a:cubicBezTo>
                      <a:pt x="0" y="3688"/>
                      <a:pt x="44563" y="52007"/>
                      <a:pt x="113486" y="70591"/>
                    </a:cubicBezTo>
                    <a:cubicBezTo>
                      <a:pt x="182411" y="89175"/>
                      <a:pt x="173097" y="78025"/>
                      <a:pt x="173097" y="78025"/>
                    </a:cubicBezTo>
                    <a:cubicBezTo>
                      <a:pt x="173097" y="78025"/>
                      <a:pt x="174027" y="49219"/>
                      <a:pt x="128389" y="18555"/>
                    </a:cubicBezTo>
                    <a:cubicBezTo>
                      <a:pt x="82750" y="-12109"/>
                      <a:pt x="0" y="3688"/>
                      <a:pt x="0" y="3688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  <p:sp>
            <p:nvSpPr>
              <p:cNvPr id="3963" name="Freeform 3962"/>
              <p:cNvSpPr/>
              <p:nvPr/>
            </p:nvSpPr>
            <p:spPr>
              <a:xfrm>
                <a:off x="6967110" y="4092214"/>
                <a:ext cx="184681" cy="50091"/>
              </a:xfrm>
              <a:custGeom>
                <a:avLst/>
                <a:gdLst/>
                <a:ahLst/>
                <a:cxnLst/>
                <a:rect l="0" t="0" r="0" b="0"/>
                <a:pathLst>
                  <a:path w="184681" h="50091">
                    <a:moveTo>
                      <a:pt x="0" y="31564"/>
                    </a:moveTo>
                    <a:cubicBezTo>
                      <a:pt x="0" y="31564"/>
                      <a:pt x="27797" y="-5604"/>
                      <a:pt x="91133" y="0"/>
                    </a:cubicBezTo>
                    <a:cubicBezTo>
                      <a:pt x="154468" y="5546"/>
                      <a:pt x="186136" y="31564"/>
                      <a:pt x="184273" y="31564"/>
                    </a:cubicBezTo>
                    <a:cubicBezTo>
                      <a:pt x="184273" y="31564"/>
                      <a:pt x="131183" y="56653"/>
                      <a:pt x="91133" y="48290"/>
                    </a:cubicBezTo>
                    <a:cubicBezTo>
                      <a:pt x="51082" y="39928"/>
                      <a:pt x="0" y="31564"/>
                      <a:pt x="0" y="31564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noFill/>
                <a:bevel/>
              </a:ln>
            </p:spPr>
          </p:sp>
        </p:grpSp>
        <p:grpSp>
          <p:nvGrpSpPr>
            <p:cNvPr id="3965" name="Group 3964"/>
            <p:cNvGrpSpPr/>
            <p:nvPr/>
          </p:nvGrpSpPr>
          <p:grpSpPr>
            <a:xfrm>
              <a:off x="4966024" y="5045510"/>
              <a:ext cx="386017" cy="356749"/>
              <a:chOff x="4966024" y="5045510"/>
              <a:chExt cx="386017" cy="356749"/>
            </a:xfrm>
          </p:grpSpPr>
          <p:sp>
            <p:nvSpPr>
              <p:cNvPr id="3966" name="Freeform 3965"/>
              <p:cNvSpPr/>
              <p:nvPr/>
            </p:nvSpPr>
            <p:spPr>
              <a:xfrm>
                <a:off x="4989888" y="5116835"/>
                <a:ext cx="152824" cy="115966"/>
              </a:xfrm>
              <a:custGeom>
                <a:avLst/>
                <a:gdLst/>
                <a:ahLst/>
                <a:cxnLst/>
                <a:rect l="0" t="0" r="0" b="0"/>
                <a:pathLst>
                  <a:path w="152824" h="115966">
                    <a:moveTo>
                      <a:pt x="141164" y="68525"/>
                    </a:moveTo>
                    <a:cubicBezTo>
                      <a:pt x="141164" y="68525"/>
                      <a:pt x="99225" y="9857"/>
                      <a:pt x="55702" y="1821"/>
                    </a:cubicBezTo>
                    <a:cubicBezTo>
                      <a:pt x="12179" y="-6216"/>
                      <a:pt x="14553" y="14679"/>
                      <a:pt x="14553" y="14679"/>
                    </a:cubicBezTo>
                    <a:cubicBezTo>
                      <a:pt x="14553" y="14679"/>
                      <a:pt x="1100" y="18698"/>
                      <a:pt x="3474" y="37985"/>
                    </a:cubicBezTo>
                    <a:cubicBezTo>
                      <a:pt x="5848" y="57273"/>
                      <a:pt x="-7604" y="42807"/>
                      <a:pt x="6640" y="70936"/>
                    </a:cubicBezTo>
                    <a:cubicBezTo>
                      <a:pt x="20884" y="99064"/>
                      <a:pt x="72319" y="115966"/>
                      <a:pt x="103972" y="115966"/>
                    </a:cubicBezTo>
                    <a:cubicBezTo>
                      <a:pt x="135625" y="115966"/>
                      <a:pt x="151056" y="98662"/>
                      <a:pt x="152243" y="99867"/>
                    </a:cubicBezTo>
                    <a:cubicBezTo>
                      <a:pt x="152243" y="99867"/>
                      <a:pt x="156594" y="84196"/>
                      <a:pt x="141164" y="685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F7B3"/>
                  </a:gs>
                  <a:gs pos="100000">
                    <a:srgbClr val="EEF179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967" name="Freeform 3966"/>
              <p:cNvSpPr/>
              <p:nvPr/>
            </p:nvSpPr>
            <p:spPr>
              <a:xfrm>
                <a:off x="4966024" y="5213400"/>
                <a:ext cx="167477" cy="98134"/>
              </a:xfrm>
              <a:custGeom>
                <a:avLst/>
                <a:gdLst/>
                <a:ahLst/>
                <a:cxnLst/>
                <a:rect l="0" t="0" r="0" b="0"/>
                <a:pathLst>
                  <a:path w="167477" h="98134">
                    <a:moveTo>
                      <a:pt x="165028" y="8928"/>
                    </a:moveTo>
                    <a:cubicBezTo>
                      <a:pt x="161072" y="8928"/>
                      <a:pt x="71652" y="-12771"/>
                      <a:pt x="35251" y="11339"/>
                    </a:cubicBezTo>
                    <a:cubicBezTo>
                      <a:pt x="-1150" y="35449"/>
                      <a:pt x="9929" y="34645"/>
                      <a:pt x="9929" y="34645"/>
                    </a:cubicBezTo>
                    <a:cubicBezTo>
                      <a:pt x="9929" y="34645"/>
                      <a:pt x="3598" y="39467"/>
                      <a:pt x="6763" y="46700"/>
                    </a:cubicBezTo>
                    <a:cubicBezTo>
                      <a:pt x="9929" y="53933"/>
                      <a:pt x="-4315" y="61970"/>
                      <a:pt x="1224" y="69203"/>
                    </a:cubicBezTo>
                    <a:cubicBezTo>
                      <a:pt x="6763" y="76436"/>
                      <a:pt x="19424" y="77239"/>
                      <a:pt x="19424" y="77239"/>
                    </a:cubicBezTo>
                    <a:cubicBezTo>
                      <a:pt x="19424" y="77239"/>
                      <a:pt x="20216" y="89294"/>
                      <a:pt x="25755" y="89294"/>
                    </a:cubicBezTo>
                    <a:cubicBezTo>
                      <a:pt x="31294" y="89294"/>
                      <a:pt x="36834" y="89294"/>
                      <a:pt x="36834" y="89294"/>
                    </a:cubicBezTo>
                    <a:cubicBezTo>
                      <a:pt x="36834" y="89294"/>
                      <a:pt x="47121" y="104563"/>
                      <a:pt x="98557" y="94919"/>
                    </a:cubicBezTo>
                    <a:cubicBezTo>
                      <a:pt x="149993" y="85276"/>
                      <a:pt x="176106" y="13750"/>
                      <a:pt x="165028" y="89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1EF8D"/>
                  </a:gs>
                  <a:gs pos="100000">
                    <a:srgbClr val="E7E53F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968" name="Freeform 3967"/>
              <p:cNvSpPr/>
              <p:nvPr/>
            </p:nvSpPr>
            <p:spPr>
              <a:xfrm>
                <a:off x="5040520" y="5228154"/>
                <a:ext cx="130444" cy="156023"/>
              </a:xfrm>
              <a:custGeom>
                <a:avLst/>
                <a:gdLst/>
                <a:ahLst/>
                <a:cxnLst/>
                <a:rect l="0" t="0" r="0" b="0"/>
                <a:pathLst>
                  <a:path w="130444" h="156023">
                    <a:moveTo>
                      <a:pt x="107941" y="1406"/>
                    </a:moveTo>
                    <a:cubicBezTo>
                      <a:pt x="101611" y="-1808"/>
                      <a:pt x="12191" y="35160"/>
                      <a:pt x="3487" y="72932"/>
                    </a:cubicBezTo>
                    <a:cubicBezTo>
                      <a:pt x="-5218" y="110704"/>
                      <a:pt x="5069" y="116329"/>
                      <a:pt x="5069" y="116329"/>
                    </a:cubicBezTo>
                    <a:cubicBezTo>
                      <a:pt x="5069" y="116329"/>
                      <a:pt x="8235" y="118741"/>
                      <a:pt x="12983" y="121956"/>
                    </a:cubicBezTo>
                    <a:cubicBezTo>
                      <a:pt x="17731" y="125170"/>
                      <a:pt x="13774" y="137225"/>
                      <a:pt x="23270" y="145261"/>
                    </a:cubicBezTo>
                    <a:cubicBezTo>
                      <a:pt x="32766" y="153298"/>
                      <a:pt x="47009" y="146869"/>
                      <a:pt x="47009" y="146869"/>
                    </a:cubicBezTo>
                    <a:cubicBezTo>
                      <a:pt x="47009" y="146869"/>
                      <a:pt x="66793" y="158120"/>
                      <a:pt x="77080" y="155709"/>
                    </a:cubicBezTo>
                    <a:cubicBezTo>
                      <a:pt x="87367" y="153298"/>
                      <a:pt x="118228" y="143654"/>
                      <a:pt x="127725" y="100256"/>
                    </a:cubicBezTo>
                    <a:cubicBezTo>
                      <a:pt x="137219" y="56859"/>
                      <a:pt x="119020" y="3014"/>
                      <a:pt x="119020" y="3014"/>
                    </a:cubicBezTo>
                    <a:cubicBezTo>
                      <a:pt x="119020" y="3014"/>
                      <a:pt x="119020" y="-2612"/>
                      <a:pt x="107941" y="140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AEC86"/>
                  </a:gs>
                  <a:gs pos="100000">
                    <a:srgbClr val="DCDF3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969" name="Freeform 3968"/>
              <p:cNvSpPr/>
              <p:nvPr/>
            </p:nvSpPr>
            <p:spPr>
              <a:xfrm>
                <a:off x="5150687" y="5229347"/>
                <a:ext cx="113135" cy="172912"/>
              </a:xfrm>
              <a:custGeom>
                <a:avLst/>
                <a:gdLst/>
                <a:ahLst/>
                <a:cxnLst/>
                <a:rect l="0" t="0" r="0" b="0"/>
                <a:pathLst>
                  <a:path w="113135" h="172912">
                    <a:moveTo>
                      <a:pt x="6479" y="9054"/>
                    </a:moveTo>
                    <a:cubicBezTo>
                      <a:pt x="4105" y="11465"/>
                      <a:pt x="-13304" y="121566"/>
                      <a:pt x="20723" y="147283"/>
                    </a:cubicBezTo>
                    <a:cubicBezTo>
                      <a:pt x="54750" y="172912"/>
                      <a:pt x="54750" y="172197"/>
                      <a:pt x="54750" y="172197"/>
                    </a:cubicBezTo>
                    <a:cubicBezTo>
                      <a:pt x="54750" y="172197"/>
                      <a:pt x="64641" y="176616"/>
                      <a:pt x="70576" y="163356"/>
                    </a:cubicBezTo>
                    <a:cubicBezTo>
                      <a:pt x="76511" y="150096"/>
                      <a:pt x="81655" y="171393"/>
                      <a:pt x="91942" y="160945"/>
                    </a:cubicBezTo>
                    <a:cubicBezTo>
                      <a:pt x="102229" y="150497"/>
                      <a:pt x="95107" y="144069"/>
                      <a:pt x="95107" y="144069"/>
                    </a:cubicBezTo>
                    <a:cubicBezTo>
                      <a:pt x="95107" y="144069"/>
                      <a:pt x="109351" y="143265"/>
                      <a:pt x="109351" y="132817"/>
                    </a:cubicBezTo>
                    <a:cubicBezTo>
                      <a:pt x="109351" y="122370"/>
                      <a:pt x="109351" y="122370"/>
                      <a:pt x="109351" y="122370"/>
                    </a:cubicBezTo>
                    <a:cubicBezTo>
                      <a:pt x="109351" y="122370"/>
                      <a:pt x="131508" y="79776"/>
                      <a:pt x="68993" y="29145"/>
                    </a:cubicBezTo>
                    <a:cubicBezTo>
                      <a:pt x="6479" y="-21485"/>
                      <a:pt x="6479" y="9054"/>
                      <a:pt x="6479" y="9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194"/>
                  </a:gs>
                  <a:gs pos="100000">
                    <a:srgbClr val="E8E74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970" name="Freeform 3969"/>
              <p:cNvSpPr/>
              <p:nvPr/>
            </p:nvSpPr>
            <p:spPr>
              <a:xfrm>
                <a:off x="5173933" y="5192994"/>
                <a:ext cx="178109" cy="118665"/>
              </a:xfrm>
              <a:custGeom>
                <a:avLst/>
                <a:gdLst/>
                <a:ahLst/>
                <a:cxnLst/>
                <a:rect l="0" t="0" r="0" b="0"/>
                <a:pathLst>
                  <a:path w="178109" h="118665">
                    <a:moveTo>
                      <a:pt x="4599" y="34156"/>
                    </a:moveTo>
                    <a:cubicBezTo>
                      <a:pt x="4599" y="34156"/>
                      <a:pt x="39418" y="109700"/>
                      <a:pt x="96393" y="116932"/>
                    </a:cubicBezTo>
                    <a:cubicBezTo>
                      <a:pt x="153369" y="124166"/>
                      <a:pt x="157325" y="106485"/>
                      <a:pt x="157325" y="106485"/>
                    </a:cubicBezTo>
                    <a:cubicBezTo>
                      <a:pt x="157325" y="106485"/>
                      <a:pt x="173942" y="112914"/>
                      <a:pt x="175525" y="98448"/>
                    </a:cubicBezTo>
                    <a:cubicBezTo>
                      <a:pt x="177108" y="83982"/>
                      <a:pt x="168404" y="75946"/>
                      <a:pt x="168404" y="75946"/>
                    </a:cubicBezTo>
                    <a:cubicBezTo>
                      <a:pt x="168404" y="75946"/>
                      <a:pt x="184229" y="71124"/>
                      <a:pt x="175525" y="62284"/>
                    </a:cubicBezTo>
                    <a:cubicBezTo>
                      <a:pt x="166821" y="53443"/>
                      <a:pt x="128837" y="-7635"/>
                      <a:pt x="53266" y="804"/>
                    </a:cubicBezTo>
                    <a:cubicBezTo>
                      <a:pt x="-22306" y="9242"/>
                      <a:pt x="4599" y="34156"/>
                      <a:pt x="4599" y="3415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CEA8B"/>
                  </a:gs>
                  <a:gs pos="100000">
                    <a:srgbClr val="E0DC3D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971" name="Freeform 3970"/>
              <p:cNvSpPr/>
              <p:nvPr/>
            </p:nvSpPr>
            <p:spPr>
              <a:xfrm>
                <a:off x="5167193" y="5109238"/>
                <a:ext cx="174339" cy="133671"/>
              </a:xfrm>
              <a:custGeom>
                <a:avLst/>
                <a:gdLst/>
                <a:ahLst/>
                <a:cxnLst/>
                <a:rect l="0" t="0" r="0" b="0"/>
                <a:pathLst>
                  <a:path w="174339" h="133671">
                    <a:moveTo>
                      <a:pt x="12921" y="96213"/>
                    </a:moveTo>
                    <a:cubicBezTo>
                      <a:pt x="12921" y="96213"/>
                      <a:pt x="31121" y="44779"/>
                      <a:pt x="77809" y="17455"/>
                    </a:cubicBezTo>
                    <a:cubicBezTo>
                      <a:pt x="124497" y="-9870"/>
                      <a:pt x="156151" y="2989"/>
                      <a:pt x="156151" y="2989"/>
                    </a:cubicBezTo>
                    <a:cubicBezTo>
                      <a:pt x="156151" y="2989"/>
                      <a:pt x="160898" y="7811"/>
                      <a:pt x="156151" y="15847"/>
                    </a:cubicBezTo>
                    <a:cubicBezTo>
                      <a:pt x="151403" y="23884"/>
                      <a:pt x="170394" y="9418"/>
                      <a:pt x="173560" y="25491"/>
                    </a:cubicBezTo>
                    <a:cubicBezTo>
                      <a:pt x="176725" y="41564"/>
                      <a:pt x="164064" y="52815"/>
                      <a:pt x="164064" y="52815"/>
                    </a:cubicBezTo>
                    <a:cubicBezTo>
                      <a:pt x="164064" y="52815"/>
                      <a:pt x="177517" y="56030"/>
                      <a:pt x="173560" y="62459"/>
                    </a:cubicBezTo>
                    <a:cubicBezTo>
                      <a:pt x="169603" y="68889"/>
                      <a:pt x="143490" y="144433"/>
                      <a:pt x="54070" y="132378"/>
                    </a:cubicBezTo>
                    <a:cubicBezTo>
                      <a:pt x="-35350" y="120323"/>
                      <a:pt x="12921" y="92998"/>
                      <a:pt x="12921" y="962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A2"/>
                  </a:gs>
                  <a:gs pos="100000">
                    <a:srgbClr val="ECEB5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972" name="Freeform 3971"/>
              <p:cNvSpPr/>
              <p:nvPr/>
            </p:nvSpPr>
            <p:spPr>
              <a:xfrm>
                <a:off x="5151862" y="5047833"/>
                <a:ext cx="114680" cy="157530"/>
              </a:xfrm>
              <a:custGeom>
                <a:avLst/>
                <a:gdLst/>
                <a:ahLst/>
                <a:cxnLst/>
                <a:rect l="0" t="0" r="0" b="0"/>
                <a:pathLst>
                  <a:path w="114680" h="157530">
                    <a:moveTo>
                      <a:pt x="7678" y="139134"/>
                    </a:moveTo>
                    <a:cubicBezTo>
                      <a:pt x="4513" y="130293"/>
                      <a:pt x="-18435" y="35462"/>
                      <a:pt x="33792" y="13763"/>
                    </a:cubicBezTo>
                    <a:cubicBezTo>
                      <a:pt x="86019" y="-7936"/>
                      <a:pt x="79689" y="904"/>
                      <a:pt x="87602" y="7333"/>
                    </a:cubicBezTo>
                    <a:cubicBezTo>
                      <a:pt x="95515" y="13763"/>
                      <a:pt x="98681" y="2511"/>
                      <a:pt x="108177" y="17781"/>
                    </a:cubicBezTo>
                    <a:cubicBezTo>
                      <a:pt x="117672" y="33051"/>
                      <a:pt x="127169" y="108595"/>
                      <a:pt x="57532" y="143152"/>
                    </a:cubicBezTo>
                    <a:cubicBezTo>
                      <a:pt x="-12105" y="177709"/>
                      <a:pt x="7678" y="139134"/>
                      <a:pt x="7678" y="13913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EF8B"/>
                  </a:gs>
                  <a:gs pos="100000">
                    <a:srgbClr val="E8E33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973" name="Freeform 3972"/>
              <p:cNvSpPr/>
              <p:nvPr/>
            </p:nvSpPr>
            <p:spPr>
              <a:xfrm>
                <a:off x="5060736" y="5045510"/>
                <a:ext cx="119131" cy="156777"/>
              </a:xfrm>
              <a:custGeom>
                <a:avLst/>
                <a:gdLst/>
                <a:ahLst/>
                <a:cxnLst/>
                <a:rect l="0" t="0" r="0" b="0"/>
                <a:pathLst>
                  <a:path w="119131" h="156777">
                    <a:moveTo>
                      <a:pt x="70316" y="151100"/>
                    </a:moveTo>
                    <a:cubicBezTo>
                      <a:pt x="70316" y="151100"/>
                      <a:pt x="-11981" y="105292"/>
                      <a:pt x="1471" y="47428"/>
                    </a:cubicBezTo>
                    <a:cubicBezTo>
                      <a:pt x="14924" y="-10435"/>
                      <a:pt x="26793" y="19300"/>
                      <a:pt x="26793" y="19300"/>
                    </a:cubicBezTo>
                    <a:cubicBezTo>
                      <a:pt x="26793" y="19300"/>
                      <a:pt x="34707" y="-12846"/>
                      <a:pt x="71108" y="5638"/>
                    </a:cubicBezTo>
                    <a:cubicBezTo>
                      <a:pt x="107508" y="24122"/>
                      <a:pt x="115421" y="41803"/>
                      <a:pt x="118587" y="91630"/>
                    </a:cubicBezTo>
                    <a:cubicBezTo>
                      <a:pt x="121752" y="141457"/>
                      <a:pt x="111465" y="169585"/>
                      <a:pt x="70316" y="1511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9C"/>
                  </a:gs>
                  <a:gs pos="100000">
                    <a:srgbClr val="ECEB5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974" name="Freeform 3973"/>
              <p:cNvSpPr/>
              <p:nvPr/>
            </p:nvSpPr>
            <p:spPr>
              <a:xfrm>
                <a:off x="5109143" y="5164364"/>
                <a:ext cx="102130" cy="95435"/>
              </a:xfrm>
              <a:custGeom>
                <a:avLst/>
                <a:gdLst/>
                <a:ahLst/>
                <a:cxnLst/>
                <a:rect l="0" t="0" r="0" b="0"/>
                <a:pathLst>
                  <a:path w="102130" h="95435">
                    <a:moveTo>
                      <a:pt x="12414" y="37069"/>
                    </a:moveTo>
                    <a:cubicBezTo>
                      <a:pt x="12414" y="34658"/>
                      <a:pt x="11622" y="13763"/>
                      <a:pt x="25866" y="12155"/>
                    </a:cubicBezTo>
                    <a:cubicBezTo>
                      <a:pt x="40110" y="10548"/>
                      <a:pt x="40901" y="-3918"/>
                      <a:pt x="56728" y="904"/>
                    </a:cubicBezTo>
                    <a:cubicBezTo>
                      <a:pt x="72554" y="5726"/>
                      <a:pt x="78093" y="3315"/>
                      <a:pt x="80467" y="9744"/>
                    </a:cubicBezTo>
                    <a:cubicBezTo>
                      <a:pt x="82841" y="16174"/>
                      <a:pt x="92338" y="15370"/>
                      <a:pt x="96293" y="29032"/>
                    </a:cubicBezTo>
                    <a:cubicBezTo>
                      <a:pt x="100250" y="42694"/>
                      <a:pt x="105790" y="49124"/>
                      <a:pt x="98668" y="59571"/>
                    </a:cubicBezTo>
                    <a:cubicBezTo>
                      <a:pt x="91546" y="70019"/>
                      <a:pt x="98667" y="70019"/>
                      <a:pt x="84424" y="82877"/>
                    </a:cubicBezTo>
                    <a:cubicBezTo>
                      <a:pt x="70180" y="95736"/>
                      <a:pt x="78093" y="80467"/>
                      <a:pt x="59893" y="86092"/>
                    </a:cubicBezTo>
                    <a:cubicBezTo>
                      <a:pt x="41692" y="91718"/>
                      <a:pt x="37736" y="106182"/>
                      <a:pt x="20326" y="81270"/>
                    </a:cubicBezTo>
                    <a:cubicBezTo>
                      <a:pt x="2918" y="56357"/>
                      <a:pt x="5292" y="67608"/>
                      <a:pt x="1731" y="62384"/>
                    </a:cubicBezTo>
                    <a:cubicBezTo>
                      <a:pt x="-1830" y="57160"/>
                      <a:pt x="-1039" y="38676"/>
                      <a:pt x="12414" y="37069"/>
                    </a:cubicBezTo>
                    <a:close/>
                  </a:path>
                </a:pathLst>
              </a:custGeom>
              <a:solidFill>
                <a:srgbClr val="38620E"/>
              </a:solidFill>
              <a:ln w="7700" cap="flat">
                <a:noFill/>
                <a:bevel/>
              </a:ln>
            </p:spPr>
          </p:sp>
          <p:sp>
            <p:nvSpPr>
              <p:cNvPr id="3975" name="Freeform 3974"/>
              <p:cNvSpPr/>
              <p:nvPr/>
            </p:nvSpPr>
            <p:spPr>
              <a:xfrm>
                <a:off x="5132635" y="5181106"/>
                <a:ext cx="69117" cy="64586"/>
              </a:xfrm>
              <a:custGeom>
                <a:avLst/>
                <a:gdLst/>
                <a:ahLst/>
                <a:cxnLst/>
                <a:rect l="0" t="0" r="0" b="0"/>
                <a:pathLst>
                  <a:path w="69117" h="64586">
                    <a:moveTo>
                      <a:pt x="8401" y="25086"/>
                    </a:moveTo>
                    <a:cubicBezTo>
                      <a:pt x="8401" y="23455"/>
                      <a:pt x="7865" y="9314"/>
                      <a:pt x="17505" y="8226"/>
                    </a:cubicBezTo>
                    <a:cubicBezTo>
                      <a:pt x="27145" y="7138"/>
                      <a:pt x="27680" y="-2651"/>
                      <a:pt x="38391" y="612"/>
                    </a:cubicBezTo>
                    <a:cubicBezTo>
                      <a:pt x="49101" y="3875"/>
                      <a:pt x="52850" y="2243"/>
                      <a:pt x="54456" y="6595"/>
                    </a:cubicBezTo>
                    <a:cubicBezTo>
                      <a:pt x="56063" y="10945"/>
                      <a:pt x="62490" y="10402"/>
                      <a:pt x="65167" y="19648"/>
                    </a:cubicBezTo>
                    <a:cubicBezTo>
                      <a:pt x="67844" y="28893"/>
                      <a:pt x="71593" y="33245"/>
                      <a:pt x="66774" y="40315"/>
                    </a:cubicBezTo>
                    <a:cubicBezTo>
                      <a:pt x="61954" y="47385"/>
                      <a:pt x="66773" y="47385"/>
                      <a:pt x="57134" y="56087"/>
                    </a:cubicBezTo>
                    <a:cubicBezTo>
                      <a:pt x="47494" y="64790"/>
                      <a:pt x="52850" y="54456"/>
                      <a:pt x="40533" y="58263"/>
                    </a:cubicBezTo>
                    <a:cubicBezTo>
                      <a:pt x="28215" y="62070"/>
                      <a:pt x="25538" y="71859"/>
                      <a:pt x="13756" y="55000"/>
                    </a:cubicBezTo>
                    <a:cubicBezTo>
                      <a:pt x="1975" y="38139"/>
                      <a:pt x="3581" y="45754"/>
                      <a:pt x="1171" y="42219"/>
                    </a:cubicBezTo>
                    <a:cubicBezTo>
                      <a:pt x="-1238" y="38683"/>
                      <a:pt x="-703" y="26174"/>
                      <a:pt x="8401" y="25086"/>
                    </a:cubicBezTo>
                    <a:close/>
                  </a:path>
                </a:pathLst>
              </a:custGeom>
              <a:solidFill>
                <a:srgbClr val="483D8B"/>
              </a:solidFill>
              <a:ln w="7700" cap="flat">
                <a:noFill/>
                <a:bevel/>
              </a:ln>
            </p:spPr>
          </p:sp>
          <p:sp>
            <p:nvSpPr>
              <p:cNvPr id="3976" name="Freeform 3975"/>
              <p:cNvSpPr/>
              <p:nvPr/>
            </p:nvSpPr>
            <p:spPr>
              <a:xfrm>
                <a:off x="5151800" y="5204860"/>
                <a:ext cx="16816" cy="17078"/>
              </a:xfrm>
              <a:custGeom>
                <a:avLst/>
                <a:gdLst/>
                <a:ahLst/>
                <a:cxnLst/>
                <a:rect l="0" t="0" r="0" b="0"/>
                <a:pathLst>
                  <a:path w="16816" h="17078">
                    <a:moveTo>
                      <a:pt x="0" y="8539"/>
                    </a:moveTo>
                    <a:cubicBezTo>
                      <a:pt x="0" y="3823"/>
                      <a:pt x="3764" y="0"/>
                      <a:pt x="8408" y="0"/>
                    </a:cubicBezTo>
                    <a:cubicBezTo>
                      <a:pt x="13051" y="0"/>
                      <a:pt x="16816" y="3823"/>
                      <a:pt x="16816" y="8539"/>
                    </a:cubicBezTo>
                    <a:cubicBezTo>
                      <a:pt x="16816" y="13255"/>
                      <a:pt x="13051" y="17078"/>
                      <a:pt x="8408" y="17078"/>
                    </a:cubicBezTo>
                    <a:cubicBezTo>
                      <a:pt x="3764" y="17078"/>
                      <a:pt x="0" y="13255"/>
                      <a:pt x="0" y="853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977" name="Freeform 3976"/>
              <p:cNvSpPr/>
              <p:nvPr/>
            </p:nvSpPr>
            <p:spPr>
              <a:xfrm>
                <a:off x="5182092" y="5202035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2"/>
                      <a:pt x="1771" y="0"/>
                      <a:pt x="3957" y="0"/>
                    </a:cubicBezTo>
                    <a:cubicBezTo>
                      <a:pt x="6142" y="0"/>
                      <a:pt x="7913" y="1912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978" name="Freeform 3977"/>
              <p:cNvSpPr/>
              <p:nvPr/>
            </p:nvSpPr>
            <p:spPr>
              <a:xfrm>
                <a:off x="5167749" y="5226648"/>
                <a:ext cx="7419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419" h="8539">
                    <a:moveTo>
                      <a:pt x="0" y="4269"/>
                    </a:moveTo>
                    <a:cubicBezTo>
                      <a:pt x="0" y="1912"/>
                      <a:pt x="1661" y="0"/>
                      <a:pt x="3709" y="0"/>
                    </a:cubicBezTo>
                    <a:cubicBezTo>
                      <a:pt x="5758" y="0"/>
                      <a:pt x="7419" y="1912"/>
                      <a:pt x="7419" y="4269"/>
                    </a:cubicBezTo>
                    <a:cubicBezTo>
                      <a:pt x="7419" y="6627"/>
                      <a:pt x="5758" y="8539"/>
                      <a:pt x="3709" y="8539"/>
                    </a:cubicBezTo>
                    <a:cubicBezTo>
                      <a:pt x="166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979" name="Freeform 3978"/>
              <p:cNvSpPr/>
              <p:nvPr/>
            </p:nvSpPr>
            <p:spPr>
              <a:xfrm>
                <a:off x="5170222" y="5210575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2"/>
                      <a:pt x="1771" y="0"/>
                      <a:pt x="3957" y="0"/>
                    </a:cubicBezTo>
                    <a:cubicBezTo>
                      <a:pt x="6142" y="0"/>
                      <a:pt x="7913" y="1912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</p:grpSp>
        <p:grpSp>
          <p:nvGrpSpPr>
            <p:cNvPr id="3980" name="Group 3979"/>
            <p:cNvGrpSpPr/>
            <p:nvPr/>
          </p:nvGrpSpPr>
          <p:grpSpPr>
            <a:xfrm>
              <a:off x="5179014" y="5347767"/>
              <a:ext cx="386017" cy="356748"/>
              <a:chOff x="5179014" y="5347767"/>
              <a:chExt cx="386017" cy="356748"/>
            </a:xfrm>
          </p:grpSpPr>
          <p:sp>
            <p:nvSpPr>
              <p:cNvPr id="3981" name="Freeform 3980"/>
              <p:cNvSpPr/>
              <p:nvPr/>
            </p:nvSpPr>
            <p:spPr>
              <a:xfrm>
                <a:off x="5202877" y="5419092"/>
                <a:ext cx="152824" cy="115965"/>
              </a:xfrm>
              <a:custGeom>
                <a:avLst/>
                <a:gdLst/>
                <a:ahLst/>
                <a:cxnLst/>
                <a:rect l="0" t="0" r="0" b="0"/>
                <a:pathLst>
                  <a:path w="152824" h="115965">
                    <a:moveTo>
                      <a:pt x="141164" y="68524"/>
                    </a:moveTo>
                    <a:cubicBezTo>
                      <a:pt x="141164" y="68524"/>
                      <a:pt x="99225" y="9857"/>
                      <a:pt x="55702" y="1821"/>
                    </a:cubicBezTo>
                    <a:cubicBezTo>
                      <a:pt x="12179" y="-6216"/>
                      <a:pt x="14553" y="14679"/>
                      <a:pt x="14553" y="14679"/>
                    </a:cubicBezTo>
                    <a:cubicBezTo>
                      <a:pt x="14553" y="14679"/>
                      <a:pt x="1100" y="18698"/>
                      <a:pt x="3474" y="37985"/>
                    </a:cubicBezTo>
                    <a:cubicBezTo>
                      <a:pt x="5848" y="57273"/>
                      <a:pt x="-7604" y="42807"/>
                      <a:pt x="6640" y="70935"/>
                    </a:cubicBezTo>
                    <a:cubicBezTo>
                      <a:pt x="20884" y="99064"/>
                      <a:pt x="72319" y="115965"/>
                      <a:pt x="103972" y="115965"/>
                    </a:cubicBezTo>
                    <a:cubicBezTo>
                      <a:pt x="135625" y="115965"/>
                      <a:pt x="151056" y="98662"/>
                      <a:pt x="152243" y="99867"/>
                    </a:cubicBezTo>
                    <a:cubicBezTo>
                      <a:pt x="152243" y="99867"/>
                      <a:pt x="156594" y="84196"/>
                      <a:pt x="141164" y="6852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F7B3"/>
                  </a:gs>
                  <a:gs pos="100000">
                    <a:srgbClr val="EEF179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982" name="Freeform 3981"/>
              <p:cNvSpPr/>
              <p:nvPr/>
            </p:nvSpPr>
            <p:spPr>
              <a:xfrm>
                <a:off x="5179014" y="5515657"/>
                <a:ext cx="167477" cy="98134"/>
              </a:xfrm>
              <a:custGeom>
                <a:avLst/>
                <a:gdLst/>
                <a:ahLst/>
                <a:cxnLst/>
                <a:rect l="0" t="0" r="0" b="0"/>
                <a:pathLst>
                  <a:path w="167477" h="98134">
                    <a:moveTo>
                      <a:pt x="165028" y="8928"/>
                    </a:moveTo>
                    <a:cubicBezTo>
                      <a:pt x="161072" y="8928"/>
                      <a:pt x="71652" y="-12771"/>
                      <a:pt x="35251" y="11339"/>
                    </a:cubicBezTo>
                    <a:cubicBezTo>
                      <a:pt x="-1150" y="35449"/>
                      <a:pt x="9929" y="34645"/>
                      <a:pt x="9929" y="34645"/>
                    </a:cubicBezTo>
                    <a:cubicBezTo>
                      <a:pt x="9929" y="34645"/>
                      <a:pt x="3598" y="39467"/>
                      <a:pt x="6763" y="46700"/>
                    </a:cubicBezTo>
                    <a:cubicBezTo>
                      <a:pt x="9929" y="53933"/>
                      <a:pt x="-4315" y="61969"/>
                      <a:pt x="1224" y="69202"/>
                    </a:cubicBezTo>
                    <a:cubicBezTo>
                      <a:pt x="6763" y="76435"/>
                      <a:pt x="19424" y="77239"/>
                      <a:pt x="19424" y="77239"/>
                    </a:cubicBezTo>
                    <a:cubicBezTo>
                      <a:pt x="19424" y="77239"/>
                      <a:pt x="20216" y="89294"/>
                      <a:pt x="25755" y="89294"/>
                    </a:cubicBezTo>
                    <a:cubicBezTo>
                      <a:pt x="31294" y="89294"/>
                      <a:pt x="36834" y="89294"/>
                      <a:pt x="36834" y="89294"/>
                    </a:cubicBezTo>
                    <a:cubicBezTo>
                      <a:pt x="36834" y="89294"/>
                      <a:pt x="47121" y="104563"/>
                      <a:pt x="98557" y="94919"/>
                    </a:cubicBezTo>
                    <a:cubicBezTo>
                      <a:pt x="149993" y="85275"/>
                      <a:pt x="176106" y="13750"/>
                      <a:pt x="165028" y="89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1EF8D"/>
                  </a:gs>
                  <a:gs pos="100000">
                    <a:srgbClr val="E7E53F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983" name="Freeform 3982"/>
              <p:cNvSpPr/>
              <p:nvPr/>
            </p:nvSpPr>
            <p:spPr>
              <a:xfrm>
                <a:off x="5253510" y="5530411"/>
                <a:ext cx="130444" cy="156022"/>
              </a:xfrm>
              <a:custGeom>
                <a:avLst/>
                <a:gdLst/>
                <a:ahLst/>
                <a:cxnLst/>
                <a:rect l="0" t="0" r="0" b="0"/>
                <a:pathLst>
                  <a:path w="130444" h="156022">
                    <a:moveTo>
                      <a:pt x="107941" y="1406"/>
                    </a:moveTo>
                    <a:cubicBezTo>
                      <a:pt x="101611" y="-1808"/>
                      <a:pt x="12191" y="35160"/>
                      <a:pt x="3487" y="72932"/>
                    </a:cubicBezTo>
                    <a:cubicBezTo>
                      <a:pt x="-5218" y="110704"/>
                      <a:pt x="5069" y="116329"/>
                      <a:pt x="5069" y="116329"/>
                    </a:cubicBezTo>
                    <a:cubicBezTo>
                      <a:pt x="5069" y="116329"/>
                      <a:pt x="8235" y="118740"/>
                      <a:pt x="12983" y="121955"/>
                    </a:cubicBezTo>
                    <a:cubicBezTo>
                      <a:pt x="17731" y="125170"/>
                      <a:pt x="13774" y="137224"/>
                      <a:pt x="23270" y="145260"/>
                    </a:cubicBezTo>
                    <a:cubicBezTo>
                      <a:pt x="32766" y="153298"/>
                      <a:pt x="47009" y="146868"/>
                      <a:pt x="47009" y="146868"/>
                    </a:cubicBezTo>
                    <a:cubicBezTo>
                      <a:pt x="47009" y="146868"/>
                      <a:pt x="66793" y="158119"/>
                      <a:pt x="77080" y="155709"/>
                    </a:cubicBezTo>
                    <a:cubicBezTo>
                      <a:pt x="87367" y="153298"/>
                      <a:pt x="118228" y="143654"/>
                      <a:pt x="127725" y="100256"/>
                    </a:cubicBezTo>
                    <a:cubicBezTo>
                      <a:pt x="137219" y="56859"/>
                      <a:pt x="119020" y="3014"/>
                      <a:pt x="119020" y="3014"/>
                    </a:cubicBezTo>
                    <a:cubicBezTo>
                      <a:pt x="119020" y="3014"/>
                      <a:pt x="119020" y="-2612"/>
                      <a:pt x="107941" y="140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AEC86"/>
                  </a:gs>
                  <a:gs pos="100000">
                    <a:srgbClr val="DCDF3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984" name="Freeform 3983"/>
              <p:cNvSpPr/>
              <p:nvPr/>
            </p:nvSpPr>
            <p:spPr>
              <a:xfrm>
                <a:off x="5363676" y="5531604"/>
                <a:ext cx="113135" cy="172911"/>
              </a:xfrm>
              <a:custGeom>
                <a:avLst/>
                <a:gdLst/>
                <a:ahLst/>
                <a:cxnLst/>
                <a:rect l="0" t="0" r="0" b="0"/>
                <a:pathLst>
                  <a:path w="113135" h="172911">
                    <a:moveTo>
                      <a:pt x="6479" y="9054"/>
                    </a:moveTo>
                    <a:cubicBezTo>
                      <a:pt x="4105" y="11465"/>
                      <a:pt x="-13304" y="121565"/>
                      <a:pt x="20723" y="147283"/>
                    </a:cubicBezTo>
                    <a:cubicBezTo>
                      <a:pt x="54750" y="172911"/>
                      <a:pt x="54750" y="172196"/>
                      <a:pt x="54750" y="172196"/>
                    </a:cubicBezTo>
                    <a:cubicBezTo>
                      <a:pt x="54750" y="172196"/>
                      <a:pt x="64641" y="176615"/>
                      <a:pt x="70576" y="163356"/>
                    </a:cubicBezTo>
                    <a:cubicBezTo>
                      <a:pt x="76511" y="150095"/>
                      <a:pt x="81655" y="171392"/>
                      <a:pt x="91942" y="160945"/>
                    </a:cubicBezTo>
                    <a:cubicBezTo>
                      <a:pt x="102229" y="150497"/>
                      <a:pt x="95107" y="144068"/>
                      <a:pt x="95107" y="144068"/>
                    </a:cubicBezTo>
                    <a:cubicBezTo>
                      <a:pt x="95107" y="144068"/>
                      <a:pt x="109351" y="143264"/>
                      <a:pt x="109351" y="132817"/>
                    </a:cubicBezTo>
                    <a:cubicBezTo>
                      <a:pt x="109351" y="122369"/>
                      <a:pt x="109351" y="122369"/>
                      <a:pt x="109351" y="122369"/>
                    </a:cubicBezTo>
                    <a:cubicBezTo>
                      <a:pt x="109351" y="122369"/>
                      <a:pt x="131508" y="79775"/>
                      <a:pt x="68993" y="29145"/>
                    </a:cubicBezTo>
                    <a:cubicBezTo>
                      <a:pt x="6479" y="-21485"/>
                      <a:pt x="6479" y="9054"/>
                      <a:pt x="6479" y="9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194"/>
                  </a:gs>
                  <a:gs pos="100000">
                    <a:srgbClr val="E8E74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985" name="Freeform 3984"/>
              <p:cNvSpPr/>
              <p:nvPr/>
            </p:nvSpPr>
            <p:spPr>
              <a:xfrm>
                <a:off x="5386923" y="5495251"/>
                <a:ext cx="178109" cy="118665"/>
              </a:xfrm>
              <a:custGeom>
                <a:avLst/>
                <a:gdLst/>
                <a:ahLst/>
                <a:cxnLst/>
                <a:rect l="0" t="0" r="0" b="0"/>
                <a:pathLst>
                  <a:path w="178109" h="118665">
                    <a:moveTo>
                      <a:pt x="4599" y="34155"/>
                    </a:moveTo>
                    <a:cubicBezTo>
                      <a:pt x="4599" y="34155"/>
                      <a:pt x="39418" y="109699"/>
                      <a:pt x="96393" y="116932"/>
                    </a:cubicBezTo>
                    <a:cubicBezTo>
                      <a:pt x="153369" y="124165"/>
                      <a:pt x="157325" y="106484"/>
                      <a:pt x="157325" y="106484"/>
                    </a:cubicBezTo>
                    <a:cubicBezTo>
                      <a:pt x="157325" y="106484"/>
                      <a:pt x="173942" y="112914"/>
                      <a:pt x="175525" y="98448"/>
                    </a:cubicBezTo>
                    <a:cubicBezTo>
                      <a:pt x="177108" y="83982"/>
                      <a:pt x="168404" y="75945"/>
                      <a:pt x="168404" y="75945"/>
                    </a:cubicBezTo>
                    <a:cubicBezTo>
                      <a:pt x="168404" y="75945"/>
                      <a:pt x="184229" y="71124"/>
                      <a:pt x="175525" y="62283"/>
                    </a:cubicBezTo>
                    <a:cubicBezTo>
                      <a:pt x="166821" y="53443"/>
                      <a:pt x="128837" y="-7635"/>
                      <a:pt x="53266" y="804"/>
                    </a:cubicBezTo>
                    <a:cubicBezTo>
                      <a:pt x="-22306" y="9242"/>
                      <a:pt x="4599" y="34155"/>
                      <a:pt x="4599" y="341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ECEA8B"/>
                  </a:gs>
                  <a:gs pos="100000">
                    <a:srgbClr val="E0DC3D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986" name="Freeform 3985"/>
              <p:cNvSpPr/>
              <p:nvPr/>
            </p:nvSpPr>
            <p:spPr>
              <a:xfrm>
                <a:off x="5380183" y="5411495"/>
                <a:ext cx="174339" cy="133670"/>
              </a:xfrm>
              <a:custGeom>
                <a:avLst/>
                <a:gdLst/>
                <a:ahLst/>
                <a:cxnLst/>
                <a:rect l="0" t="0" r="0" b="0"/>
                <a:pathLst>
                  <a:path w="174339" h="133670">
                    <a:moveTo>
                      <a:pt x="12921" y="96212"/>
                    </a:moveTo>
                    <a:cubicBezTo>
                      <a:pt x="12921" y="96212"/>
                      <a:pt x="31121" y="44779"/>
                      <a:pt x="77809" y="17454"/>
                    </a:cubicBezTo>
                    <a:cubicBezTo>
                      <a:pt x="124497" y="-9870"/>
                      <a:pt x="156151" y="2989"/>
                      <a:pt x="156151" y="2989"/>
                    </a:cubicBezTo>
                    <a:cubicBezTo>
                      <a:pt x="156151" y="2989"/>
                      <a:pt x="160898" y="7810"/>
                      <a:pt x="156151" y="15847"/>
                    </a:cubicBezTo>
                    <a:cubicBezTo>
                      <a:pt x="151403" y="23884"/>
                      <a:pt x="170394" y="9418"/>
                      <a:pt x="173560" y="25491"/>
                    </a:cubicBezTo>
                    <a:cubicBezTo>
                      <a:pt x="176725" y="41564"/>
                      <a:pt x="164064" y="52815"/>
                      <a:pt x="164064" y="52815"/>
                    </a:cubicBezTo>
                    <a:cubicBezTo>
                      <a:pt x="164064" y="52815"/>
                      <a:pt x="177517" y="56030"/>
                      <a:pt x="173560" y="62459"/>
                    </a:cubicBezTo>
                    <a:cubicBezTo>
                      <a:pt x="169603" y="68888"/>
                      <a:pt x="143490" y="144433"/>
                      <a:pt x="54070" y="132377"/>
                    </a:cubicBezTo>
                    <a:cubicBezTo>
                      <a:pt x="-35350" y="120323"/>
                      <a:pt x="12921" y="92998"/>
                      <a:pt x="12921" y="962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A2"/>
                  </a:gs>
                  <a:gs pos="100000">
                    <a:srgbClr val="ECEB5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987" name="Freeform 3986"/>
              <p:cNvSpPr/>
              <p:nvPr/>
            </p:nvSpPr>
            <p:spPr>
              <a:xfrm>
                <a:off x="5364852" y="5350091"/>
                <a:ext cx="114680" cy="157529"/>
              </a:xfrm>
              <a:custGeom>
                <a:avLst/>
                <a:gdLst/>
                <a:ahLst/>
                <a:cxnLst/>
                <a:rect l="0" t="0" r="0" b="0"/>
                <a:pathLst>
                  <a:path w="114680" h="157529">
                    <a:moveTo>
                      <a:pt x="7678" y="139133"/>
                    </a:moveTo>
                    <a:cubicBezTo>
                      <a:pt x="4513" y="130292"/>
                      <a:pt x="-18435" y="35461"/>
                      <a:pt x="33792" y="13763"/>
                    </a:cubicBezTo>
                    <a:cubicBezTo>
                      <a:pt x="86019" y="-7936"/>
                      <a:pt x="79689" y="904"/>
                      <a:pt x="87602" y="7333"/>
                    </a:cubicBezTo>
                    <a:cubicBezTo>
                      <a:pt x="95515" y="13763"/>
                      <a:pt x="98681" y="2511"/>
                      <a:pt x="108177" y="17781"/>
                    </a:cubicBezTo>
                    <a:cubicBezTo>
                      <a:pt x="117672" y="33050"/>
                      <a:pt x="127169" y="108594"/>
                      <a:pt x="57532" y="143151"/>
                    </a:cubicBezTo>
                    <a:cubicBezTo>
                      <a:pt x="-12105" y="177709"/>
                      <a:pt x="7678" y="139133"/>
                      <a:pt x="7678" y="1391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EF8B"/>
                  </a:gs>
                  <a:gs pos="100000">
                    <a:srgbClr val="E8E33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988" name="Freeform 3987"/>
              <p:cNvSpPr/>
              <p:nvPr/>
            </p:nvSpPr>
            <p:spPr>
              <a:xfrm>
                <a:off x="5273726" y="5347767"/>
                <a:ext cx="119131" cy="156776"/>
              </a:xfrm>
              <a:custGeom>
                <a:avLst/>
                <a:gdLst/>
                <a:ahLst/>
                <a:cxnLst/>
                <a:rect l="0" t="0" r="0" b="0"/>
                <a:pathLst>
                  <a:path w="119131" h="156776">
                    <a:moveTo>
                      <a:pt x="70316" y="151099"/>
                    </a:moveTo>
                    <a:cubicBezTo>
                      <a:pt x="70316" y="151099"/>
                      <a:pt x="-11981" y="105291"/>
                      <a:pt x="1471" y="47428"/>
                    </a:cubicBezTo>
                    <a:cubicBezTo>
                      <a:pt x="14924" y="-10435"/>
                      <a:pt x="26793" y="19300"/>
                      <a:pt x="26793" y="19300"/>
                    </a:cubicBezTo>
                    <a:cubicBezTo>
                      <a:pt x="26793" y="19300"/>
                      <a:pt x="34707" y="-12846"/>
                      <a:pt x="71108" y="5638"/>
                    </a:cubicBezTo>
                    <a:cubicBezTo>
                      <a:pt x="107508" y="24122"/>
                      <a:pt x="115421" y="41803"/>
                      <a:pt x="118587" y="91629"/>
                    </a:cubicBezTo>
                    <a:cubicBezTo>
                      <a:pt x="121752" y="141456"/>
                      <a:pt x="111465" y="169584"/>
                      <a:pt x="70316" y="15109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9C"/>
                  </a:gs>
                  <a:gs pos="100000">
                    <a:srgbClr val="ECEB5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989" name="Freeform 3988"/>
              <p:cNvSpPr/>
              <p:nvPr/>
            </p:nvSpPr>
            <p:spPr>
              <a:xfrm>
                <a:off x="5322132" y="5466621"/>
                <a:ext cx="102130" cy="95434"/>
              </a:xfrm>
              <a:custGeom>
                <a:avLst/>
                <a:gdLst/>
                <a:ahLst/>
                <a:cxnLst/>
                <a:rect l="0" t="0" r="0" b="0"/>
                <a:pathLst>
                  <a:path w="102130" h="95434">
                    <a:moveTo>
                      <a:pt x="12414" y="37068"/>
                    </a:moveTo>
                    <a:cubicBezTo>
                      <a:pt x="12414" y="34658"/>
                      <a:pt x="11622" y="13763"/>
                      <a:pt x="25866" y="12155"/>
                    </a:cubicBezTo>
                    <a:cubicBezTo>
                      <a:pt x="40110" y="10548"/>
                      <a:pt x="40901" y="-3918"/>
                      <a:pt x="56728" y="904"/>
                    </a:cubicBezTo>
                    <a:cubicBezTo>
                      <a:pt x="72554" y="5726"/>
                      <a:pt x="78093" y="3315"/>
                      <a:pt x="80467" y="9744"/>
                    </a:cubicBezTo>
                    <a:cubicBezTo>
                      <a:pt x="82841" y="16173"/>
                      <a:pt x="92338" y="15370"/>
                      <a:pt x="96293" y="29032"/>
                    </a:cubicBezTo>
                    <a:cubicBezTo>
                      <a:pt x="100250" y="42694"/>
                      <a:pt x="105790" y="49123"/>
                      <a:pt x="98668" y="59571"/>
                    </a:cubicBezTo>
                    <a:cubicBezTo>
                      <a:pt x="91546" y="70018"/>
                      <a:pt x="98667" y="70019"/>
                      <a:pt x="84424" y="82877"/>
                    </a:cubicBezTo>
                    <a:cubicBezTo>
                      <a:pt x="70180" y="95736"/>
                      <a:pt x="78093" y="80467"/>
                      <a:pt x="59893" y="86092"/>
                    </a:cubicBezTo>
                    <a:cubicBezTo>
                      <a:pt x="41692" y="91718"/>
                      <a:pt x="37736" y="106181"/>
                      <a:pt x="20326" y="81270"/>
                    </a:cubicBezTo>
                    <a:cubicBezTo>
                      <a:pt x="2918" y="56356"/>
                      <a:pt x="5292" y="67608"/>
                      <a:pt x="1731" y="62384"/>
                    </a:cubicBezTo>
                    <a:cubicBezTo>
                      <a:pt x="-1830" y="57160"/>
                      <a:pt x="-1039" y="38676"/>
                      <a:pt x="12414" y="37068"/>
                    </a:cubicBezTo>
                    <a:close/>
                  </a:path>
                </a:pathLst>
              </a:custGeom>
              <a:solidFill>
                <a:srgbClr val="38620E"/>
              </a:solidFill>
              <a:ln w="7700" cap="flat">
                <a:noFill/>
                <a:bevel/>
              </a:ln>
            </p:spPr>
          </p:sp>
          <p:sp>
            <p:nvSpPr>
              <p:cNvPr id="3990" name="Freeform 3989"/>
              <p:cNvSpPr/>
              <p:nvPr/>
            </p:nvSpPr>
            <p:spPr>
              <a:xfrm>
                <a:off x="5345624" y="5483363"/>
                <a:ext cx="69117" cy="64585"/>
              </a:xfrm>
              <a:custGeom>
                <a:avLst/>
                <a:gdLst/>
                <a:ahLst/>
                <a:cxnLst/>
                <a:rect l="0" t="0" r="0" b="0"/>
                <a:pathLst>
                  <a:path w="69117" h="64585">
                    <a:moveTo>
                      <a:pt x="8401" y="25086"/>
                    </a:moveTo>
                    <a:cubicBezTo>
                      <a:pt x="8401" y="23455"/>
                      <a:pt x="7865" y="9314"/>
                      <a:pt x="17505" y="8226"/>
                    </a:cubicBezTo>
                    <a:cubicBezTo>
                      <a:pt x="27145" y="7138"/>
                      <a:pt x="27680" y="-2651"/>
                      <a:pt x="38391" y="612"/>
                    </a:cubicBezTo>
                    <a:cubicBezTo>
                      <a:pt x="49101" y="3875"/>
                      <a:pt x="52850" y="2243"/>
                      <a:pt x="54456" y="6594"/>
                    </a:cubicBezTo>
                    <a:cubicBezTo>
                      <a:pt x="56063" y="10945"/>
                      <a:pt x="62490" y="10402"/>
                      <a:pt x="65167" y="19647"/>
                    </a:cubicBezTo>
                    <a:cubicBezTo>
                      <a:pt x="67844" y="28893"/>
                      <a:pt x="71593" y="33244"/>
                      <a:pt x="66774" y="40315"/>
                    </a:cubicBezTo>
                    <a:cubicBezTo>
                      <a:pt x="61954" y="47385"/>
                      <a:pt x="66773" y="47385"/>
                      <a:pt x="57134" y="56087"/>
                    </a:cubicBezTo>
                    <a:cubicBezTo>
                      <a:pt x="47494" y="64789"/>
                      <a:pt x="52850" y="54456"/>
                      <a:pt x="40533" y="58263"/>
                    </a:cubicBezTo>
                    <a:cubicBezTo>
                      <a:pt x="28215" y="62070"/>
                      <a:pt x="25538" y="71859"/>
                      <a:pt x="13756" y="54999"/>
                    </a:cubicBezTo>
                    <a:cubicBezTo>
                      <a:pt x="1975" y="38139"/>
                      <a:pt x="3581" y="45754"/>
                      <a:pt x="1171" y="42218"/>
                    </a:cubicBezTo>
                    <a:cubicBezTo>
                      <a:pt x="-1238" y="38683"/>
                      <a:pt x="-703" y="26174"/>
                      <a:pt x="8401" y="25086"/>
                    </a:cubicBezTo>
                    <a:close/>
                  </a:path>
                </a:pathLst>
              </a:custGeom>
              <a:solidFill>
                <a:srgbClr val="483D8B"/>
              </a:solidFill>
              <a:ln w="7700" cap="flat">
                <a:noFill/>
                <a:bevel/>
              </a:ln>
            </p:spPr>
          </p:sp>
          <p:sp>
            <p:nvSpPr>
              <p:cNvPr id="3991" name="Freeform 3990"/>
              <p:cNvSpPr/>
              <p:nvPr/>
            </p:nvSpPr>
            <p:spPr>
              <a:xfrm>
                <a:off x="5364790" y="5507117"/>
                <a:ext cx="16816" cy="17078"/>
              </a:xfrm>
              <a:custGeom>
                <a:avLst/>
                <a:gdLst/>
                <a:ahLst/>
                <a:cxnLst/>
                <a:rect l="0" t="0" r="0" b="0"/>
                <a:pathLst>
                  <a:path w="16816" h="17078">
                    <a:moveTo>
                      <a:pt x="0" y="8539"/>
                    </a:moveTo>
                    <a:cubicBezTo>
                      <a:pt x="0" y="3823"/>
                      <a:pt x="3764" y="0"/>
                      <a:pt x="8408" y="0"/>
                    </a:cubicBezTo>
                    <a:cubicBezTo>
                      <a:pt x="13051" y="0"/>
                      <a:pt x="16816" y="3823"/>
                      <a:pt x="16816" y="8539"/>
                    </a:cubicBezTo>
                    <a:cubicBezTo>
                      <a:pt x="16816" y="13255"/>
                      <a:pt x="13051" y="17078"/>
                      <a:pt x="8408" y="17078"/>
                    </a:cubicBezTo>
                    <a:cubicBezTo>
                      <a:pt x="3764" y="17078"/>
                      <a:pt x="0" y="13255"/>
                      <a:pt x="0" y="853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992" name="Freeform 3991"/>
              <p:cNvSpPr/>
              <p:nvPr/>
            </p:nvSpPr>
            <p:spPr>
              <a:xfrm>
                <a:off x="5395082" y="5504293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1"/>
                      <a:pt x="1771" y="0"/>
                      <a:pt x="3957" y="0"/>
                    </a:cubicBezTo>
                    <a:cubicBezTo>
                      <a:pt x="6142" y="0"/>
                      <a:pt x="7913" y="1911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993" name="Freeform 3992"/>
              <p:cNvSpPr/>
              <p:nvPr/>
            </p:nvSpPr>
            <p:spPr>
              <a:xfrm>
                <a:off x="5380739" y="5528904"/>
                <a:ext cx="7419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419" h="8539">
                    <a:moveTo>
                      <a:pt x="0" y="4269"/>
                    </a:moveTo>
                    <a:cubicBezTo>
                      <a:pt x="0" y="1911"/>
                      <a:pt x="1661" y="0"/>
                      <a:pt x="3709" y="0"/>
                    </a:cubicBezTo>
                    <a:cubicBezTo>
                      <a:pt x="5758" y="0"/>
                      <a:pt x="7419" y="1911"/>
                      <a:pt x="7419" y="4269"/>
                    </a:cubicBezTo>
                    <a:cubicBezTo>
                      <a:pt x="7419" y="6627"/>
                      <a:pt x="5758" y="8539"/>
                      <a:pt x="3709" y="8539"/>
                    </a:cubicBezTo>
                    <a:cubicBezTo>
                      <a:pt x="166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3994" name="Freeform 3993"/>
              <p:cNvSpPr/>
              <p:nvPr/>
            </p:nvSpPr>
            <p:spPr>
              <a:xfrm>
                <a:off x="5383212" y="5512831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1"/>
                      <a:pt x="1771" y="0"/>
                      <a:pt x="3957" y="0"/>
                    </a:cubicBezTo>
                    <a:cubicBezTo>
                      <a:pt x="6142" y="0"/>
                      <a:pt x="7913" y="1911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</p:grpSp>
        <p:grpSp>
          <p:nvGrpSpPr>
            <p:cNvPr id="3995" name="Group 3994"/>
            <p:cNvGrpSpPr/>
            <p:nvPr/>
          </p:nvGrpSpPr>
          <p:grpSpPr>
            <a:xfrm>
              <a:off x="5334570" y="4937704"/>
              <a:ext cx="386017" cy="356748"/>
              <a:chOff x="5334570" y="4937704"/>
              <a:chExt cx="386017" cy="356748"/>
            </a:xfrm>
          </p:grpSpPr>
          <p:sp>
            <p:nvSpPr>
              <p:cNvPr id="3996" name="Freeform 3995"/>
              <p:cNvSpPr/>
              <p:nvPr/>
            </p:nvSpPr>
            <p:spPr>
              <a:xfrm>
                <a:off x="5358433" y="5009028"/>
                <a:ext cx="152824" cy="115965"/>
              </a:xfrm>
              <a:custGeom>
                <a:avLst/>
                <a:gdLst/>
                <a:ahLst/>
                <a:cxnLst/>
                <a:rect l="0" t="0" r="0" b="0"/>
                <a:pathLst>
                  <a:path w="152824" h="115965">
                    <a:moveTo>
                      <a:pt x="141164" y="68524"/>
                    </a:moveTo>
                    <a:cubicBezTo>
                      <a:pt x="141164" y="68524"/>
                      <a:pt x="99225" y="9857"/>
                      <a:pt x="55702" y="1821"/>
                    </a:cubicBezTo>
                    <a:cubicBezTo>
                      <a:pt x="12179" y="-6216"/>
                      <a:pt x="14553" y="14679"/>
                      <a:pt x="14553" y="14679"/>
                    </a:cubicBezTo>
                    <a:cubicBezTo>
                      <a:pt x="14553" y="14679"/>
                      <a:pt x="1100" y="18698"/>
                      <a:pt x="3474" y="37985"/>
                    </a:cubicBezTo>
                    <a:cubicBezTo>
                      <a:pt x="5848" y="57273"/>
                      <a:pt x="-7604" y="42807"/>
                      <a:pt x="6640" y="70935"/>
                    </a:cubicBezTo>
                    <a:cubicBezTo>
                      <a:pt x="20884" y="99064"/>
                      <a:pt x="72319" y="115965"/>
                      <a:pt x="103972" y="115965"/>
                    </a:cubicBezTo>
                    <a:cubicBezTo>
                      <a:pt x="135625" y="115965"/>
                      <a:pt x="151056" y="98662"/>
                      <a:pt x="152243" y="99867"/>
                    </a:cubicBezTo>
                    <a:cubicBezTo>
                      <a:pt x="152243" y="99867"/>
                      <a:pt x="156594" y="84196"/>
                      <a:pt x="141164" y="6852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F7B3"/>
                  </a:gs>
                  <a:gs pos="100000">
                    <a:srgbClr val="EEF179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997" name="Freeform 3996"/>
              <p:cNvSpPr/>
              <p:nvPr/>
            </p:nvSpPr>
            <p:spPr>
              <a:xfrm>
                <a:off x="5334570" y="5105593"/>
                <a:ext cx="167477" cy="98134"/>
              </a:xfrm>
              <a:custGeom>
                <a:avLst/>
                <a:gdLst/>
                <a:ahLst/>
                <a:cxnLst/>
                <a:rect l="0" t="0" r="0" b="0"/>
                <a:pathLst>
                  <a:path w="167477" h="98134">
                    <a:moveTo>
                      <a:pt x="165028" y="8928"/>
                    </a:moveTo>
                    <a:cubicBezTo>
                      <a:pt x="161072" y="8928"/>
                      <a:pt x="71652" y="-12771"/>
                      <a:pt x="35251" y="11339"/>
                    </a:cubicBezTo>
                    <a:cubicBezTo>
                      <a:pt x="-1150" y="35449"/>
                      <a:pt x="9929" y="34645"/>
                      <a:pt x="9929" y="34645"/>
                    </a:cubicBezTo>
                    <a:cubicBezTo>
                      <a:pt x="9929" y="34645"/>
                      <a:pt x="3598" y="39467"/>
                      <a:pt x="6763" y="46700"/>
                    </a:cubicBezTo>
                    <a:cubicBezTo>
                      <a:pt x="9929" y="53933"/>
                      <a:pt x="-4315" y="61969"/>
                      <a:pt x="1224" y="69202"/>
                    </a:cubicBezTo>
                    <a:cubicBezTo>
                      <a:pt x="6763" y="76435"/>
                      <a:pt x="19424" y="77239"/>
                      <a:pt x="19424" y="77239"/>
                    </a:cubicBezTo>
                    <a:cubicBezTo>
                      <a:pt x="19424" y="77239"/>
                      <a:pt x="20216" y="89294"/>
                      <a:pt x="25755" y="89294"/>
                    </a:cubicBezTo>
                    <a:cubicBezTo>
                      <a:pt x="31294" y="89294"/>
                      <a:pt x="36834" y="89294"/>
                      <a:pt x="36834" y="89294"/>
                    </a:cubicBezTo>
                    <a:cubicBezTo>
                      <a:pt x="36834" y="89294"/>
                      <a:pt x="47121" y="104563"/>
                      <a:pt x="98557" y="94919"/>
                    </a:cubicBezTo>
                    <a:cubicBezTo>
                      <a:pt x="149993" y="85275"/>
                      <a:pt x="176106" y="13750"/>
                      <a:pt x="165028" y="89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1EF8D"/>
                  </a:gs>
                  <a:gs pos="100000">
                    <a:srgbClr val="E7E53F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998" name="Freeform 3997"/>
              <p:cNvSpPr/>
              <p:nvPr/>
            </p:nvSpPr>
            <p:spPr>
              <a:xfrm>
                <a:off x="5409066" y="5120348"/>
                <a:ext cx="130444" cy="156022"/>
              </a:xfrm>
              <a:custGeom>
                <a:avLst/>
                <a:gdLst/>
                <a:ahLst/>
                <a:cxnLst/>
                <a:rect l="0" t="0" r="0" b="0"/>
                <a:pathLst>
                  <a:path w="130444" h="156022">
                    <a:moveTo>
                      <a:pt x="107941" y="1406"/>
                    </a:moveTo>
                    <a:cubicBezTo>
                      <a:pt x="101611" y="-1808"/>
                      <a:pt x="12191" y="35160"/>
                      <a:pt x="3487" y="72932"/>
                    </a:cubicBezTo>
                    <a:cubicBezTo>
                      <a:pt x="-5218" y="110704"/>
                      <a:pt x="5069" y="116329"/>
                      <a:pt x="5069" y="116329"/>
                    </a:cubicBezTo>
                    <a:cubicBezTo>
                      <a:pt x="5069" y="116329"/>
                      <a:pt x="8235" y="118740"/>
                      <a:pt x="12983" y="121955"/>
                    </a:cubicBezTo>
                    <a:cubicBezTo>
                      <a:pt x="17731" y="125170"/>
                      <a:pt x="13774" y="137224"/>
                      <a:pt x="23270" y="145260"/>
                    </a:cubicBezTo>
                    <a:cubicBezTo>
                      <a:pt x="32766" y="153298"/>
                      <a:pt x="47009" y="146868"/>
                      <a:pt x="47009" y="146868"/>
                    </a:cubicBezTo>
                    <a:cubicBezTo>
                      <a:pt x="47009" y="146868"/>
                      <a:pt x="66793" y="158119"/>
                      <a:pt x="77080" y="155709"/>
                    </a:cubicBezTo>
                    <a:cubicBezTo>
                      <a:pt x="87367" y="153298"/>
                      <a:pt x="118228" y="143654"/>
                      <a:pt x="127725" y="100256"/>
                    </a:cubicBezTo>
                    <a:cubicBezTo>
                      <a:pt x="137219" y="56859"/>
                      <a:pt x="119020" y="3014"/>
                      <a:pt x="119020" y="3014"/>
                    </a:cubicBezTo>
                    <a:cubicBezTo>
                      <a:pt x="119020" y="3014"/>
                      <a:pt x="119020" y="-2612"/>
                      <a:pt x="107941" y="140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AEC86"/>
                  </a:gs>
                  <a:gs pos="100000">
                    <a:srgbClr val="DCDF3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999" name="Freeform 3998"/>
              <p:cNvSpPr/>
              <p:nvPr/>
            </p:nvSpPr>
            <p:spPr>
              <a:xfrm>
                <a:off x="5519232" y="5121541"/>
                <a:ext cx="113135" cy="172911"/>
              </a:xfrm>
              <a:custGeom>
                <a:avLst/>
                <a:gdLst/>
                <a:ahLst/>
                <a:cxnLst/>
                <a:rect l="0" t="0" r="0" b="0"/>
                <a:pathLst>
                  <a:path w="113135" h="172911">
                    <a:moveTo>
                      <a:pt x="6479" y="9054"/>
                    </a:moveTo>
                    <a:cubicBezTo>
                      <a:pt x="4105" y="11465"/>
                      <a:pt x="-13304" y="121565"/>
                      <a:pt x="20723" y="147283"/>
                    </a:cubicBezTo>
                    <a:cubicBezTo>
                      <a:pt x="54750" y="172911"/>
                      <a:pt x="54750" y="172196"/>
                      <a:pt x="54750" y="172196"/>
                    </a:cubicBezTo>
                    <a:cubicBezTo>
                      <a:pt x="54750" y="172196"/>
                      <a:pt x="64641" y="176615"/>
                      <a:pt x="70576" y="163356"/>
                    </a:cubicBezTo>
                    <a:cubicBezTo>
                      <a:pt x="76511" y="150095"/>
                      <a:pt x="81655" y="171392"/>
                      <a:pt x="91942" y="160945"/>
                    </a:cubicBezTo>
                    <a:cubicBezTo>
                      <a:pt x="102229" y="150497"/>
                      <a:pt x="95107" y="144068"/>
                      <a:pt x="95107" y="144068"/>
                    </a:cubicBezTo>
                    <a:cubicBezTo>
                      <a:pt x="95107" y="144068"/>
                      <a:pt x="109351" y="143264"/>
                      <a:pt x="109351" y="132817"/>
                    </a:cubicBezTo>
                    <a:cubicBezTo>
                      <a:pt x="109351" y="122369"/>
                      <a:pt x="109351" y="122369"/>
                      <a:pt x="109351" y="122369"/>
                    </a:cubicBezTo>
                    <a:cubicBezTo>
                      <a:pt x="109351" y="122369"/>
                      <a:pt x="131508" y="79775"/>
                      <a:pt x="68993" y="29145"/>
                    </a:cubicBezTo>
                    <a:cubicBezTo>
                      <a:pt x="6479" y="-21485"/>
                      <a:pt x="6479" y="9054"/>
                      <a:pt x="6479" y="9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194"/>
                  </a:gs>
                  <a:gs pos="100000">
                    <a:srgbClr val="E8E74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00" name="Freeform 3999"/>
              <p:cNvSpPr/>
              <p:nvPr/>
            </p:nvSpPr>
            <p:spPr>
              <a:xfrm>
                <a:off x="5542478" y="5085187"/>
                <a:ext cx="178109" cy="118665"/>
              </a:xfrm>
              <a:custGeom>
                <a:avLst/>
                <a:gdLst/>
                <a:ahLst/>
                <a:cxnLst/>
                <a:rect l="0" t="0" r="0" b="0"/>
                <a:pathLst>
                  <a:path w="178109" h="118665">
                    <a:moveTo>
                      <a:pt x="4599" y="34155"/>
                    </a:moveTo>
                    <a:cubicBezTo>
                      <a:pt x="4599" y="34155"/>
                      <a:pt x="39418" y="109699"/>
                      <a:pt x="96393" y="116932"/>
                    </a:cubicBezTo>
                    <a:cubicBezTo>
                      <a:pt x="153369" y="124165"/>
                      <a:pt x="157325" y="106484"/>
                      <a:pt x="157325" y="106484"/>
                    </a:cubicBezTo>
                    <a:cubicBezTo>
                      <a:pt x="157325" y="106484"/>
                      <a:pt x="173942" y="112914"/>
                      <a:pt x="175525" y="98448"/>
                    </a:cubicBezTo>
                    <a:cubicBezTo>
                      <a:pt x="177108" y="83982"/>
                      <a:pt x="168404" y="75945"/>
                      <a:pt x="168404" y="75945"/>
                    </a:cubicBezTo>
                    <a:cubicBezTo>
                      <a:pt x="168404" y="75945"/>
                      <a:pt x="184229" y="71124"/>
                      <a:pt x="175525" y="62283"/>
                    </a:cubicBezTo>
                    <a:cubicBezTo>
                      <a:pt x="166821" y="53443"/>
                      <a:pt x="128837" y="-7635"/>
                      <a:pt x="53266" y="804"/>
                    </a:cubicBezTo>
                    <a:cubicBezTo>
                      <a:pt x="-22306" y="9242"/>
                      <a:pt x="4599" y="34155"/>
                      <a:pt x="4599" y="341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ECEA8B"/>
                  </a:gs>
                  <a:gs pos="100000">
                    <a:srgbClr val="E0DC3D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01" name="Freeform 4000"/>
              <p:cNvSpPr/>
              <p:nvPr/>
            </p:nvSpPr>
            <p:spPr>
              <a:xfrm>
                <a:off x="5535738" y="5001432"/>
                <a:ext cx="174339" cy="133670"/>
              </a:xfrm>
              <a:custGeom>
                <a:avLst/>
                <a:gdLst/>
                <a:ahLst/>
                <a:cxnLst/>
                <a:rect l="0" t="0" r="0" b="0"/>
                <a:pathLst>
                  <a:path w="174339" h="133670">
                    <a:moveTo>
                      <a:pt x="12921" y="96212"/>
                    </a:moveTo>
                    <a:cubicBezTo>
                      <a:pt x="12921" y="96212"/>
                      <a:pt x="31121" y="44779"/>
                      <a:pt x="77809" y="17454"/>
                    </a:cubicBezTo>
                    <a:cubicBezTo>
                      <a:pt x="124497" y="-9870"/>
                      <a:pt x="156151" y="2989"/>
                      <a:pt x="156151" y="2989"/>
                    </a:cubicBezTo>
                    <a:cubicBezTo>
                      <a:pt x="156151" y="2989"/>
                      <a:pt x="160898" y="7810"/>
                      <a:pt x="156151" y="15847"/>
                    </a:cubicBezTo>
                    <a:cubicBezTo>
                      <a:pt x="151403" y="23884"/>
                      <a:pt x="170394" y="9418"/>
                      <a:pt x="173560" y="25491"/>
                    </a:cubicBezTo>
                    <a:cubicBezTo>
                      <a:pt x="176725" y="41564"/>
                      <a:pt x="164064" y="52815"/>
                      <a:pt x="164064" y="52815"/>
                    </a:cubicBezTo>
                    <a:cubicBezTo>
                      <a:pt x="164064" y="52815"/>
                      <a:pt x="177517" y="56030"/>
                      <a:pt x="173560" y="62459"/>
                    </a:cubicBezTo>
                    <a:cubicBezTo>
                      <a:pt x="169603" y="68888"/>
                      <a:pt x="143490" y="144433"/>
                      <a:pt x="54070" y="132377"/>
                    </a:cubicBezTo>
                    <a:cubicBezTo>
                      <a:pt x="-35350" y="120323"/>
                      <a:pt x="12921" y="92998"/>
                      <a:pt x="12921" y="962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A2"/>
                  </a:gs>
                  <a:gs pos="100000">
                    <a:srgbClr val="ECEB5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02" name="Freeform 4001"/>
              <p:cNvSpPr/>
              <p:nvPr/>
            </p:nvSpPr>
            <p:spPr>
              <a:xfrm>
                <a:off x="5520407" y="4940027"/>
                <a:ext cx="114680" cy="157529"/>
              </a:xfrm>
              <a:custGeom>
                <a:avLst/>
                <a:gdLst/>
                <a:ahLst/>
                <a:cxnLst/>
                <a:rect l="0" t="0" r="0" b="0"/>
                <a:pathLst>
                  <a:path w="114680" h="157529">
                    <a:moveTo>
                      <a:pt x="7678" y="139133"/>
                    </a:moveTo>
                    <a:cubicBezTo>
                      <a:pt x="4513" y="130292"/>
                      <a:pt x="-18435" y="35461"/>
                      <a:pt x="33792" y="13763"/>
                    </a:cubicBezTo>
                    <a:cubicBezTo>
                      <a:pt x="86019" y="-7936"/>
                      <a:pt x="79689" y="904"/>
                      <a:pt x="87602" y="7333"/>
                    </a:cubicBezTo>
                    <a:cubicBezTo>
                      <a:pt x="95515" y="13763"/>
                      <a:pt x="98681" y="2511"/>
                      <a:pt x="108177" y="17781"/>
                    </a:cubicBezTo>
                    <a:cubicBezTo>
                      <a:pt x="117672" y="33050"/>
                      <a:pt x="127169" y="108594"/>
                      <a:pt x="57532" y="143151"/>
                    </a:cubicBezTo>
                    <a:cubicBezTo>
                      <a:pt x="-12105" y="177709"/>
                      <a:pt x="7678" y="139133"/>
                      <a:pt x="7678" y="1391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EF8B"/>
                  </a:gs>
                  <a:gs pos="100000">
                    <a:srgbClr val="E8E33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03" name="Freeform 4002"/>
              <p:cNvSpPr/>
              <p:nvPr/>
            </p:nvSpPr>
            <p:spPr>
              <a:xfrm>
                <a:off x="5429282" y="4937704"/>
                <a:ext cx="119131" cy="156776"/>
              </a:xfrm>
              <a:custGeom>
                <a:avLst/>
                <a:gdLst/>
                <a:ahLst/>
                <a:cxnLst/>
                <a:rect l="0" t="0" r="0" b="0"/>
                <a:pathLst>
                  <a:path w="119131" h="156776">
                    <a:moveTo>
                      <a:pt x="70316" y="151099"/>
                    </a:moveTo>
                    <a:cubicBezTo>
                      <a:pt x="70316" y="151099"/>
                      <a:pt x="-11981" y="105291"/>
                      <a:pt x="1471" y="47428"/>
                    </a:cubicBezTo>
                    <a:cubicBezTo>
                      <a:pt x="14924" y="-10435"/>
                      <a:pt x="26793" y="19300"/>
                      <a:pt x="26793" y="19300"/>
                    </a:cubicBezTo>
                    <a:cubicBezTo>
                      <a:pt x="26793" y="19300"/>
                      <a:pt x="34707" y="-12846"/>
                      <a:pt x="71108" y="5638"/>
                    </a:cubicBezTo>
                    <a:cubicBezTo>
                      <a:pt x="107508" y="24122"/>
                      <a:pt x="115421" y="41803"/>
                      <a:pt x="118587" y="91629"/>
                    </a:cubicBezTo>
                    <a:cubicBezTo>
                      <a:pt x="121752" y="141456"/>
                      <a:pt x="111465" y="169584"/>
                      <a:pt x="70316" y="15109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9C"/>
                  </a:gs>
                  <a:gs pos="100000">
                    <a:srgbClr val="ECEB5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04" name="Freeform 4003"/>
              <p:cNvSpPr/>
              <p:nvPr/>
            </p:nvSpPr>
            <p:spPr>
              <a:xfrm>
                <a:off x="5477688" y="5056557"/>
                <a:ext cx="102130" cy="95434"/>
              </a:xfrm>
              <a:custGeom>
                <a:avLst/>
                <a:gdLst/>
                <a:ahLst/>
                <a:cxnLst/>
                <a:rect l="0" t="0" r="0" b="0"/>
                <a:pathLst>
                  <a:path w="102130" h="95434">
                    <a:moveTo>
                      <a:pt x="12414" y="37068"/>
                    </a:moveTo>
                    <a:cubicBezTo>
                      <a:pt x="12414" y="34658"/>
                      <a:pt x="11622" y="13763"/>
                      <a:pt x="25866" y="12155"/>
                    </a:cubicBezTo>
                    <a:cubicBezTo>
                      <a:pt x="40110" y="10548"/>
                      <a:pt x="40901" y="-3918"/>
                      <a:pt x="56728" y="904"/>
                    </a:cubicBezTo>
                    <a:cubicBezTo>
                      <a:pt x="72554" y="5726"/>
                      <a:pt x="78093" y="3315"/>
                      <a:pt x="80467" y="9744"/>
                    </a:cubicBezTo>
                    <a:cubicBezTo>
                      <a:pt x="82841" y="16173"/>
                      <a:pt x="92338" y="15370"/>
                      <a:pt x="96293" y="29032"/>
                    </a:cubicBezTo>
                    <a:cubicBezTo>
                      <a:pt x="100250" y="42694"/>
                      <a:pt x="105790" y="49123"/>
                      <a:pt x="98668" y="59571"/>
                    </a:cubicBezTo>
                    <a:cubicBezTo>
                      <a:pt x="91546" y="70018"/>
                      <a:pt x="98667" y="70019"/>
                      <a:pt x="84424" y="82877"/>
                    </a:cubicBezTo>
                    <a:cubicBezTo>
                      <a:pt x="70180" y="95736"/>
                      <a:pt x="78093" y="80467"/>
                      <a:pt x="59893" y="86092"/>
                    </a:cubicBezTo>
                    <a:cubicBezTo>
                      <a:pt x="41692" y="91718"/>
                      <a:pt x="37736" y="106181"/>
                      <a:pt x="20326" y="81270"/>
                    </a:cubicBezTo>
                    <a:cubicBezTo>
                      <a:pt x="2918" y="56356"/>
                      <a:pt x="5292" y="67608"/>
                      <a:pt x="1731" y="62384"/>
                    </a:cubicBezTo>
                    <a:cubicBezTo>
                      <a:pt x="-1830" y="57160"/>
                      <a:pt x="-1039" y="38676"/>
                      <a:pt x="12414" y="37068"/>
                    </a:cubicBezTo>
                    <a:close/>
                  </a:path>
                </a:pathLst>
              </a:custGeom>
              <a:solidFill>
                <a:srgbClr val="38620E"/>
              </a:solidFill>
              <a:ln w="7700" cap="flat">
                <a:noFill/>
                <a:bevel/>
              </a:ln>
            </p:spPr>
          </p:sp>
          <p:sp>
            <p:nvSpPr>
              <p:cNvPr id="4005" name="Freeform 4004"/>
              <p:cNvSpPr/>
              <p:nvPr/>
            </p:nvSpPr>
            <p:spPr>
              <a:xfrm>
                <a:off x="5501180" y="5073300"/>
                <a:ext cx="69117" cy="64585"/>
              </a:xfrm>
              <a:custGeom>
                <a:avLst/>
                <a:gdLst/>
                <a:ahLst/>
                <a:cxnLst/>
                <a:rect l="0" t="0" r="0" b="0"/>
                <a:pathLst>
                  <a:path w="69117" h="64585">
                    <a:moveTo>
                      <a:pt x="8401" y="25086"/>
                    </a:moveTo>
                    <a:cubicBezTo>
                      <a:pt x="8401" y="23455"/>
                      <a:pt x="7865" y="9314"/>
                      <a:pt x="17505" y="8226"/>
                    </a:cubicBezTo>
                    <a:cubicBezTo>
                      <a:pt x="27145" y="7138"/>
                      <a:pt x="27680" y="-2651"/>
                      <a:pt x="38391" y="612"/>
                    </a:cubicBezTo>
                    <a:cubicBezTo>
                      <a:pt x="49101" y="3875"/>
                      <a:pt x="52850" y="2243"/>
                      <a:pt x="54456" y="6594"/>
                    </a:cubicBezTo>
                    <a:cubicBezTo>
                      <a:pt x="56063" y="10945"/>
                      <a:pt x="62490" y="10402"/>
                      <a:pt x="65167" y="19647"/>
                    </a:cubicBezTo>
                    <a:cubicBezTo>
                      <a:pt x="67844" y="28893"/>
                      <a:pt x="71593" y="33244"/>
                      <a:pt x="66774" y="40315"/>
                    </a:cubicBezTo>
                    <a:cubicBezTo>
                      <a:pt x="61954" y="47385"/>
                      <a:pt x="66773" y="47385"/>
                      <a:pt x="57134" y="56087"/>
                    </a:cubicBezTo>
                    <a:cubicBezTo>
                      <a:pt x="47494" y="64789"/>
                      <a:pt x="52850" y="54456"/>
                      <a:pt x="40533" y="58263"/>
                    </a:cubicBezTo>
                    <a:cubicBezTo>
                      <a:pt x="28215" y="62070"/>
                      <a:pt x="25538" y="71859"/>
                      <a:pt x="13756" y="54999"/>
                    </a:cubicBezTo>
                    <a:cubicBezTo>
                      <a:pt x="1975" y="38139"/>
                      <a:pt x="3581" y="45754"/>
                      <a:pt x="1171" y="42218"/>
                    </a:cubicBezTo>
                    <a:cubicBezTo>
                      <a:pt x="-1238" y="38683"/>
                      <a:pt x="-703" y="26174"/>
                      <a:pt x="8401" y="25086"/>
                    </a:cubicBezTo>
                    <a:close/>
                  </a:path>
                </a:pathLst>
              </a:custGeom>
              <a:solidFill>
                <a:srgbClr val="483D8B"/>
              </a:solidFill>
              <a:ln w="7700" cap="flat">
                <a:noFill/>
                <a:bevel/>
              </a:ln>
            </p:spPr>
          </p:sp>
          <p:sp>
            <p:nvSpPr>
              <p:cNvPr id="4006" name="Freeform 4005"/>
              <p:cNvSpPr/>
              <p:nvPr/>
            </p:nvSpPr>
            <p:spPr>
              <a:xfrm>
                <a:off x="5520345" y="5097054"/>
                <a:ext cx="16816" cy="17078"/>
              </a:xfrm>
              <a:custGeom>
                <a:avLst/>
                <a:gdLst/>
                <a:ahLst/>
                <a:cxnLst/>
                <a:rect l="0" t="0" r="0" b="0"/>
                <a:pathLst>
                  <a:path w="16816" h="17078">
                    <a:moveTo>
                      <a:pt x="0" y="8539"/>
                    </a:moveTo>
                    <a:cubicBezTo>
                      <a:pt x="0" y="3823"/>
                      <a:pt x="3764" y="0"/>
                      <a:pt x="8408" y="0"/>
                    </a:cubicBezTo>
                    <a:cubicBezTo>
                      <a:pt x="13051" y="0"/>
                      <a:pt x="16816" y="3823"/>
                      <a:pt x="16816" y="8539"/>
                    </a:cubicBezTo>
                    <a:cubicBezTo>
                      <a:pt x="16816" y="13255"/>
                      <a:pt x="13051" y="17078"/>
                      <a:pt x="8408" y="17078"/>
                    </a:cubicBezTo>
                    <a:cubicBezTo>
                      <a:pt x="3764" y="17078"/>
                      <a:pt x="0" y="13255"/>
                      <a:pt x="0" y="853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007" name="Freeform 4006"/>
              <p:cNvSpPr/>
              <p:nvPr/>
            </p:nvSpPr>
            <p:spPr>
              <a:xfrm>
                <a:off x="5550637" y="5094229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1"/>
                      <a:pt x="1771" y="0"/>
                      <a:pt x="3957" y="0"/>
                    </a:cubicBezTo>
                    <a:cubicBezTo>
                      <a:pt x="6142" y="0"/>
                      <a:pt x="7913" y="1911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008" name="Freeform 4007"/>
              <p:cNvSpPr/>
              <p:nvPr/>
            </p:nvSpPr>
            <p:spPr>
              <a:xfrm>
                <a:off x="5536295" y="5118841"/>
                <a:ext cx="7419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419" h="8539">
                    <a:moveTo>
                      <a:pt x="0" y="4269"/>
                    </a:moveTo>
                    <a:cubicBezTo>
                      <a:pt x="0" y="1911"/>
                      <a:pt x="1661" y="0"/>
                      <a:pt x="3709" y="0"/>
                    </a:cubicBezTo>
                    <a:cubicBezTo>
                      <a:pt x="5758" y="0"/>
                      <a:pt x="7419" y="1911"/>
                      <a:pt x="7419" y="4269"/>
                    </a:cubicBezTo>
                    <a:cubicBezTo>
                      <a:pt x="7419" y="6627"/>
                      <a:pt x="5758" y="8539"/>
                      <a:pt x="3709" y="8539"/>
                    </a:cubicBezTo>
                    <a:cubicBezTo>
                      <a:pt x="166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009" name="Freeform 4008"/>
              <p:cNvSpPr/>
              <p:nvPr/>
            </p:nvSpPr>
            <p:spPr>
              <a:xfrm>
                <a:off x="5538768" y="5102768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1"/>
                      <a:pt x="1771" y="0"/>
                      <a:pt x="3957" y="0"/>
                    </a:cubicBezTo>
                    <a:cubicBezTo>
                      <a:pt x="6142" y="0"/>
                      <a:pt x="7913" y="1911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</p:grpSp>
        <p:grpSp>
          <p:nvGrpSpPr>
            <p:cNvPr id="4011" name="Group 4010"/>
            <p:cNvGrpSpPr/>
            <p:nvPr/>
          </p:nvGrpSpPr>
          <p:grpSpPr>
            <a:xfrm>
              <a:off x="5736702" y="5045510"/>
              <a:ext cx="386017" cy="356749"/>
              <a:chOff x="5736702" y="5045510"/>
              <a:chExt cx="386017" cy="356749"/>
            </a:xfrm>
          </p:grpSpPr>
          <p:sp>
            <p:nvSpPr>
              <p:cNvPr id="4012" name="Freeform 4011"/>
              <p:cNvSpPr/>
              <p:nvPr/>
            </p:nvSpPr>
            <p:spPr>
              <a:xfrm>
                <a:off x="5760565" y="5116835"/>
                <a:ext cx="152824" cy="115966"/>
              </a:xfrm>
              <a:custGeom>
                <a:avLst/>
                <a:gdLst/>
                <a:ahLst/>
                <a:cxnLst/>
                <a:rect l="0" t="0" r="0" b="0"/>
                <a:pathLst>
                  <a:path w="152824" h="115966">
                    <a:moveTo>
                      <a:pt x="141164" y="68525"/>
                    </a:moveTo>
                    <a:cubicBezTo>
                      <a:pt x="141164" y="68525"/>
                      <a:pt x="99225" y="9857"/>
                      <a:pt x="55702" y="1821"/>
                    </a:cubicBezTo>
                    <a:cubicBezTo>
                      <a:pt x="12179" y="-6216"/>
                      <a:pt x="14553" y="14679"/>
                      <a:pt x="14553" y="14679"/>
                    </a:cubicBezTo>
                    <a:cubicBezTo>
                      <a:pt x="14553" y="14679"/>
                      <a:pt x="1100" y="18698"/>
                      <a:pt x="3474" y="37985"/>
                    </a:cubicBezTo>
                    <a:cubicBezTo>
                      <a:pt x="5848" y="57273"/>
                      <a:pt x="-7604" y="42807"/>
                      <a:pt x="6640" y="70936"/>
                    </a:cubicBezTo>
                    <a:cubicBezTo>
                      <a:pt x="20884" y="99064"/>
                      <a:pt x="72319" y="115966"/>
                      <a:pt x="103972" y="115966"/>
                    </a:cubicBezTo>
                    <a:cubicBezTo>
                      <a:pt x="135625" y="115966"/>
                      <a:pt x="151056" y="98662"/>
                      <a:pt x="152243" y="99867"/>
                    </a:cubicBezTo>
                    <a:cubicBezTo>
                      <a:pt x="152243" y="99867"/>
                      <a:pt x="156594" y="84196"/>
                      <a:pt x="141164" y="685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F7B3"/>
                  </a:gs>
                  <a:gs pos="100000">
                    <a:srgbClr val="EEF179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13" name="Freeform 4012"/>
              <p:cNvSpPr/>
              <p:nvPr/>
            </p:nvSpPr>
            <p:spPr>
              <a:xfrm>
                <a:off x="5736702" y="5213400"/>
                <a:ext cx="167477" cy="98134"/>
              </a:xfrm>
              <a:custGeom>
                <a:avLst/>
                <a:gdLst/>
                <a:ahLst/>
                <a:cxnLst/>
                <a:rect l="0" t="0" r="0" b="0"/>
                <a:pathLst>
                  <a:path w="167477" h="98134">
                    <a:moveTo>
                      <a:pt x="165028" y="8928"/>
                    </a:moveTo>
                    <a:cubicBezTo>
                      <a:pt x="161072" y="8928"/>
                      <a:pt x="71652" y="-12771"/>
                      <a:pt x="35251" y="11339"/>
                    </a:cubicBezTo>
                    <a:cubicBezTo>
                      <a:pt x="-1150" y="35449"/>
                      <a:pt x="9929" y="34645"/>
                      <a:pt x="9929" y="34645"/>
                    </a:cubicBezTo>
                    <a:cubicBezTo>
                      <a:pt x="9929" y="34645"/>
                      <a:pt x="3598" y="39467"/>
                      <a:pt x="6763" y="46700"/>
                    </a:cubicBezTo>
                    <a:cubicBezTo>
                      <a:pt x="9929" y="53933"/>
                      <a:pt x="-4315" y="61970"/>
                      <a:pt x="1224" y="69203"/>
                    </a:cubicBezTo>
                    <a:cubicBezTo>
                      <a:pt x="6763" y="76436"/>
                      <a:pt x="19424" y="77239"/>
                      <a:pt x="19424" y="77239"/>
                    </a:cubicBezTo>
                    <a:cubicBezTo>
                      <a:pt x="19424" y="77239"/>
                      <a:pt x="20216" y="89294"/>
                      <a:pt x="25755" y="89294"/>
                    </a:cubicBezTo>
                    <a:cubicBezTo>
                      <a:pt x="31294" y="89294"/>
                      <a:pt x="36834" y="89294"/>
                      <a:pt x="36834" y="89294"/>
                    </a:cubicBezTo>
                    <a:cubicBezTo>
                      <a:pt x="36834" y="89294"/>
                      <a:pt x="47121" y="104563"/>
                      <a:pt x="98557" y="94919"/>
                    </a:cubicBezTo>
                    <a:cubicBezTo>
                      <a:pt x="149993" y="85276"/>
                      <a:pt x="176106" y="13750"/>
                      <a:pt x="165028" y="89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1EF8D"/>
                  </a:gs>
                  <a:gs pos="100000">
                    <a:srgbClr val="E7E53F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14" name="Freeform 4013"/>
              <p:cNvSpPr/>
              <p:nvPr/>
            </p:nvSpPr>
            <p:spPr>
              <a:xfrm>
                <a:off x="5811198" y="5228154"/>
                <a:ext cx="130444" cy="156023"/>
              </a:xfrm>
              <a:custGeom>
                <a:avLst/>
                <a:gdLst/>
                <a:ahLst/>
                <a:cxnLst/>
                <a:rect l="0" t="0" r="0" b="0"/>
                <a:pathLst>
                  <a:path w="130444" h="156023">
                    <a:moveTo>
                      <a:pt x="107941" y="1406"/>
                    </a:moveTo>
                    <a:cubicBezTo>
                      <a:pt x="101611" y="-1808"/>
                      <a:pt x="12191" y="35160"/>
                      <a:pt x="3487" y="72932"/>
                    </a:cubicBezTo>
                    <a:cubicBezTo>
                      <a:pt x="-5218" y="110704"/>
                      <a:pt x="5069" y="116329"/>
                      <a:pt x="5069" y="116329"/>
                    </a:cubicBezTo>
                    <a:cubicBezTo>
                      <a:pt x="5069" y="116329"/>
                      <a:pt x="8235" y="118741"/>
                      <a:pt x="12983" y="121956"/>
                    </a:cubicBezTo>
                    <a:cubicBezTo>
                      <a:pt x="17731" y="125170"/>
                      <a:pt x="13774" y="137225"/>
                      <a:pt x="23270" y="145261"/>
                    </a:cubicBezTo>
                    <a:cubicBezTo>
                      <a:pt x="32766" y="153298"/>
                      <a:pt x="47009" y="146869"/>
                      <a:pt x="47009" y="146869"/>
                    </a:cubicBezTo>
                    <a:cubicBezTo>
                      <a:pt x="47009" y="146869"/>
                      <a:pt x="66793" y="158120"/>
                      <a:pt x="77080" y="155709"/>
                    </a:cubicBezTo>
                    <a:cubicBezTo>
                      <a:pt x="87367" y="153298"/>
                      <a:pt x="118228" y="143654"/>
                      <a:pt x="127725" y="100256"/>
                    </a:cubicBezTo>
                    <a:cubicBezTo>
                      <a:pt x="137219" y="56859"/>
                      <a:pt x="119020" y="3014"/>
                      <a:pt x="119020" y="3014"/>
                    </a:cubicBezTo>
                    <a:cubicBezTo>
                      <a:pt x="119020" y="3014"/>
                      <a:pt x="119020" y="-2612"/>
                      <a:pt x="107941" y="140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AEC86"/>
                  </a:gs>
                  <a:gs pos="100000">
                    <a:srgbClr val="DCDF3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15" name="Freeform 4014"/>
              <p:cNvSpPr/>
              <p:nvPr/>
            </p:nvSpPr>
            <p:spPr>
              <a:xfrm>
                <a:off x="5921364" y="5229347"/>
                <a:ext cx="113135" cy="172912"/>
              </a:xfrm>
              <a:custGeom>
                <a:avLst/>
                <a:gdLst/>
                <a:ahLst/>
                <a:cxnLst/>
                <a:rect l="0" t="0" r="0" b="0"/>
                <a:pathLst>
                  <a:path w="113135" h="172912">
                    <a:moveTo>
                      <a:pt x="6479" y="9054"/>
                    </a:moveTo>
                    <a:cubicBezTo>
                      <a:pt x="4105" y="11465"/>
                      <a:pt x="-13304" y="121566"/>
                      <a:pt x="20723" y="147283"/>
                    </a:cubicBezTo>
                    <a:cubicBezTo>
                      <a:pt x="54750" y="172912"/>
                      <a:pt x="54750" y="172197"/>
                      <a:pt x="54750" y="172197"/>
                    </a:cubicBezTo>
                    <a:cubicBezTo>
                      <a:pt x="54750" y="172197"/>
                      <a:pt x="64641" y="176616"/>
                      <a:pt x="70576" y="163356"/>
                    </a:cubicBezTo>
                    <a:cubicBezTo>
                      <a:pt x="76511" y="150096"/>
                      <a:pt x="81655" y="171393"/>
                      <a:pt x="91942" y="160945"/>
                    </a:cubicBezTo>
                    <a:cubicBezTo>
                      <a:pt x="102229" y="150497"/>
                      <a:pt x="95107" y="144069"/>
                      <a:pt x="95107" y="144069"/>
                    </a:cubicBezTo>
                    <a:cubicBezTo>
                      <a:pt x="95107" y="144069"/>
                      <a:pt x="109351" y="143265"/>
                      <a:pt x="109351" y="132817"/>
                    </a:cubicBezTo>
                    <a:cubicBezTo>
                      <a:pt x="109351" y="122370"/>
                      <a:pt x="109351" y="122370"/>
                      <a:pt x="109351" y="122370"/>
                    </a:cubicBezTo>
                    <a:cubicBezTo>
                      <a:pt x="109351" y="122370"/>
                      <a:pt x="131508" y="79776"/>
                      <a:pt x="68993" y="29145"/>
                    </a:cubicBezTo>
                    <a:cubicBezTo>
                      <a:pt x="6479" y="-21485"/>
                      <a:pt x="6479" y="9054"/>
                      <a:pt x="6479" y="9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194"/>
                  </a:gs>
                  <a:gs pos="100000">
                    <a:srgbClr val="E8E74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16" name="Freeform 4015"/>
              <p:cNvSpPr/>
              <p:nvPr/>
            </p:nvSpPr>
            <p:spPr>
              <a:xfrm>
                <a:off x="5944611" y="5192994"/>
                <a:ext cx="178109" cy="118665"/>
              </a:xfrm>
              <a:custGeom>
                <a:avLst/>
                <a:gdLst/>
                <a:ahLst/>
                <a:cxnLst/>
                <a:rect l="0" t="0" r="0" b="0"/>
                <a:pathLst>
                  <a:path w="178109" h="118665">
                    <a:moveTo>
                      <a:pt x="4599" y="34156"/>
                    </a:moveTo>
                    <a:cubicBezTo>
                      <a:pt x="4599" y="34156"/>
                      <a:pt x="39418" y="109700"/>
                      <a:pt x="96393" y="116932"/>
                    </a:cubicBezTo>
                    <a:cubicBezTo>
                      <a:pt x="153369" y="124166"/>
                      <a:pt x="157325" y="106485"/>
                      <a:pt x="157325" y="106485"/>
                    </a:cubicBezTo>
                    <a:cubicBezTo>
                      <a:pt x="157325" y="106485"/>
                      <a:pt x="173942" y="112914"/>
                      <a:pt x="175525" y="98448"/>
                    </a:cubicBezTo>
                    <a:cubicBezTo>
                      <a:pt x="177108" y="83982"/>
                      <a:pt x="168404" y="75946"/>
                      <a:pt x="168404" y="75946"/>
                    </a:cubicBezTo>
                    <a:cubicBezTo>
                      <a:pt x="168404" y="75946"/>
                      <a:pt x="184229" y="71124"/>
                      <a:pt x="175525" y="62284"/>
                    </a:cubicBezTo>
                    <a:cubicBezTo>
                      <a:pt x="166821" y="53443"/>
                      <a:pt x="128837" y="-7635"/>
                      <a:pt x="53266" y="804"/>
                    </a:cubicBezTo>
                    <a:cubicBezTo>
                      <a:pt x="-22306" y="9242"/>
                      <a:pt x="4599" y="34156"/>
                      <a:pt x="4599" y="3415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CEA8B"/>
                  </a:gs>
                  <a:gs pos="100000">
                    <a:srgbClr val="E0DC3D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17" name="Freeform 4016"/>
              <p:cNvSpPr/>
              <p:nvPr/>
            </p:nvSpPr>
            <p:spPr>
              <a:xfrm>
                <a:off x="5937871" y="5109238"/>
                <a:ext cx="174339" cy="133671"/>
              </a:xfrm>
              <a:custGeom>
                <a:avLst/>
                <a:gdLst/>
                <a:ahLst/>
                <a:cxnLst/>
                <a:rect l="0" t="0" r="0" b="0"/>
                <a:pathLst>
                  <a:path w="174339" h="133671">
                    <a:moveTo>
                      <a:pt x="12921" y="96213"/>
                    </a:moveTo>
                    <a:cubicBezTo>
                      <a:pt x="12921" y="96213"/>
                      <a:pt x="31121" y="44779"/>
                      <a:pt x="77809" y="17455"/>
                    </a:cubicBezTo>
                    <a:cubicBezTo>
                      <a:pt x="124497" y="-9870"/>
                      <a:pt x="156151" y="2989"/>
                      <a:pt x="156151" y="2989"/>
                    </a:cubicBezTo>
                    <a:cubicBezTo>
                      <a:pt x="156151" y="2989"/>
                      <a:pt x="160898" y="7811"/>
                      <a:pt x="156151" y="15847"/>
                    </a:cubicBezTo>
                    <a:cubicBezTo>
                      <a:pt x="151403" y="23884"/>
                      <a:pt x="170394" y="9418"/>
                      <a:pt x="173560" y="25491"/>
                    </a:cubicBezTo>
                    <a:cubicBezTo>
                      <a:pt x="176725" y="41564"/>
                      <a:pt x="164064" y="52815"/>
                      <a:pt x="164064" y="52815"/>
                    </a:cubicBezTo>
                    <a:cubicBezTo>
                      <a:pt x="164064" y="52815"/>
                      <a:pt x="177517" y="56030"/>
                      <a:pt x="173560" y="62459"/>
                    </a:cubicBezTo>
                    <a:cubicBezTo>
                      <a:pt x="169603" y="68889"/>
                      <a:pt x="143490" y="144433"/>
                      <a:pt x="54070" y="132378"/>
                    </a:cubicBezTo>
                    <a:cubicBezTo>
                      <a:pt x="-35350" y="120323"/>
                      <a:pt x="12921" y="92998"/>
                      <a:pt x="12921" y="962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A2"/>
                  </a:gs>
                  <a:gs pos="100000">
                    <a:srgbClr val="ECEB5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18" name="Freeform 4017"/>
              <p:cNvSpPr/>
              <p:nvPr/>
            </p:nvSpPr>
            <p:spPr>
              <a:xfrm>
                <a:off x="5922540" y="5047833"/>
                <a:ext cx="114680" cy="157530"/>
              </a:xfrm>
              <a:custGeom>
                <a:avLst/>
                <a:gdLst/>
                <a:ahLst/>
                <a:cxnLst/>
                <a:rect l="0" t="0" r="0" b="0"/>
                <a:pathLst>
                  <a:path w="114680" h="157530">
                    <a:moveTo>
                      <a:pt x="7678" y="139134"/>
                    </a:moveTo>
                    <a:cubicBezTo>
                      <a:pt x="4513" y="130293"/>
                      <a:pt x="-18435" y="35462"/>
                      <a:pt x="33792" y="13763"/>
                    </a:cubicBezTo>
                    <a:cubicBezTo>
                      <a:pt x="86019" y="-7936"/>
                      <a:pt x="79689" y="904"/>
                      <a:pt x="87602" y="7333"/>
                    </a:cubicBezTo>
                    <a:cubicBezTo>
                      <a:pt x="95515" y="13763"/>
                      <a:pt x="98681" y="2511"/>
                      <a:pt x="108177" y="17781"/>
                    </a:cubicBezTo>
                    <a:cubicBezTo>
                      <a:pt x="117672" y="33051"/>
                      <a:pt x="127169" y="108595"/>
                      <a:pt x="57532" y="143152"/>
                    </a:cubicBezTo>
                    <a:cubicBezTo>
                      <a:pt x="-12105" y="177709"/>
                      <a:pt x="7678" y="139134"/>
                      <a:pt x="7678" y="13913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EF8B"/>
                  </a:gs>
                  <a:gs pos="100000">
                    <a:srgbClr val="E8E33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19" name="Freeform 4018"/>
              <p:cNvSpPr/>
              <p:nvPr/>
            </p:nvSpPr>
            <p:spPr>
              <a:xfrm>
                <a:off x="5831414" y="5045510"/>
                <a:ext cx="119131" cy="156777"/>
              </a:xfrm>
              <a:custGeom>
                <a:avLst/>
                <a:gdLst/>
                <a:ahLst/>
                <a:cxnLst/>
                <a:rect l="0" t="0" r="0" b="0"/>
                <a:pathLst>
                  <a:path w="119131" h="156777">
                    <a:moveTo>
                      <a:pt x="70316" y="151100"/>
                    </a:moveTo>
                    <a:cubicBezTo>
                      <a:pt x="70316" y="151100"/>
                      <a:pt x="-11981" y="105292"/>
                      <a:pt x="1471" y="47428"/>
                    </a:cubicBezTo>
                    <a:cubicBezTo>
                      <a:pt x="14924" y="-10435"/>
                      <a:pt x="26793" y="19300"/>
                      <a:pt x="26793" y="19300"/>
                    </a:cubicBezTo>
                    <a:cubicBezTo>
                      <a:pt x="26793" y="19300"/>
                      <a:pt x="34707" y="-12846"/>
                      <a:pt x="71108" y="5638"/>
                    </a:cubicBezTo>
                    <a:cubicBezTo>
                      <a:pt x="107508" y="24122"/>
                      <a:pt x="115421" y="41803"/>
                      <a:pt x="118587" y="91630"/>
                    </a:cubicBezTo>
                    <a:cubicBezTo>
                      <a:pt x="121752" y="141457"/>
                      <a:pt x="111465" y="169585"/>
                      <a:pt x="70316" y="1511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9C"/>
                  </a:gs>
                  <a:gs pos="100000">
                    <a:srgbClr val="ECEB5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20" name="Freeform 4019"/>
              <p:cNvSpPr/>
              <p:nvPr/>
            </p:nvSpPr>
            <p:spPr>
              <a:xfrm>
                <a:off x="5879820" y="5164364"/>
                <a:ext cx="102130" cy="95435"/>
              </a:xfrm>
              <a:custGeom>
                <a:avLst/>
                <a:gdLst/>
                <a:ahLst/>
                <a:cxnLst/>
                <a:rect l="0" t="0" r="0" b="0"/>
                <a:pathLst>
                  <a:path w="102130" h="95435">
                    <a:moveTo>
                      <a:pt x="12414" y="37069"/>
                    </a:moveTo>
                    <a:cubicBezTo>
                      <a:pt x="12414" y="34658"/>
                      <a:pt x="11622" y="13763"/>
                      <a:pt x="25866" y="12155"/>
                    </a:cubicBezTo>
                    <a:cubicBezTo>
                      <a:pt x="40110" y="10548"/>
                      <a:pt x="40901" y="-3918"/>
                      <a:pt x="56728" y="904"/>
                    </a:cubicBezTo>
                    <a:cubicBezTo>
                      <a:pt x="72554" y="5726"/>
                      <a:pt x="78093" y="3315"/>
                      <a:pt x="80467" y="9744"/>
                    </a:cubicBezTo>
                    <a:cubicBezTo>
                      <a:pt x="82841" y="16174"/>
                      <a:pt x="92338" y="15370"/>
                      <a:pt x="96293" y="29032"/>
                    </a:cubicBezTo>
                    <a:cubicBezTo>
                      <a:pt x="100250" y="42694"/>
                      <a:pt x="105790" y="49124"/>
                      <a:pt x="98668" y="59571"/>
                    </a:cubicBezTo>
                    <a:cubicBezTo>
                      <a:pt x="91546" y="70019"/>
                      <a:pt x="98667" y="70019"/>
                      <a:pt x="84424" y="82877"/>
                    </a:cubicBezTo>
                    <a:cubicBezTo>
                      <a:pt x="70180" y="95736"/>
                      <a:pt x="78093" y="80467"/>
                      <a:pt x="59893" y="86092"/>
                    </a:cubicBezTo>
                    <a:cubicBezTo>
                      <a:pt x="41692" y="91718"/>
                      <a:pt x="37736" y="106182"/>
                      <a:pt x="20326" y="81270"/>
                    </a:cubicBezTo>
                    <a:cubicBezTo>
                      <a:pt x="2918" y="56357"/>
                      <a:pt x="5292" y="67608"/>
                      <a:pt x="1731" y="62384"/>
                    </a:cubicBezTo>
                    <a:cubicBezTo>
                      <a:pt x="-1830" y="57160"/>
                      <a:pt x="-1039" y="38676"/>
                      <a:pt x="12414" y="37069"/>
                    </a:cubicBezTo>
                    <a:close/>
                  </a:path>
                </a:pathLst>
              </a:custGeom>
              <a:solidFill>
                <a:srgbClr val="38620E"/>
              </a:solidFill>
              <a:ln w="7700" cap="flat">
                <a:noFill/>
                <a:bevel/>
              </a:ln>
            </p:spPr>
          </p:sp>
          <p:sp>
            <p:nvSpPr>
              <p:cNvPr id="4021" name="Freeform 4020"/>
              <p:cNvSpPr/>
              <p:nvPr/>
            </p:nvSpPr>
            <p:spPr>
              <a:xfrm>
                <a:off x="5903312" y="5181106"/>
                <a:ext cx="69117" cy="64586"/>
              </a:xfrm>
              <a:custGeom>
                <a:avLst/>
                <a:gdLst/>
                <a:ahLst/>
                <a:cxnLst/>
                <a:rect l="0" t="0" r="0" b="0"/>
                <a:pathLst>
                  <a:path w="69117" h="64586">
                    <a:moveTo>
                      <a:pt x="8401" y="25086"/>
                    </a:moveTo>
                    <a:cubicBezTo>
                      <a:pt x="8401" y="23455"/>
                      <a:pt x="7865" y="9314"/>
                      <a:pt x="17505" y="8226"/>
                    </a:cubicBezTo>
                    <a:cubicBezTo>
                      <a:pt x="27145" y="7138"/>
                      <a:pt x="27680" y="-2651"/>
                      <a:pt x="38391" y="612"/>
                    </a:cubicBezTo>
                    <a:cubicBezTo>
                      <a:pt x="49101" y="3875"/>
                      <a:pt x="52850" y="2243"/>
                      <a:pt x="54456" y="6595"/>
                    </a:cubicBezTo>
                    <a:cubicBezTo>
                      <a:pt x="56063" y="10945"/>
                      <a:pt x="62490" y="10402"/>
                      <a:pt x="65167" y="19648"/>
                    </a:cubicBezTo>
                    <a:cubicBezTo>
                      <a:pt x="67844" y="28893"/>
                      <a:pt x="71593" y="33245"/>
                      <a:pt x="66774" y="40315"/>
                    </a:cubicBezTo>
                    <a:cubicBezTo>
                      <a:pt x="61954" y="47385"/>
                      <a:pt x="66773" y="47385"/>
                      <a:pt x="57134" y="56087"/>
                    </a:cubicBezTo>
                    <a:cubicBezTo>
                      <a:pt x="47494" y="64790"/>
                      <a:pt x="52850" y="54456"/>
                      <a:pt x="40533" y="58263"/>
                    </a:cubicBezTo>
                    <a:cubicBezTo>
                      <a:pt x="28215" y="62070"/>
                      <a:pt x="25538" y="71859"/>
                      <a:pt x="13756" y="55000"/>
                    </a:cubicBezTo>
                    <a:cubicBezTo>
                      <a:pt x="1975" y="38139"/>
                      <a:pt x="3581" y="45754"/>
                      <a:pt x="1171" y="42219"/>
                    </a:cubicBezTo>
                    <a:cubicBezTo>
                      <a:pt x="-1238" y="38683"/>
                      <a:pt x="-703" y="26174"/>
                      <a:pt x="8401" y="25086"/>
                    </a:cubicBezTo>
                    <a:close/>
                  </a:path>
                </a:pathLst>
              </a:custGeom>
              <a:solidFill>
                <a:srgbClr val="483D8B"/>
              </a:solidFill>
              <a:ln w="7700" cap="flat">
                <a:noFill/>
                <a:bevel/>
              </a:ln>
            </p:spPr>
          </p:sp>
          <p:sp>
            <p:nvSpPr>
              <p:cNvPr id="4022" name="Freeform 4021"/>
              <p:cNvSpPr/>
              <p:nvPr/>
            </p:nvSpPr>
            <p:spPr>
              <a:xfrm>
                <a:off x="5922478" y="5204860"/>
                <a:ext cx="16816" cy="17078"/>
              </a:xfrm>
              <a:custGeom>
                <a:avLst/>
                <a:gdLst/>
                <a:ahLst/>
                <a:cxnLst/>
                <a:rect l="0" t="0" r="0" b="0"/>
                <a:pathLst>
                  <a:path w="16816" h="17078">
                    <a:moveTo>
                      <a:pt x="0" y="8539"/>
                    </a:moveTo>
                    <a:cubicBezTo>
                      <a:pt x="0" y="3823"/>
                      <a:pt x="3764" y="0"/>
                      <a:pt x="8408" y="0"/>
                    </a:cubicBezTo>
                    <a:cubicBezTo>
                      <a:pt x="13051" y="0"/>
                      <a:pt x="16816" y="3823"/>
                      <a:pt x="16816" y="8539"/>
                    </a:cubicBezTo>
                    <a:cubicBezTo>
                      <a:pt x="16816" y="13255"/>
                      <a:pt x="13051" y="17078"/>
                      <a:pt x="8408" y="17078"/>
                    </a:cubicBezTo>
                    <a:cubicBezTo>
                      <a:pt x="3764" y="17078"/>
                      <a:pt x="0" y="13255"/>
                      <a:pt x="0" y="853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023" name="Freeform 4022"/>
              <p:cNvSpPr/>
              <p:nvPr/>
            </p:nvSpPr>
            <p:spPr>
              <a:xfrm>
                <a:off x="5952770" y="5202035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2"/>
                      <a:pt x="1771" y="0"/>
                      <a:pt x="3957" y="0"/>
                    </a:cubicBezTo>
                    <a:cubicBezTo>
                      <a:pt x="6142" y="0"/>
                      <a:pt x="7913" y="1912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024" name="Freeform 4023"/>
              <p:cNvSpPr/>
              <p:nvPr/>
            </p:nvSpPr>
            <p:spPr>
              <a:xfrm>
                <a:off x="5938427" y="5226648"/>
                <a:ext cx="7419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419" h="8539">
                    <a:moveTo>
                      <a:pt x="0" y="4269"/>
                    </a:moveTo>
                    <a:cubicBezTo>
                      <a:pt x="0" y="1912"/>
                      <a:pt x="1661" y="0"/>
                      <a:pt x="3709" y="0"/>
                    </a:cubicBezTo>
                    <a:cubicBezTo>
                      <a:pt x="5758" y="0"/>
                      <a:pt x="7419" y="1912"/>
                      <a:pt x="7419" y="4269"/>
                    </a:cubicBezTo>
                    <a:cubicBezTo>
                      <a:pt x="7419" y="6627"/>
                      <a:pt x="5758" y="8539"/>
                      <a:pt x="3709" y="8539"/>
                    </a:cubicBezTo>
                    <a:cubicBezTo>
                      <a:pt x="166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025" name="Freeform 4024"/>
              <p:cNvSpPr/>
              <p:nvPr/>
            </p:nvSpPr>
            <p:spPr>
              <a:xfrm>
                <a:off x="5940900" y="5210575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2"/>
                      <a:pt x="1771" y="0"/>
                      <a:pt x="3957" y="0"/>
                    </a:cubicBezTo>
                    <a:cubicBezTo>
                      <a:pt x="6142" y="0"/>
                      <a:pt x="7913" y="1912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</p:grpSp>
        <p:grpSp>
          <p:nvGrpSpPr>
            <p:cNvPr id="4026" name="Group 4025"/>
            <p:cNvGrpSpPr/>
            <p:nvPr/>
          </p:nvGrpSpPr>
          <p:grpSpPr>
            <a:xfrm>
              <a:off x="5949699" y="5347767"/>
              <a:ext cx="386017" cy="356748"/>
              <a:chOff x="5949699" y="5347767"/>
              <a:chExt cx="386017" cy="356748"/>
            </a:xfrm>
          </p:grpSpPr>
          <p:sp>
            <p:nvSpPr>
              <p:cNvPr id="4027" name="Freeform 4026"/>
              <p:cNvSpPr/>
              <p:nvPr/>
            </p:nvSpPr>
            <p:spPr>
              <a:xfrm>
                <a:off x="5973563" y="5419092"/>
                <a:ext cx="152824" cy="115965"/>
              </a:xfrm>
              <a:custGeom>
                <a:avLst/>
                <a:gdLst/>
                <a:ahLst/>
                <a:cxnLst/>
                <a:rect l="0" t="0" r="0" b="0"/>
                <a:pathLst>
                  <a:path w="152824" h="115965">
                    <a:moveTo>
                      <a:pt x="141164" y="68524"/>
                    </a:moveTo>
                    <a:cubicBezTo>
                      <a:pt x="141164" y="68524"/>
                      <a:pt x="99225" y="9857"/>
                      <a:pt x="55702" y="1821"/>
                    </a:cubicBezTo>
                    <a:cubicBezTo>
                      <a:pt x="12179" y="-6216"/>
                      <a:pt x="14553" y="14679"/>
                      <a:pt x="14553" y="14679"/>
                    </a:cubicBezTo>
                    <a:cubicBezTo>
                      <a:pt x="14553" y="14679"/>
                      <a:pt x="1100" y="18698"/>
                      <a:pt x="3474" y="37985"/>
                    </a:cubicBezTo>
                    <a:cubicBezTo>
                      <a:pt x="5848" y="57273"/>
                      <a:pt x="-7604" y="42807"/>
                      <a:pt x="6640" y="70935"/>
                    </a:cubicBezTo>
                    <a:cubicBezTo>
                      <a:pt x="20884" y="99064"/>
                      <a:pt x="72319" y="115965"/>
                      <a:pt x="103972" y="115965"/>
                    </a:cubicBezTo>
                    <a:cubicBezTo>
                      <a:pt x="135625" y="115965"/>
                      <a:pt x="151056" y="98662"/>
                      <a:pt x="152243" y="99867"/>
                    </a:cubicBezTo>
                    <a:cubicBezTo>
                      <a:pt x="152243" y="99867"/>
                      <a:pt x="156594" y="84196"/>
                      <a:pt x="141164" y="6852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F7B3"/>
                  </a:gs>
                  <a:gs pos="100000">
                    <a:srgbClr val="EEF179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28" name="Freeform 4027"/>
              <p:cNvSpPr/>
              <p:nvPr/>
            </p:nvSpPr>
            <p:spPr>
              <a:xfrm>
                <a:off x="5949699" y="5515657"/>
                <a:ext cx="167477" cy="98134"/>
              </a:xfrm>
              <a:custGeom>
                <a:avLst/>
                <a:gdLst/>
                <a:ahLst/>
                <a:cxnLst/>
                <a:rect l="0" t="0" r="0" b="0"/>
                <a:pathLst>
                  <a:path w="167477" h="98134">
                    <a:moveTo>
                      <a:pt x="165028" y="8928"/>
                    </a:moveTo>
                    <a:cubicBezTo>
                      <a:pt x="161072" y="8928"/>
                      <a:pt x="71652" y="-12771"/>
                      <a:pt x="35251" y="11339"/>
                    </a:cubicBezTo>
                    <a:cubicBezTo>
                      <a:pt x="-1150" y="35449"/>
                      <a:pt x="9929" y="34645"/>
                      <a:pt x="9929" y="34645"/>
                    </a:cubicBezTo>
                    <a:cubicBezTo>
                      <a:pt x="9929" y="34645"/>
                      <a:pt x="3598" y="39467"/>
                      <a:pt x="6763" y="46700"/>
                    </a:cubicBezTo>
                    <a:cubicBezTo>
                      <a:pt x="9929" y="53933"/>
                      <a:pt x="-4315" y="61969"/>
                      <a:pt x="1224" y="69202"/>
                    </a:cubicBezTo>
                    <a:cubicBezTo>
                      <a:pt x="6763" y="76435"/>
                      <a:pt x="19424" y="77239"/>
                      <a:pt x="19424" y="77239"/>
                    </a:cubicBezTo>
                    <a:cubicBezTo>
                      <a:pt x="19424" y="77239"/>
                      <a:pt x="20216" y="89294"/>
                      <a:pt x="25755" y="89294"/>
                    </a:cubicBezTo>
                    <a:cubicBezTo>
                      <a:pt x="31294" y="89294"/>
                      <a:pt x="36834" y="89294"/>
                      <a:pt x="36834" y="89294"/>
                    </a:cubicBezTo>
                    <a:cubicBezTo>
                      <a:pt x="36834" y="89294"/>
                      <a:pt x="47121" y="104563"/>
                      <a:pt x="98557" y="94919"/>
                    </a:cubicBezTo>
                    <a:cubicBezTo>
                      <a:pt x="149993" y="85275"/>
                      <a:pt x="176106" y="13750"/>
                      <a:pt x="165028" y="89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1EF8D"/>
                  </a:gs>
                  <a:gs pos="100000">
                    <a:srgbClr val="E7E53F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29" name="Freeform 4028"/>
              <p:cNvSpPr/>
              <p:nvPr/>
            </p:nvSpPr>
            <p:spPr>
              <a:xfrm>
                <a:off x="6024195" y="5530411"/>
                <a:ext cx="130444" cy="156022"/>
              </a:xfrm>
              <a:custGeom>
                <a:avLst/>
                <a:gdLst/>
                <a:ahLst/>
                <a:cxnLst/>
                <a:rect l="0" t="0" r="0" b="0"/>
                <a:pathLst>
                  <a:path w="130444" h="156022">
                    <a:moveTo>
                      <a:pt x="107941" y="1406"/>
                    </a:moveTo>
                    <a:cubicBezTo>
                      <a:pt x="101611" y="-1808"/>
                      <a:pt x="12191" y="35160"/>
                      <a:pt x="3487" y="72932"/>
                    </a:cubicBezTo>
                    <a:cubicBezTo>
                      <a:pt x="-5218" y="110704"/>
                      <a:pt x="5069" y="116329"/>
                      <a:pt x="5069" y="116329"/>
                    </a:cubicBezTo>
                    <a:cubicBezTo>
                      <a:pt x="5069" y="116329"/>
                      <a:pt x="8235" y="118740"/>
                      <a:pt x="12983" y="121955"/>
                    </a:cubicBezTo>
                    <a:cubicBezTo>
                      <a:pt x="17731" y="125170"/>
                      <a:pt x="13774" y="137224"/>
                      <a:pt x="23270" y="145260"/>
                    </a:cubicBezTo>
                    <a:cubicBezTo>
                      <a:pt x="32766" y="153298"/>
                      <a:pt x="47009" y="146868"/>
                      <a:pt x="47009" y="146868"/>
                    </a:cubicBezTo>
                    <a:cubicBezTo>
                      <a:pt x="47009" y="146868"/>
                      <a:pt x="66793" y="158119"/>
                      <a:pt x="77080" y="155709"/>
                    </a:cubicBezTo>
                    <a:cubicBezTo>
                      <a:pt x="87367" y="153298"/>
                      <a:pt x="118228" y="143654"/>
                      <a:pt x="127725" y="100256"/>
                    </a:cubicBezTo>
                    <a:cubicBezTo>
                      <a:pt x="137219" y="56859"/>
                      <a:pt x="119020" y="3014"/>
                      <a:pt x="119020" y="3014"/>
                    </a:cubicBezTo>
                    <a:cubicBezTo>
                      <a:pt x="119020" y="3014"/>
                      <a:pt x="119020" y="-2612"/>
                      <a:pt x="107941" y="140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AEC86"/>
                  </a:gs>
                  <a:gs pos="100000">
                    <a:srgbClr val="DCDF3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30" name="Freeform 4029"/>
              <p:cNvSpPr/>
              <p:nvPr/>
            </p:nvSpPr>
            <p:spPr>
              <a:xfrm>
                <a:off x="6134362" y="5531604"/>
                <a:ext cx="113135" cy="172911"/>
              </a:xfrm>
              <a:custGeom>
                <a:avLst/>
                <a:gdLst/>
                <a:ahLst/>
                <a:cxnLst/>
                <a:rect l="0" t="0" r="0" b="0"/>
                <a:pathLst>
                  <a:path w="113135" h="172911">
                    <a:moveTo>
                      <a:pt x="6479" y="9054"/>
                    </a:moveTo>
                    <a:cubicBezTo>
                      <a:pt x="4105" y="11465"/>
                      <a:pt x="-13304" y="121565"/>
                      <a:pt x="20723" y="147283"/>
                    </a:cubicBezTo>
                    <a:cubicBezTo>
                      <a:pt x="54750" y="172911"/>
                      <a:pt x="54750" y="172196"/>
                      <a:pt x="54750" y="172196"/>
                    </a:cubicBezTo>
                    <a:cubicBezTo>
                      <a:pt x="54750" y="172196"/>
                      <a:pt x="64641" y="176615"/>
                      <a:pt x="70576" y="163356"/>
                    </a:cubicBezTo>
                    <a:cubicBezTo>
                      <a:pt x="76511" y="150095"/>
                      <a:pt x="81655" y="171392"/>
                      <a:pt x="91942" y="160945"/>
                    </a:cubicBezTo>
                    <a:cubicBezTo>
                      <a:pt x="102229" y="150497"/>
                      <a:pt x="95107" y="144068"/>
                      <a:pt x="95107" y="144068"/>
                    </a:cubicBezTo>
                    <a:cubicBezTo>
                      <a:pt x="95107" y="144068"/>
                      <a:pt x="109351" y="143264"/>
                      <a:pt x="109351" y="132817"/>
                    </a:cubicBezTo>
                    <a:cubicBezTo>
                      <a:pt x="109351" y="122369"/>
                      <a:pt x="109351" y="122369"/>
                      <a:pt x="109351" y="122369"/>
                    </a:cubicBezTo>
                    <a:cubicBezTo>
                      <a:pt x="109351" y="122369"/>
                      <a:pt x="131508" y="79775"/>
                      <a:pt x="68993" y="29145"/>
                    </a:cubicBezTo>
                    <a:cubicBezTo>
                      <a:pt x="6479" y="-21485"/>
                      <a:pt x="6479" y="9054"/>
                      <a:pt x="6479" y="9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194"/>
                  </a:gs>
                  <a:gs pos="100000">
                    <a:srgbClr val="E8E74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31" name="Freeform 4030"/>
              <p:cNvSpPr/>
              <p:nvPr/>
            </p:nvSpPr>
            <p:spPr>
              <a:xfrm>
                <a:off x="6157608" y="5495251"/>
                <a:ext cx="178109" cy="118665"/>
              </a:xfrm>
              <a:custGeom>
                <a:avLst/>
                <a:gdLst/>
                <a:ahLst/>
                <a:cxnLst/>
                <a:rect l="0" t="0" r="0" b="0"/>
                <a:pathLst>
                  <a:path w="178109" h="118665">
                    <a:moveTo>
                      <a:pt x="4599" y="34155"/>
                    </a:moveTo>
                    <a:cubicBezTo>
                      <a:pt x="4599" y="34155"/>
                      <a:pt x="39418" y="109699"/>
                      <a:pt x="96393" y="116932"/>
                    </a:cubicBezTo>
                    <a:cubicBezTo>
                      <a:pt x="153369" y="124165"/>
                      <a:pt x="157325" y="106484"/>
                      <a:pt x="157325" y="106484"/>
                    </a:cubicBezTo>
                    <a:cubicBezTo>
                      <a:pt x="157325" y="106484"/>
                      <a:pt x="173942" y="112914"/>
                      <a:pt x="175525" y="98448"/>
                    </a:cubicBezTo>
                    <a:cubicBezTo>
                      <a:pt x="177108" y="83982"/>
                      <a:pt x="168404" y="75945"/>
                      <a:pt x="168404" y="75945"/>
                    </a:cubicBezTo>
                    <a:cubicBezTo>
                      <a:pt x="168404" y="75945"/>
                      <a:pt x="184229" y="71124"/>
                      <a:pt x="175525" y="62283"/>
                    </a:cubicBezTo>
                    <a:cubicBezTo>
                      <a:pt x="166821" y="53443"/>
                      <a:pt x="128837" y="-7635"/>
                      <a:pt x="53266" y="804"/>
                    </a:cubicBezTo>
                    <a:cubicBezTo>
                      <a:pt x="-22306" y="9242"/>
                      <a:pt x="4599" y="34155"/>
                      <a:pt x="4599" y="341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ECEA8B"/>
                  </a:gs>
                  <a:gs pos="100000">
                    <a:srgbClr val="E0DC3D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32" name="Freeform 4031"/>
              <p:cNvSpPr/>
              <p:nvPr/>
            </p:nvSpPr>
            <p:spPr>
              <a:xfrm>
                <a:off x="6150868" y="5411495"/>
                <a:ext cx="174339" cy="133670"/>
              </a:xfrm>
              <a:custGeom>
                <a:avLst/>
                <a:gdLst/>
                <a:ahLst/>
                <a:cxnLst/>
                <a:rect l="0" t="0" r="0" b="0"/>
                <a:pathLst>
                  <a:path w="174339" h="133670">
                    <a:moveTo>
                      <a:pt x="12921" y="96212"/>
                    </a:moveTo>
                    <a:cubicBezTo>
                      <a:pt x="12921" y="96212"/>
                      <a:pt x="31121" y="44779"/>
                      <a:pt x="77809" y="17454"/>
                    </a:cubicBezTo>
                    <a:cubicBezTo>
                      <a:pt x="124497" y="-9870"/>
                      <a:pt x="156151" y="2989"/>
                      <a:pt x="156151" y="2989"/>
                    </a:cubicBezTo>
                    <a:cubicBezTo>
                      <a:pt x="156151" y="2989"/>
                      <a:pt x="160898" y="7810"/>
                      <a:pt x="156151" y="15847"/>
                    </a:cubicBezTo>
                    <a:cubicBezTo>
                      <a:pt x="151403" y="23884"/>
                      <a:pt x="170394" y="9418"/>
                      <a:pt x="173560" y="25491"/>
                    </a:cubicBezTo>
                    <a:cubicBezTo>
                      <a:pt x="176725" y="41564"/>
                      <a:pt x="164064" y="52815"/>
                      <a:pt x="164064" y="52815"/>
                    </a:cubicBezTo>
                    <a:cubicBezTo>
                      <a:pt x="164064" y="52815"/>
                      <a:pt x="177517" y="56030"/>
                      <a:pt x="173560" y="62459"/>
                    </a:cubicBezTo>
                    <a:cubicBezTo>
                      <a:pt x="169603" y="68888"/>
                      <a:pt x="143490" y="144433"/>
                      <a:pt x="54070" y="132377"/>
                    </a:cubicBezTo>
                    <a:cubicBezTo>
                      <a:pt x="-35350" y="120323"/>
                      <a:pt x="12921" y="92998"/>
                      <a:pt x="12921" y="962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A2"/>
                  </a:gs>
                  <a:gs pos="100000">
                    <a:srgbClr val="ECEB5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33" name="Freeform 4032"/>
              <p:cNvSpPr/>
              <p:nvPr/>
            </p:nvSpPr>
            <p:spPr>
              <a:xfrm>
                <a:off x="6135537" y="5350091"/>
                <a:ext cx="114680" cy="157529"/>
              </a:xfrm>
              <a:custGeom>
                <a:avLst/>
                <a:gdLst/>
                <a:ahLst/>
                <a:cxnLst/>
                <a:rect l="0" t="0" r="0" b="0"/>
                <a:pathLst>
                  <a:path w="114680" h="157529">
                    <a:moveTo>
                      <a:pt x="7678" y="139133"/>
                    </a:moveTo>
                    <a:cubicBezTo>
                      <a:pt x="4513" y="130292"/>
                      <a:pt x="-18435" y="35461"/>
                      <a:pt x="33792" y="13763"/>
                    </a:cubicBezTo>
                    <a:cubicBezTo>
                      <a:pt x="86019" y="-7936"/>
                      <a:pt x="79689" y="904"/>
                      <a:pt x="87602" y="7333"/>
                    </a:cubicBezTo>
                    <a:cubicBezTo>
                      <a:pt x="95515" y="13763"/>
                      <a:pt x="98681" y="2511"/>
                      <a:pt x="108177" y="17781"/>
                    </a:cubicBezTo>
                    <a:cubicBezTo>
                      <a:pt x="117672" y="33050"/>
                      <a:pt x="127169" y="108594"/>
                      <a:pt x="57532" y="143151"/>
                    </a:cubicBezTo>
                    <a:cubicBezTo>
                      <a:pt x="-12105" y="177709"/>
                      <a:pt x="7678" y="139133"/>
                      <a:pt x="7678" y="1391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EF8B"/>
                  </a:gs>
                  <a:gs pos="100000">
                    <a:srgbClr val="E8E33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34" name="Freeform 4033"/>
              <p:cNvSpPr/>
              <p:nvPr/>
            </p:nvSpPr>
            <p:spPr>
              <a:xfrm>
                <a:off x="6044411" y="5347767"/>
                <a:ext cx="119131" cy="156776"/>
              </a:xfrm>
              <a:custGeom>
                <a:avLst/>
                <a:gdLst/>
                <a:ahLst/>
                <a:cxnLst/>
                <a:rect l="0" t="0" r="0" b="0"/>
                <a:pathLst>
                  <a:path w="119131" h="156776">
                    <a:moveTo>
                      <a:pt x="70316" y="151099"/>
                    </a:moveTo>
                    <a:cubicBezTo>
                      <a:pt x="70316" y="151099"/>
                      <a:pt x="-11981" y="105291"/>
                      <a:pt x="1471" y="47428"/>
                    </a:cubicBezTo>
                    <a:cubicBezTo>
                      <a:pt x="14924" y="-10435"/>
                      <a:pt x="26793" y="19300"/>
                      <a:pt x="26793" y="19300"/>
                    </a:cubicBezTo>
                    <a:cubicBezTo>
                      <a:pt x="26793" y="19300"/>
                      <a:pt x="34707" y="-12846"/>
                      <a:pt x="71108" y="5638"/>
                    </a:cubicBezTo>
                    <a:cubicBezTo>
                      <a:pt x="107508" y="24122"/>
                      <a:pt x="115421" y="41803"/>
                      <a:pt x="118587" y="91629"/>
                    </a:cubicBezTo>
                    <a:cubicBezTo>
                      <a:pt x="121752" y="141456"/>
                      <a:pt x="111465" y="169584"/>
                      <a:pt x="70316" y="15109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9C"/>
                  </a:gs>
                  <a:gs pos="100000">
                    <a:srgbClr val="ECEB5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35" name="Freeform 4034"/>
              <p:cNvSpPr/>
              <p:nvPr/>
            </p:nvSpPr>
            <p:spPr>
              <a:xfrm>
                <a:off x="6092818" y="5466621"/>
                <a:ext cx="102130" cy="95434"/>
              </a:xfrm>
              <a:custGeom>
                <a:avLst/>
                <a:gdLst/>
                <a:ahLst/>
                <a:cxnLst/>
                <a:rect l="0" t="0" r="0" b="0"/>
                <a:pathLst>
                  <a:path w="102130" h="95434">
                    <a:moveTo>
                      <a:pt x="12414" y="37068"/>
                    </a:moveTo>
                    <a:cubicBezTo>
                      <a:pt x="12414" y="34658"/>
                      <a:pt x="11622" y="13763"/>
                      <a:pt x="25866" y="12155"/>
                    </a:cubicBezTo>
                    <a:cubicBezTo>
                      <a:pt x="40110" y="10548"/>
                      <a:pt x="40901" y="-3918"/>
                      <a:pt x="56728" y="904"/>
                    </a:cubicBezTo>
                    <a:cubicBezTo>
                      <a:pt x="72554" y="5726"/>
                      <a:pt x="78093" y="3315"/>
                      <a:pt x="80467" y="9744"/>
                    </a:cubicBezTo>
                    <a:cubicBezTo>
                      <a:pt x="82841" y="16173"/>
                      <a:pt x="92338" y="15370"/>
                      <a:pt x="96293" y="29032"/>
                    </a:cubicBezTo>
                    <a:cubicBezTo>
                      <a:pt x="100250" y="42694"/>
                      <a:pt x="105790" y="49123"/>
                      <a:pt x="98668" y="59571"/>
                    </a:cubicBezTo>
                    <a:cubicBezTo>
                      <a:pt x="91546" y="70018"/>
                      <a:pt x="98667" y="70019"/>
                      <a:pt x="84424" y="82877"/>
                    </a:cubicBezTo>
                    <a:cubicBezTo>
                      <a:pt x="70180" y="95736"/>
                      <a:pt x="78093" y="80467"/>
                      <a:pt x="59893" y="86092"/>
                    </a:cubicBezTo>
                    <a:cubicBezTo>
                      <a:pt x="41692" y="91718"/>
                      <a:pt x="37736" y="106181"/>
                      <a:pt x="20326" y="81270"/>
                    </a:cubicBezTo>
                    <a:cubicBezTo>
                      <a:pt x="2918" y="56356"/>
                      <a:pt x="5292" y="67608"/>
                      <a:pt x="1731" y="62384"/>
                    </a:cubicBezTo>
                    <a:cubicBezTo>
                      <a:pt x="-1830" y="57160"/>
                      <a:pt x="-1039" y="38676"/>
                      <a:pt x="12414" y="37068"/>
                    </a:cubicBezTo>
                    <a:close/>
                  </a:path>
                </a:pathLst>
              </a:custGeom>
              <a:solidFill>
                <a:srgbClr val="38620E"/>
              </a:solidFill>
              <a:ln w="7700" cap="flat">
                <a:noFill/>
                <a:bevel/>
              </a:ln>
            </p:spPr>
          </p:sp>
          <p:sp>
            <p:nvSpPr>
              <p:cNvPr id="4036" name="Freeform 4035"/>
              <p:cNvSpPr/>
              <p:nvPr/>
            </p:nvSpPr>
            <p:spPr>
              <a:xfrm>
                <a:off x="6116310" y="5483363"/>
                <a:ext cx="69117" cy="64585"/>
              </a:xfrm>
              <a:custGeom>
                <a:avLst/>
                <a:gdLst/>
                <a:ahLst/>
                <a:cxnLst/>
                <a:rect l="0" t="0" r="0" b="0"/>
                <a:pathLst>
                  <a:path w="69117" h="64585">
                    <a:moveTo>
                      <a:pt x="8401" y="25086"/>
                    </a:moveTo>
                    <a:cubicBezTo>
                      <a:pt x="8401" y="23455"/>
                      <a:pt x="7865" y="9314"/>
                      <a:pt x="17505" y="8226"/>
                    </a:cubicBezTo>
                    <a:cubicBezTo>
                      <a:pt x="27145" y="7138"/>
                      <a:pt x="27680" y="-2651"/>
                      <a:pt x="38391" y="612"/>
                    </a:cubicBezTo>
                    <a:cubicBezTo>
                      <a:pt x="49101" y="3875"/>
                      <a:pt x="52850" y="2243"/>
                      <a:pt x="54456" y="6594"/>
                    </a:cubicBezTo>
                    <a:cubicBezTo>
                      <a:pt x="56063" y="10945"/>
                      <a:pt x="62490" y="10402"/>
                      <a:pt x="65167" y="19647"/>
                    </a:cubicBezTo>
                    <a:cubicBezTo>
                      <a:pt x="67844" y="28893"/>
                      <a:pt x="71593" y="33244"/>
                      <a:pt x="66774" y="40315"/>
                    </a:cubicBezTo>
                    <a:cubicBezTo>
                      <a:pt x="61954" y="47385"/>
                      <a:pt x="66773" y="47385"/>
                      <a:pt x="57134" y="56087"/>
                    </a:cubicBezTo>
                    <a:cubicBezTo>
                      <a:pt x="47494" y="64789"/>
                      <a:pt x="52850" y="54456"/>
                      <a:pt x="40533" y="58263"/>
                    </a:cubicBezTo>
                    <a:cubicBezTo>
                      <a:pt x="28215" y="62070"/>
                      <a:pt x="25538" y="71859"/>
                      <a:pt x="13756" y="54999"/>
                    </a:cubicBezTo>
                    <a:cubicBezTo>
                      <a:pt x="1975" y="38139"/>
                      <a:pt x="3581" y="45754"/>
                      <a:pt x="1171" y="42218"/>
                    </a:cubicBezTo>
                    <a:cubicBezTo>
                      <a:pt x="-1238" y="38683"/>
                      <a:pt x="-703" y="26174"/>
                      <a:pt x="8401" y="25086"/>
                    </a:cubicBezTo>
                    <a:close/>
                  </a:path>
                </a:pathLst>
              </a:custGeom>
              <a:solidFill>
                <a:srgbClr val="483D8B"/>
              </a:solidFill>
              <a:ln w="7700" cap="flat">
                <a:noFill/>
                <a:bevel/>
              </a:ln>
            </p:spPr>
          </p:sp>
          <p:sp>
            <p:nvSpPr>
              <p:cNvPr id="4037" name="Freeform 4036"/>
              <p:cNvSpPr/>
              <p:nvPr/>
            </p:nvSpPr>
            <p:spPr>
              <a:xfrm>
                <a:off x="6135475" y="5507117"/>
                <a:ext cx="16816" cy="17078"/>
              </a:xfrm>
              <a:custGeom>
                <a:avLst/>
                <a:gdLst/>
                <a:ahLst/>
                <a:cxnLst/>
                <a:rect l="0" t="0" r="0" b="0"/>
                <a:pathLst>
                  <a:path w="16816" h="17078">
                    <a:moveTo>
                      <a:pt x="0" y="8539"/>
                    </a:moveTo>
                    <a:cubicBezTo>
                      <a:pt x="0" y="3823"/>
                      <a:pt x="3764" y="0"/>
                      <a:pt x="8408" y="0"/>
                    </a:cubicBezTo>
                    <a:cubicBezTo>
                      <a:pt x="13051" y="0"/>
                      <a:pt x="16816" y="3823"/>
                      <a:pt x="16816" y="8539"/>
                    </a:cubicBezTo>
                    <a:cubicBezTo>
                      <a:pt x="16816" y="13255"/>
                      <a:pt x="13051" y="17078"/>
                      <a:pt x="8408" y="17078"/>
                    </a:cubicBezTo>
                    <a:cubicBezTo>
                      <a:pt x="3764" y="17078"/>
                      <a:pt x="0" y="13255"/>
                      <a:pt x="0" y="853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038" name="Freeform 4037"/>
              <p:cNvSpPr/>
              <p:nvPr/>
            </p:nvSpPr>
            <p:spPr>
              <a:xfrm>
                <a:off x="6165767" y="5504293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1"/>
                      <a:pt x="1771" y="0"/>
                      <a:pt x="3957" y="0"/>
                    </a:cubicBezTo>
                    <a:cubicBezTo>
                      <a:pt x="6142" y="0"/>
                      <a:pt x="7913" y="1911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039" name="Freeform 4038"/>
              <p:cNvSpPr/>
              <p:nvPr/>
            </p:nvSpPr>
            <p:spPr>
              <a:xfrm>
                <a:off x="6151424" y="5528904"/>
                <a:ext cx="7419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419" h="8539">
                    <a:moveTo>
                      <a:pt x="0" y="4269"/>
                    </a:moveTo>
                    <a:cubicBezTo>
                      <a:pt x="0" y="1911"/>
                      <a:pt x="1661" y="0"/>
                      <a:pt x="3709" y="0"/>
                    </a:cubicBezTo>
                    <a:cubicBezTo>
                      <a:pt x="5758" y="0"/>
                      <a:pt x="7419" y="1911"/>
                      <a:pt x="7419" y="4269"/>
                    </a:cubicBezTo>
                    <a:cubicBezTo>
                      <a:pt x="7419" y="6627"/>
                      <a:pt x="5758" y="8539"/>
                      <a:pt x="3709" y="8539"/>
                    </a:cubicBezTo>
                    <a:cubicBezTo>
                      <a:pt x="166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040" name="Freeform 4039"/>
              <p:cNvSpPr/>
              <p:nvPr/>
            </p:nvSpPr>
            <p:spPr>
              <a:xfrm>
                <a:off x="6153897" y="5512831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1"/>
                      <a:pt x="1771" y="0"/>
                      <a:pt x="3957" y="0"/>
                    </a:cubicBezTo>
                    <a:cubicBezTo>
                      <a:pt x="6142" y="0"/>
                      <a:pt x="7913" y="1911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</p:grpSp>
        <p:grpSp>
          <p:nvGrpSpPr>
            <p:cNvPr id="4041" name="Group 4040"/>
            <p:cNvGrpSpPr/>
            <p:nvPr/>
          </p:nvGrpSpPr>
          <p:grpSpPr>
            <a:xfrm>
              <a:off x="6105247" y="4937704"/>
              <a:ext cx="386017" cy="356748"/>
              <a:chOff x="6105247" y="4937704"/>
              <a:chExt cx="386017" cy="356748"/>
            </a:xfrm>
          </p:grpSpPr>
          <p:sp>
            <p:nvSpPr>
              <p:cNvPr id="4042" name="Freeform 4041"/>
              <p:cNvSpPr/>
              <p:nvPr/>
            </p:nvSpPr>
            <p:spPr>
              <a:xfrm>
                <a:off x="6129111" y="5009028"/>
                <a:ext cx="152824" cy="115965"/>
              </a:xfrm>
              <a:custGeom>
                <a:avLst/>
                <a:gdLst/>
                <a:ahLst/>
                <a:cxnLst/>
                <a:rect l="0" t="0" r="0" b="0"/>
                <a:pathLst>
                  <a:path w="152824" h="115965">
                    <a:moveTo>
                      <a:pt x="141164" y="68524"/>
                    </a:moveTo>
                    <a:cubicBezTo>
                      <a:pt x="141164" y="68524"/>
                      <a:pt x="99225" y="9857"/>
                      <a:pt x="55702" y="1821"/>
                    </a:cubicBezTo>
                    <a:cubicBezTo>
                      <a:pt x="12179" y="-6216"/>
                      <a:pt x="14553" y="14679"/>
                      <a:pt x="14553" y="14679"/>
                    </a:cubicBezTo>
                    <a:cubicBezTo>
                      <a:pt x="14553" y="14679"/>
                      <a:pt x="1100" y="18698"/>
                      <a:pt x="3474" y="37985"/>
                    </a:cubicBezTo>
                    <a:cubicBezTo>
                      <a:pt x="5848" y="57273"/>
                      <a:pt x="-7604" y="42807"/>
                      <a:pt x="6640" y="70935"/>
                    </a:cubicBezTo>
                    <a:cubicBezTo>
                      <a:pt x="20884" y="99064"/>
                      <a:pt x="72319" y="115965"/>
                      <a:pt x="103972" y="115965"/>
                    </a:cubicBezTo>
                    <a:cubicBezTo>
                      <a:pt x="135625" y="115965"/>
                      <a:pt x="151056" y="98662"/>
                      <a:pt x="152243" y="99867"/>
                    </a:cubicBezTo>
                    <a:cubicBezTo>
                      <a:pt x="152243" y="99867"/>
                      <a:pt x="156594" y="84196"/>
                      <a:pt x="141164" y="6852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F7B3"/>
                  </a:gs>
                  <a:gs pos="100000">
                    <a:srgbClr val="EEF179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43" name="Freeform 4042"/>
              <p:cNvSpPr/>
              <p:nvPr/>
            </p:nvSpPr>
            <p:spPr>
              <a:xfrm>
                <a:off x="6105247" y="5105593"/>
                <a:ext cx="167477" cy="98134"/>
              </a:xfrm>
              <a:custGeom>
                <a:avLst/>
                <a:gdLst/>
                <a:ahLst/>
                <a:cxnLst/>
                <a:rect l="0" t="0" r="0" b="0"/>
                <a:pathLst>
                  <a:path w="167477" h="98134">
                    <a:moveTo>
                      <a:pt x="165028" y="8928"/>
                    </a:moveTo>
                    <a:cubicBezTo>
                      <a:pt x="161072" y="8928"/>
                      <a:pt x="71652" y="-12771"/>
                      <a:pt x="35251" y="11339"/>
                    </a:cubicBezTo>
                    <a:cubicBezTo>
                      <a:pt x="-1150" y="35449"/>
                      <a:pt x="9929" y="34645"/>
                      <a:pt x="9929" y="34645"/>
                    </a:cubicBezTo>
                    <a:cubicBezTo>
                      <a:pt x="9929" y="34645"/>
                      <a:pt x="3598" y="39467"/>
                      <a:pt x="6763" y="46700"/>
                    </a:cubicBezTo>
                    <a:cubicBezTo>
                      <a:pt x="9929" y="53933"/>
                      <a:pt x="-4315" y="61969"/>
                      <a:pt x="1224" y="69202"/>
                    </a:cubicBezTo>
                    <a:cubicBezTo>
                      <a:pt x="6763" y="76435"/>
                      <a:pt x="19424" y="77239"/>
                      <a:pt x="19424" y="77239"/>
                    </a:cubicBezTo>
                    <a:cubicBezTo>
                      <a:pt x="19424" y="77239"/>
                      <a:pt x="20216" y="89294"/>
                      <a:pt x="25755" y="89294"/>
                    </a:cubicBezTo>
                    <a:cubicBezTo>
                      <a:pt x="31294" y="89294"/>
                      <a:pt x="36834" y="89294"/>
                      <a:pt x="36834" y="89294"/>
                    </a:cubicBezTo>
                    <a:cubicBezTo>
                      <a:pt x="36834" y="89294"/>
                      <a:pt x="47121" y="104563"/>
                      <a:pt x="98557" y="94919"/>
                    </a:cubicBezTo>
                    <a:cubicBezTo>
                      <a:pt x="149993" y="85275"/>
                      <a:pt x="176106" y="13750"/>
                      <a:pt x="165028" y="89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1EF8D"/>
                  </a:gs>
                  <a:gs pos="100000">
                    <a:srgbClr val="E7E53F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44" name="Freeform 4043"/>
              <p:cNvSpPr/>
              <p:nvPr/>
            </p:nvSpPr>
            <p:spPr>
              <a:xfrm>
                <a:off x="6179743" y="5120348"/>
                <a:ext cx="130444" cy="156022"/>
              </a:xfrm>
              <a:custGeom>
                <a:avLst/>
                <a:gdLst/>
                <a:ahLst/>
                <a:cxnLst/>
                <a:rect l="0" t="0" r="0" b="0"/>
                <a:pathLst>
                  <a:path w="130444" h="156022">
                    <a:moveTo>
                      <a:pt x="107941" y="1406"/>
                    </a:moveTo>
                    <a:cubicBezTo>
                      <a:pt x="101611" y="-1808"/>
                      <a:pt x="12191" y="35160"/>
                      <a:pt x="3487" y="72932"/>
                    </a:cubicBezTo>
                    <a:cubicBezTo>
                      <a:pt x="-5218" y="110704"/>
                      <a:pt x="5069" y="116329"/>
                      <a:pt x="5069" y="116329"/>
                    </a:cubicBezTo>
                    <a:cubicBezTo>
                      <a:pt x="5069" y="116329"/>
                      <a:pt x="8235" y="118740"/>
                      <a:pt x="12983" y="121955"/>
                    </a:cubicBezTo>
                    <a:cubicBezTo>
                      <a:pt x="17731" y="125170"/>
                      <a:pt x="13774" y="137224"/>
                      <a:pt x="23270" y="145260"/>
                    </a:cubicBezTo>
                    <a:cubicBezTo>
                      <a:pt x="32766" y="153298"/>
                      <a:pt x="47009" y="146868"/>
                      <a:pt x="47009" y="146868"/>
                    </a:cubicBezTo>
                    <a:cubicBezTo>
                      <a:pt x="47009" y="146868"/>
                      <a:pt x="66793" y="158119"/>
                      <a:pt x="77080" y="155709"/>
                    </a:cubicBezTo>
                    <a:cubicBezTo>
                      <a:pt x="87367" y="153298"/>
                      <a:pt x="118228" y="143654"/>
                      <a:pt x="127725" y="100256"/>
                    </a:cubicBezTo>
                    <a:cubicBezTo>
                      <a:pt x="137219" y="56859"/>
                      <a:pt x="119020" y="3014"/>
                      <a:pt x="119020" y="3014"/>
                    </a:cubicBezTo>
                    <a:cubicBezTo>
                      <a:pt x="119020" y="3014"/>
                      <a:pt x="119020" y="-2612"/>
                      <a:pt x="107941" y="140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AEC86"/>
                  </a:gs>
                  <a:gs pos="100000">
                    <a:srgbClr val="DCDF3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45" name="Freeform 4044"/>
              <p:cNvSpPr/>
              <p:nvPr/>
            </p:nvSpPr>
            <p:spPr>
              <a:xfrm>
                <a:off x="6289910" y="5121541"/>
                <a:ext cx="113135" cy="172911"/>
              </a:xfrm>
              <a:custGeom>
                <a:avLst/>
                <a:gdLst/>
                <a:ahLst/>
                <a:cxnLst/>
                <a:rect l="0" t="0" r="0" b="0"/>
                <a:pathLst>
                  <a:path w="113135" h="172911">
                    <a:moveTo>
                      <a:pt x="6479" y="9054"/>
                    </a:moveTo>
                    <a:cubicBezTo>
                      <a:pt x="4105" y="11465"/>
                      <a:pt x="-13304" y="121565"/>
                      <a:pt x="20723" y="147283"/>
                    </a:cubicBezTo>
                    <a:cubicBezTo>
                      <a:pt x="54750" y="172911"/>
                      <a:pt x="54750" y="172196"/>
                      <a:pt x="54750" y="172196"/>
                    </a:cubicBezTo>
                    <a:cubicBezTo>
                      <a:pt x="54750" y="172196"/>
                      <a:pt x="64641" y="176615"/>
                      <a:pt x="70576" y="163356"/>
                    </a:cubicBezTo>
                    <a:cubicBezTo>
                      <a:pt x="76511" y="150095"/>
                      <a:pt x="81655" y="171392"/>
                      <a:pt x="91942" y="160945"/>
                    </a:cubicBezTo>
                    <a:cubicBezTo>
                      <a:pt x="102229" y="150497"/>
                      <a:pt x="95107" y="144068"/>
                      <a:pt x="95107" y="144068"/>
                    </a:cubicBezTo>
                    <a:cubicBezTo>
                      <a:pt x="95107" y="144068"/>
                      <a:pt x="109351" y="143264"/>
                      <a:pt x="109351" y="132817"/>
                    </a:cubicBezTo>
                    <a:cubicBezTo>
                      <a:pt x="109351" y="122369"/>
                      <a:pt x="109351" y="122369"/>
                      <a:pt x="109351" y="122369"/>
                    </a:cubicBezTo>
                    <a:cubicBezTo>
                      <a:pt x="109351" y="122369"/>
                      <a:pt x="131508" y="79775"/>
                      <a:pt x="68993" y="29145"/>
                    </a:cubicBezTo>
                    <a:cubicBezTo>
                      <a:pt x="6479" y="-21485"/>
                      <a:pt x="6479" y="9054"/>
                      <a:pt x="6479" y="9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194"/>
                  </a:gs>
                  <a:gs pos="100000">
                    <a:srgbClr val="E8E74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46" name="Freeform 4045"/>
              <p:cNvSpPr/>
              <p:nvPr/>
            </p:nvSpPr>
            <p:spPr>
              <a:xfrm>
                <a:off x="6313156" y="5085187"/>
                <a:ext cx="178109" cy="118665"/>
              </a:xfrm>
              <a:custGeom>
                <a:avLst/>
                <a:gdLst/>
                <a:ahLst/>
                <a:cxnLst/>
                <a:rect l="0" t="0" r="0" b="0"/>
                <a:pathLst>
                  <a:path w="178109" h="118665">
                    <a:moveTo>
                      <a:pt x="4599" y="34155"/>
                    </a:moveTo>
                    <a:cubicBezTo>
                      <a:pt x="4599" y="34155"/>
                      <a:pt x="39418" y="109699"/>
                      <a:pt x="96393" y="116932"/>
                    </a:cubicBezTo>
                    <a:cubicBezTo>
                      <a:pt x="153369" y="124165"/>
                      <a:pt x="157325" y="106484"/>
                      <a:pt x="157325" y="106484"/>
                    </a:cubicBezTo>
                    <a:cubicBezTo>
                      <a:pt x="157325" y="106484"/>
                      <a:pt x="173942" y="112914"/>
                      <a:pt x="175525" y="98448"/>
                    </a:cubicBezTo>
                    <a:cubicBezTo>
                      <a:pt x="177108" y="83982"/>
                      <a:pt x="168404" y="75945"/>
                      <a:pt x="168404" y="75945"/>
                    </a:cubicBezTo>
                    <a:cubicBezTo>
                      <a:pt x="168404" y="75945"/>
                      <a:pt x="184229" y="71124"/>
                      <a:pt x="175525" y="62283"/>
                    </a:cubicBezTo>
                    <a:cubicBezTo>
                      <a:pt x="166821" y="53443"/>
                      <a:pt x="128837" y="-7635"/>
                      <a:pt x="53266" y="804"/>
                    </a:cubicBezTo>
                    <a:cubicBezTo>
                      <a:pt x="-22306" y="9242"/>
                      <a:pt x="4599" y="34155"/>
                      <a:pt x="4599" y="341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ECEA8B"/>
                  </a:gs>
                  <a:gs pos="100000">
                    <a:srgbClr val="E0DC3D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47" name="Freeform 4046"/>
              <p:cNvSpPr/>
              <p:nvPr/>
            </p:nvSpPr>
            <p:spPr>
              <a:xfrm>
                <a:off x="6306416" y="5001432"/>
                <a:ext cx="174339" cy="133670"/>
              </a:xfrm>
              <a:custGeom>
                <a:avLst/>
                <a:gdLst/>
                <a:ahLst/>
                <a:cxnLst/>
                <a:rect l="0" t="0" r="0" b="0"/>
                <a:pathLst>
                  <a:path w="174339" h="133670">
                    <a:moveTo>
                      <a:pt x="12921" y="96212"/>
                    </a:moveTo>
                    <a:cubicBezTo>
                      <a:pt x="12921" y="96212"/>
                      <a:pt x="31121" y="44779"/>
                      <a:pt x="77809" y="17454"/>
                    </a:cubicBezTo>
                    <a:cubicBezTo>
                      <a:pt x="124497" y="-9870"/>
                      <a:pt x="156151" y="2989"/>
                      <a:pt x="156151" y="2989"/>
                    </a:cubicBezTo>
                    <a:cubicBezTo>
                      <a:pt x="156151" y="2989"/>
                      <a:pt x="160898" y="7810"/>
                      <a:pt x="156151" y="15847"/>
                    </a:cubicBezTo>
                    <a:cubicBezTo>
                      <a:pt x="151403" y="23884"/>
                      <a:pt x="170394" y="9418"/>
                      <a:pt x="173560" y="25491"/>
                    </a:cubicBezTo>
                    <a:cubicBezTo>
                      <a:pt x="176725" y="41564"/>
                      <a:pt x="164064" y="52815"/>
                      <a:pt x="164064" y="52815"/>
                    </a:cubicBezTo>
                    <a:cubicBezTo>
                      <a:pt x="164064" y="52815"/>
                      <a:pt x="177517" y="56030"/>
                      <a:pt x="173560" y="62459"/>
                    </a:cubicBezTo>
                    <a:cubicBezTo>
                      <a:pt x="169603" y="68888"/>
                      <a:pt x="143490" y="144433"/>
                      <a:pt x="54070" y="132377"/>
                    </a:cubicBezTo>
                    <a:cubicBezTo>
                      <a:pt x="-35350" y="120323"/>
                      <a:pt x="12921" y="92998"/>
                      <a:pt x="12921" y="962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A2"/>
                  </a:gs>
                  <a:gs pos="100000">
                    <a:srgbClr val="ECEB5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48" name="Freeform 4047"/>
              <p:cNvSpPr/>
              <p:nvPr/>
            </p:nvSpPr>
            <p:spPr>
              <a:xfrm>
                <a:off x="6291085" y="4940027"/>
                <a:ext cx="114680" cy="157529"/>
              </a:xfrm>
              <a:custGeom>
                <a:avLst/>
                <a:gdLst/>
                <a:ahLst/>
                <a:cxnLst/>
                <a:rect l="0" t="0" r="0" b="0"/>
                <a:pathLst>
                  <a:path w="114680" h="157529">
                    <a:moveTo>
                      <a:pt x="7678" y="139133"/>
                    </a:moveTo>
                    <a:cubicBezTo>
                      <a:pt x="4513" y="130292"/>
                      <a:pt x="-18435" y="35461"/>
                      <a:pt x="33792" y="13763"/>
                    </a:cubicBezTo>
                    <a:cubicBezTo>
                      <a:pt x="86019" y="-7936"/>
                      <a:pt x="79689" y="904"/>
                      <a:pt x="87602" y="7333"/>
                    </a:cubicBezTo>
                    <a:cubicBezTo>
                      <a:pt x="95515" y="13763"/>
                      <a:pt x="98681" y="2511"/>
                      <a:pt x="108177" y="17781"/>
                    </a:cubicBezTo>
                    <a:cubicBezTo>
                      <a:pt x="117672" y="33050"/>
                      <a:pt x="127169" y="108594"/>
                      <a:pt x="57532" y="143151"/>
                    </a:cubicBezTo>
                    <a:cubicBezTo>
                      <a:pt x="-12105" y="177709"/>
                      <a:pt x="7678" y="139133"/>
                      <a:pt x="7678" y="1391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EF8B"/>
                  </a:gs>
                  <a:gs pos="100000">
                    <a:srgbClr val="E8E33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49" name="Freeform 4048"/>
              <p:cNvSpPr/>
              <p:nvPr/>
            </p:nvSpPr>
            <p:spPr>
              <a:xfrm>
                <a:off x="6199959" y="4937704"/>
                <a:ext cx="119131" cy="156776"/>
              </a:xfrm>
              <a:custGeom>
                <a:avLst/>
                <a:gdLst/>
                <a:ahLst/>
                <a:cxnLst/>
                <a:rect l="0" t="0" r="0" b="0"/>
                <a:pathLst>
                  <a:path w="119131" h="156776">
                    <a:moveTo>
                      <a:pt x="70316" y="151099"/>
                    </a:moveTo>
                    <a:cubicBezTo>
                      <a:pt x="70316" y="151099"/>
                      <a:pt x="-11981" y="105291"/>
                      <a:pt x="1471" y="47428"/>
                    </a:cubicBezTo>
                    <a:cubicBezTo>
                      <a:pt x="14924" y="-10435"/>
                      <a:pt x="26793" y="19300"/>
                      <a:pt x="26793" y="19300"/>
                    </a:cubicBezTo>
                    <a:cubicBezTo>
                      <a:pt x="26793" y="19300"/>
                      <a:pt x="34707" y="-12846"/>
                      <a:pt x="71108" y="5638"/>
                    </a:cubicBezTo>
                    <a:cubicBezTo>
                      <a:pt x="107508" y="24122"/>
                      <a:pt x="115421" y="41803"/>
                      <a:pt x="118587" y="91629"/>
                    </a:cubicBezTo>
                    <a:cubicBezTo>
                      <a:pt x="121752" y="141456"/>
                      <a:pt x="111465" y="169584"/>
                      <a:pt x="70316" y="15109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9C"/>
                  </a:gs>
                  <a:gs pos="100000">
                    <a:srgbClr val="ECEB5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50" name="Freeform 4049"/>
              <p:cNvSpPr/>
              <p:nvPr/>
            </p:nvSpPr>
            <p:spPr>
              <a:xfrm>
                <a:off x="6248366" y="5056557"/>
                <a:ext cx="102130" cy="95434"/>
              </a:xfrm>
              <a:custGeom>
                <a:avLst/>
                <a:gdLst/>
                <a:ahLst/>
                <a:cxnLst/>
                <a:rect l="0" t="0" r="0" b="0"/>
                <a:pathLst>
                  <a:path w="102130" h="95434">
                    <a:moveTo>
                      <a:pt x="12414" y="37068"/>
                    </a:moveTo>
                    <a:cubicBezTo>
                      <a:pt x="12414" y="34658"/>
                      <a:pt x="11622" y="13763"/>
                      <a:pt x="25866" y="12155"/>
                    </a:cubicBezTo>
                    <a:cubicBezTo>
                      <a:pt x="40110" y="10548"/>
                      <a:pt x="40901" y="-3918"/>
                      <a:pt x="56728" y="904"/>
                    </a:cubicBezTo>
                    <a:cubicBezTo>
                      <a:pt x="72554" y="5726"/>
                      <a:pt x="78093" y="3315"/>
                      <a:pt x="80467" y="9744"/>
                    </a:cubicBezTo>
                    <a:cubicBezTo>
                      <a:pt x="82841" y="16173"/>
                      <a:pt x="92338" y="15370"/>
                      <a:pt x="96293" y="29032"/>
                    </a:cubicBezTo>
                    <a:cubicBezTo>
                      <a:pt x="100250" y="42694"/>
                      <a:pt x="105790" y="49123"/>
                      <a:pt x="98668" y="59571"/>
                    </a:cubicBezTo>
                    <a:cubicBezTo>
                      <a:pt x="91546" y="70018"/>
                      <a:pt x="98667" y="70019"/>
                      <a:pt x="84424" y="82877"/>
                    </a:cubicBezTo>
                    <a:cubicBezTo>
                      <a:pt x="70180" y="95736"/>
                      <a:pt x="78093" y="80467"/>
                      <a:pt x="59893" y="86092"/>
                    </a:cubicBezTo>
                    <a:cubicBezTo>
                      <a:pt x="41692" y="91718"/>
                      <a:pt x="37736" y="106181"/>
                      <a:pt x="20326" y="81270"/>
                    </a:cubicBezTo>
                    <a:cubicBezTo>
                      <a:pt x="2918" y="56356"/>
                      <a:pt x="5292" y="67608"/>
                      <a:pt x="1731" y="62384"/>
                    </a:cubicBezTo>
                    <a:cubicBezTo>
                      <a:pt x="-1830" y="57160"/>
                      <a:pt x="-1039" y="38676"/>
                      <a:pt x="12414" y="37068"/>
                    </a:cubicBezTo>
                    <a:close/>
                  </a:path>
                </a:pathLst>
              </a:custGeom>
              <a:solidFill>
                <a:srgbClr val="38620E"/>
              </a:solidFill>
              <a:ln w="7700" cap="flat">
                <a:noFill/>
                <a:bevel/>
              </a:ln>
            </p:spPr>
          </p:sp>
          <p:sp>
            <p:nvSpPr>
              <p:cNvPr id="4051" name="Freeform 4050"/>
              <p:cNvSpPr/>
              <p:nvPr/>
            </p:nvSpPr>
            <p:spPr>
              <a:xfrm>
                <a:off x="6271858" y="5073300"/>
                <a:ext cx="69117" cy="64585"/>
              </a:xfrm>
              <a:custGeom>
                <a:avLst/>
                <a:gdLst/>
                <a:ahLst/>
                <a:cxnLst/>
                <a:rect l="0" t="0" r="0" b="0"/>
                <a:pathLst>
                  <a:path w="69117" h="64585">
                    <a:moveTo>
                      <a:pt x="8401" y="25086"/>
                    </a:moveTo>
                    <a:cubicBezTo>
                      <a:pt x="8401" y="23455"/>
                      <a:pt x="7865" y="9314"/>
                      <a:pt x="17505" y="8226"/>
                    </a:cubicBezTo>
                    <a:cubicBezTo>
                      <a:pt x="27145" y="7138"/>
                      <a:pt x="27680" y="-2651"/>
                      <a:pt x="38391" y="612"/>
                    </a:cubicBezTo>
                    <a:cubicBezTo>
                      <a:pt x="49101" y="3875"/>
                      <a:pt x="52850" y="2243"/>
                      <a:pt x="54456" y="6594"/>
                    </a:cubicBezTo>
                    <a:cubicBezTo>
                      <a:pt x="56063" y="10945"/>
                      <a:pt x="62490" y="10402"/>
                      <a:pt x="65167" y="19647"/>
                    </a:cubicBezTo>
                    <a:cubicBezTo>
                      <a:pt x="67844" y="28893"/>
                      <a:pt x="71593" y="33244"/>
                      <a:pt x="66774" y="40315"/>
                    </a:cubicBezTo>
                    <a:cubicBezTo>
                      <a:pt x="61954" y="47385"/>
                      <a:pt x="66773" y="47385"/>
                      <a:pt x="57134" y="56087"/>
                    </a:cubicBezTo>
                    <a:cubicBezTo>
                      <a:pt x="47494" y="64789"/>
                      <a:pt x="52850" y="54456"/>
                      <a:pt x="40533" y="58263"/>
                    </a:cubicBezTo>
                    <a:cubicBezTo>
                      <a:pt x="28215" y="62070"/>
                      <a:pt x="25538" y="71859"/>
                      <a:pt x="13756" y="54999"/>
                    </a:cubicBezTo>
                    <a:cubicBezTo>
                      <a:pt x="1975" y="38139"/>
                      <a:pt x="3581" y="45754"/>
                      <a:pt x="1171" y="42218"/>
                    </a:cubicBezTo>
                    <a:cubicBezTo>
                      <a:pt x="-1238" y="38683"/>
                      <a:pt x="-703" y="26174"/>
                      <a:pt x="8401" y="25086"/>
                    </a:cubicBezTo>
                    <a:close/>
                  </a:path>
                </a:pathLst>
              </a:custGeom>
              <a:solidFill>
                <a:srgbClr val="483D8B"/>
              </a:solidFill>
              <a:ln w="7700" cap="flat">
                <a:noFill/>
                <a:bevel/>
              </a:ln>
            </p:spPr>
          </p:sp>
          <p:sp>
            <p:nvSpPr>
              <p:cNvPr id="4052" name="Freeform 4051"/>
              <p:cNvSpPr/>
              <p:nvPr/>
            </p:nvSpPr>
            <p:spPr>
              <a:xfrm>
                <a:off x="6291023" y="5097054"/>
                <a:ext cx="16816" cy="17078"/>
              </a:xfrm>
              <a:custGeom>
                <a:avLst/>
                <a:gdLst/>
                <a:ahLst/>
                <a:cxnLst/>
                <a:rect l="0" t="0" r="0" b="0"/>
                <a:pathLst>
                  <a:path w="16816" h="17078">
                    <a:moveTo>
                      <a:pt x="0" y="8539"/>
                    </a:moveTo>
                    <a:cubicBezTo>
                      <a:pt x="0" y="3823"/>
                      <a:pt x="3764" y="0"/>
                      <a:pt x="8408" y="0"/>
                    </a:cubicBezTo>
                    <a:cubicBezTo>
                      <a:pt x="13051" y="0"/>
                      <a:pt x="16816" y="3823"/>
                      <a:pt x="16816" y="8539"/>
                    </a:cubicBezTo>
                    <a:cubicBezTo>
                      <a:pt x="16816" y="13255"/>
                      <a:pt x="13051" y="17078"/>
                      <a:pt x="8408" y="17078"/>
                    </a:cubicBezTo>
                    <a:cubicBezTo>
                      <a:pt x="3764" y="17078"/>
                      <a:pt x="0" y="13255"/>
                      <a:pt x="0" y="853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053" name="Freeform 4052"/>
              <p:cNvSpPr/>
              <p:nvPr/>
            </p:nvSpPr>
            <p:spPr>
              <a:xfrm>
                <a:off x="6321315" y="5094229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1"/>
                      <a:pt x="1771" y="0"/>
                      <a:pt x="3957" y="0"/>
                    </a:cubicBezTo>
                    <a:cubicBezTo>
                      <a:pt x="6142" y="0"/>
                      <a:pt x="7913" y="1911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054" name="Freeform 4053"/>
              <p:cNvSpPr/>
              <p:nvPr/>
            </p:nvSpPr>
            <p:spPr>
              <a:xfrm>
                <a:off x="6306973" y="5118841"/>
                <a:ext cx="7419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419" h="8539">
                    <a:moveTo>
                      <a:pt x="0" y="4269"/>
                    </a:moveTo>
                    <a:cubicBezTo>
                      <a:pt x="0" y="1911"/>
                      <a:pt x="1661" y="0"/>
                      <a:pt x="3709" y="0"/>
                    </a:cubicBezTo>
                    <a:cubicBezTo>
                      <a:pt x="5758" y="0"/>
                      <a:pt x="7419" y="1911"/>
                      <a:pt x="7419" y="4269"/>
                    </a:cubicBezTo>
                    <a:cubicBezTo>
                      <a:pt x="7419" y="6627"/>
                      <a:pt x="5758" y="8539"/>
                      <a:pt x="3709" y="8539"/>
                    </a:cubicBezTo>
                    <a:cubicBezTo>
                      <a:pt x="166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055" name="Freeform 4054"/>
              <p:cNvSpPr/>
              <p:nvPr/>
            </p:nvSpPr>
            <p:spPr>
              <a:xfrm>
                <a:off x="6309446" y="5102768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1"/>
                      <a:pt x="1771" y="0"/>
                      <a:pt x="3957" y="0"/>
                    </a:cubicBezTo>
                    <a:cubicBezTo>
                      <a:pt x="6142" y="0"/>
                      <a:pt x="7913" y="1911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</p:grpSp>
        <p:grpSp>
          <p:nvGrpSpPr>
            <p:cNvPr id="4057" name="Group 4056"/>
            <p:cNvGrpSpPr/>
            <p:nvPr/>
          </p:nvGrpSpPr>
          <p:grpSpPr>
            <a:xfrm>
              <a:off x="6469973" y="5045510"/>
              <a:ext cx="386017" cy="356749"/>
              <a:chOff x="6469973" y="5045510"/>
              <a:chExt cx="386017" cy="356749"/>
            </a:xfrm>
          </p:grpSpPr>
          <p:sp>
            <p:nvSpPr>
              <p:cNvPr id="4058" name="Freeform 4057"/>
              <p:cNvSpPr/>
              <p:nvPr/>
            </p:nvSpPr>
            <p:spPr>
              <a:xfrm>
                <a:off x="6493837" y="5116835"/>
                <a:ext cx="152824" cy="115966"/>
              </a:xfrm>
              <a:custGeom>
                <a:avLst/>
                <a:gdLst/>
                <a:ahLst/>
                <a:cxnLst/>
                <a:rect l="0" t="0" r="0" b="0"/>
                <a:pathLst>
                  <a:path w="152824" h="115966">
                    <a:moveTo>
                      <a:pt x="141164" y="68525"/>
                    </a:moveTo>
                    <a:cubicBezTo>
                      <a:pt x="141164" y="68525"/>
                      <a:pt x="99225" y="9857"/>
                      <a:pt x="55702" y="1821"/>
                    </a:cubicBezTo>
                    <a:cubicBezTo>
                      <a:pt x="12179" y="-6216"/>
                      <a:pt x="14553" y="14679"/>
                      <a:pt x="14553" y="14679"/>
                    </a:cubicBezTo>
                    <a:cubicBezTo>
                      <a:pt x="14553" y="14679"/>
                      <a:pt x="1100" y="18698"/>
                      <a:pt x="3474" y="37985"/>
                    </a:cubicBezTo>
                    <a:cubicBezTo>
                      <a:pt x="5848" y="57273"/>
                      <a:pt x="-7604" y="42807"/>
                      <a:pt x="6640" y="70936"/>
                    </a:cubicBezTo>
                    <a:cubicBezTo>
                      <a:pt x="20884" y="99064"/>
                      <a:pt x="72319" y="115966"/>
                      <a:pt x="103972" y="115966"/>
                    </a:cubicBezTo>
                    <a:cubicBezTo>
                      <a:pt x="135625" y="115966"/>
                      <a:pt x="151056" y="98662"/>
                      <a:pt x="152243" y="99867"/>
                    </a:cubicBezTo>
                    <a:cubicBezTo>
                      <a:pt x="152243" y="99867"/>
                      <a:pt x="156594" y="84196"/>
                      <a:pt x="141164" y="685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F7B3"/>
                  </a:gs>
                  <a:gs pos="100000">
                    <a:srgbClr val="EEF179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59" name="Freeform 4058"/>
              <p:cNvSpPr/>
              <p:nvPr/>
            </p:nvSpPr>
            <p:spPr>
              <a:xfrm>
                <a:off x="6469973" y="5213400"/>
                <a:ext cx="167477" cy="98134"/>
              </a:xfrm>
              <a:custGeom>
                <a:avLst/>
                <a:gdLst/>
                <a:ahLst/>
                <a:cxnLst/>
                <a:rect l="0" t="0" r="0" b="0"/>
                <a:pathLst>
                  <a:path w="167477" h="98134">
                    <a:moveTo>
                      <a:pt x="165028" y="8928"/>
                    </a:moveTo>
                    <a:cubicBezTo>
                      <a:pt x="161072" y="8928"/>
                      <a:pt x="71652" y="-12771"/>
                      <a:pt x="35251" y="11339"/>
                    </a:cubicBezTo>
                    <a:cubicBezTo>
                      <a:pt x="-1150" y="35449"/>
                      <a:pt x="9929" y="34645"/>
                      <a:pt x="9929" y="34645"/>
                    </a:cubicBezTo>
                    <a:cubicBezTo>
                      <a:pt x="9929" y="34645"/>
                      <a:pt x="3598" y="39467"/>
                      <a:pt x="6763" y="46700"/>
                    </a:cubicBezTo>
                    <a:cubicBezTo>
                      <a:pt x="9929" y="53933"/>
                      <a:pt x="-4315" y="61970"/>
                      <a:pt x="1224" y="69203"/>
                    </a:cubicBezTo>
                    <a:cubicBezTo>
                      <a:pt x="6763" y="76436"/>
                      <a:pt x="19424" y="77239"/>
                      <a:pt x="19424" y="77239"/>
                    </a:cubicBezTo>
                    <a:cubicBezTo>
                      <a:pt x="19424" y="77239"/>
                      <a:pt x="20216" y="89294"/>
                      <a:pt x="25755" y="89294"/>
                    </a:cubicBezTo>
                    <a:cubicBezTo>
                      <a:pt x="31294" y="89294"/>
                      <a:pt x="36834" y="89294"/>
                      <a:pt x="36834" y="89294"/>
                    </a:cubicBezTo>
                    <a:cubicBezTo>
                      <a:pt x="36834" y="89294"/>
                      <a:pt x="47121" y="104563"/>
                      <a:pt x="98557" y="94919"/>
                    </a:cubicBezTo>
                    <a:cubicBezTo>
                      <a:pt x="149993" y="85276"/>
                      <a:pt x="176106" y="13750"/>
                      <a:pt x="165028" y="89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1EF8D"/>
                  </a:gs>
                  <a:gs pos="100000">
                    <a:srgbClr val="E7E53F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60" name="Freeform 4059"/>
              <p:cNvSpPr/>
              <p:nvPr/>
            </p:nvSpPr>
            <p:spPr>
              <a:xfrm>
                <a:off x="6544469" y="5228154"/>
                <a:ext cx="130444" cy="156023"/>
              </a:xfrm>
              <a:custGeom>
                <a:avLst/>
                <a:gdLst/>
                <a:ahLst/>
                <a:cxnLst/>
                <a:rect l="0" t="0" r="0" b="0"/>
                <a:pathLst>
                  <a:path w="130444" h="156023">
                    <a:moveTo>
                      <a:pt x="107941" y="1406"/>
                    </a:moveTo>
                    <a:cubicBezTo>
                      <a:pt x="101611" y="-1808"/>
                      <a:pt x="12191" y="35160"/>
                      <a:pt x="3487" y="72932"/>
                    </a:cubicBezTo>
                    <a:cubicBezTo>
                      <a:pt x="-5218" y="110704"/>
                      <a:pt x="5069" y="116329"/>
                      <a:pt x="5069" y="116329"/>
                    </a:cubicBezTo>
                    <a:cubicBezTo>
                      <a:pt x="5069" y="116329"/>
                      <a:pt x="8235" y="118741"/>
                      <a:pt x="12983" y="121956"/>
                    </a:cubicBezTo>
                    <a:cubicBezTo>
                      <a:pt x="17731" y="125170"/>
                      <a:pt x="13774" y="137225"/>
                      <a:pt x="23270" y="145261"/>
                    </a:cubicBezTo>
                    <a:cubicBezTo>
                      <a:pt x="32766" y="153298"/>
                      <a:pt x="47009" y="146869"/>
                      <a:pt x="47009" y="146869"/>
                    </a:cubicBezTo>
                    <a:cubicBezTo>
                      <a:pt x="47009" y="146869"/>
                      <a:pt x="66793" y="158120"/>
                      <a:pt x="77080" y="155709"/>
                    </a:cubicBezTo>
                    <a:cubicBezTo>
                      <a:pt x="87367" y="153298"/>
                      <a:pt x="118228" y="143654"/>
                      <a:pt x="127725" y="100256"/>
                    </a:cubicBezTo>
                    <a:cubicBezTo>
                      <a:pt x="137219" y="56859"/>
                      <a:pt x="119020" y="3014"/>
                      <a:pt x="119020" y="3014"/>
                    </a:cubicBezTo>
                    <a:cubicBezTo>
                      <a:pt x="119020" y="3014"/>
                      <a:pt x="119020" y="-2612"/>
                      <a:pt x="107941" y="140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AEC86"/>
                  </a:gs>
                  <a:gs pos="100000">
                    <a:srgbClr val="DCDF3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61" name="Freeform 4060"/>
              <p:cNvSpPr/>
              <p:nvPr/>
            </p:nvSpPr>
            <p:spPr>
              <a:xfrm>
                <a:off x="6654636" y="5229347"/>
                <a:ext cx="113135" cy="172912"/>
              </a:xfrm>
              <a:custGeom>
                <a:avLst/>
                <a:gdLst/>
                <a:ahLst/>
                <a:cxnLst/>
                <a:rect l="0" t="0" r="0" b="0"/>
                <a:pathLst>
                  <a:path w="113135" h="172912">
                    <a:moveTo>
                      <a:pt x="6479" y="9054"/>
                    </a:moveTo>
                    <a:cubicBezTo>
                      <a:pt x="4105" y="11465"/>
                      <a:pt x="-13304" y="121566"/>
                      <a:pt x="20723" y="147283"/>
                    </a:cubicBezTo>
                    <a:cubicBezTo>
                      <a:pt x="54750" y="172912"/>
                      <a:pt x="54750" y="172197"/>
                      <a:pt x="54750" y="172197"/>
                    </a:cubicBezTo>
                    <a:cubicBezTo>
                      <a:pt x="54750" y="172197"/>
                      <a:pt x="64641" y="176616"/>
                      <a:pt x="70576" y="163356"/>
                    </a:cubicBezTo>
                    <a:cubicBezTo>
                      <a:pt x="76511" y="150096"/>
                      <a:pt x="81655" y="171393"/>
                      <a:pt x="91942" y="160945"/>
                    </a:cubicBezTo>
                    <a:cubicBezTo>
                      <a:pt x="102229" y="150497"/>
                      <a:pt x="95107" y="144069"/>
                      <a:pt x="95107" y="144069"/>
                    </a:cubicBezTo>
                    <a:cubicBezTo>
                      <a:pt x="95107" y="144069"/>
                      <a:pt x="109351" y="143265"/>
                      <a:pt x="109351" y="132817"/>
                    </a:cubicBezTo>
                    <a:cubicBezTo>
                      <a:pt x="109351" y="122370"/>
                      <a:pt x="109351" y="122370"/>
                      <a:pt x="109351" y="122370"/>
                    </a:cubicBezTo>
                    <a:cubicBezTo>
                      <a:pt x="109351" y="122370"/>
                      <a:pt x="131508" y="79776"/>
                      <a:pt x="68993" y="29145"/>
                    </a:cubicBezTo>
                    <a:cubicBezTo>
                      <a:pt x="6479" y="-21485"/>
                      <a:pt x="6479" y="9054"/>
                      <a:pt x="6479" y="9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194"/>
                  </a:gs>
                  <a:gs pos="100000">
                    <a:srgbClr val="E8E74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62" name="Freeform 4061"/>
              <p:cNvSpPr/>
              <p:nvPr/>
            </p:nvSpPr>
            <p:spPr>
              <a:xfrm>
                <a:off x="6677882" y="5192994"/>
                <a:ext cx="178109" cy="118665"/>
              </a:xfrm>
              <a:custGeom>
                <a:avLst/>
                <a:gdLst/>
                <a:ahLst/>
                <a:cxnLst/>
                <a:rect l="0" t="0" r="0" b="0"/>
                <a:pathLst>
                  <a:path w="178109" h="118665">
                    <a:moveTo>
                      <a:pt x="4599" y="34156"/>
                    </a:moveTo>
                    <a:cubicBezTo>
                      <a:pt x="4599" y="34156"/>
                      <a:pt x="39418" y="109700"/>
                      <a:pt x="96393" y="116932"/>
                    </a:cubicBezTo>
                    <a:cubicBezTo>
                      <a:pt x="153369" y="124166"/>
                      <a:pt x="157325" y="106485"/>
                      <a:pt x="157325" y="106485"/>
                    </a:cubicBezTo>
                    <a:cubicBezTo>
                      <a:pt x="157325" y="106485"/>
                      <a:pt x="173942" y="112914"/>
                      <a:pt x="175525" y="98448"/>
                    </a:cubicBezTo>
                    <a:cubicBezTo>
                      <a:pt x="177108" y="83982"/>
                      <a:pt x="168404" y="75946"/>
                      <a:pt x="168404" y="75946"/>
                    </a:cubicBezTo>
                    <a:cubicBezTo>
                      <a:pt x="168404" y="75946"/>
                      <a:pt x="184229" y="71124"/>
                      <a:pt x="175525" y="62284"/>
                    </a:cubicBezTo>
                    <a:cubicBezTo>
                      <a:pt x="166821" y="53443"/>
                      <a:pt x="128837" y="-7635"/>
                      <a:pt x="53266" y="804"/>
                    </a:cubicBezTo>
                    <a:cubicBezTo>
                      <a:pt x="-22306" y="9242"/>
                      <a:pt x="4599" y="34156"/>
                      <a:pt x="4599" y="3415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CEA8B"/>
                  </a:gs>
                  <a:gs pos="100000">
                    <a:srgbClr val="E0DC3D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63" name="Freeform 4062"/>
              <p:cNvSpPr/>
              <p:nvPr/>
            </p:nvSpPr>
            <p:spPr>
              <a:xfrm>
                <a:off x="6671142" y="5109238"/>
                <a:ext cx="174339" cy="133671"/>
              </a:xfrm>
              <a:custGeom>
                <a:avLst/>
                <a:gdLst/>
                <a:ahLst/>
                <a:cxnLst/>
                <a:rect l="0" t="0" r="0" b="0"/>
                <a:pathLst>
                  <a:path w="174339" h="133671">
                    <a:moveTo>
                      <a:pt x="12921" y="96213"/>
                    </a:moveTo>
                    <a:cubicBezTo>
                      <a:pt x="12921" y="96213"/>
                      <a:pt x="31121" y="44779"/>
                      <a:pt x="77809" y="17455"/>
                    </a:cubicBezTo>
                    <a:cubicBezTo>
                      <a:pt x="124497" y="-9870"/>
                      <a:pt x="156151" y="2989"/>
                      <a:pt x="156151" y="2989"/>
                    </a:cubicBezTo>
                    <a:cubicBezTo>
                      <a:pt x="156151" y="2989"/>
                      <a:pt x="160898" y="7811"/>
                      <a:pt x="156151" y="15847"/>
                    </a:cubicBezTo>
                    <a:cubicBezTo>
                      <a:pt x="151403" y="23884"/>
                      <a:pt x="170394" y="9418"/>
                      <a:pt x="173560" y="25491"/>
                    </a:cubicBezTo>
                    <a:cubicBezTo>
                      <a:pt x="176725" y="41564"/>
                      <a:pt x="164064" y="52815"/>
                      <a:pt x="164064" y="52815"/>
                    </a:cubicBezTo>
                    <a:cubicBezTo>
                      <a:pt x="164064" y="52815"/>
                      <a:pt x="177517" y="56030"/>
                      <a:pt x="173560" y="62459"/>
                    </a:cubicBezTo>
                    <a:cubicBezTo>
                      <a:pt x="169603" y="68889"/>
                      <a:pt x="143490" y="144433"/>
                      <a:pt x="54070" y="132378"/>
                    </a:cubicBezTo>
                    <a:cubicBezTo>
                      <a:pt x="-35350" y="120323"/>
                      <a:pt x="12921" y="92998"/>
                      <a:pt x="12921" y="962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A2"/>
                  </a:gs>
                  <a:gs pos="100000">
                    <a:srgbClr val="ECEB5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64" name="Freeform 4063"/>
              <p:cNvSpPr/>
              <p:nvPr/>
            </p:nvSpPr>
            <p:spPr>
              <a:xfrm>
                <a:off x="6655811" y="5047833"/>
                <a:ext cx="114680" cy="157530"/>
              </a:xfrm>
              <a:custGeom>
                <a:avLst/>
                <a:gdLst/>
                <a:ahLst/>
                <a:cxnLst/>
                <a:rect l="0" t="0" r="0" b="0"/>
                <a:pathLst>
                  <a:path w="114680" h="157530">
                    <a:moveTo>
                      <a:pt x="7678" y="139134"/>
                    </a:moveTo>
                    <a:cubicBezTo>
                      <a:pt x="4513" y="130293"/>
                      <a:pt x="-18435" y="35462"/>
                      <a:pt x="33792" y="13763"/>
                    </a:cubicBezTo>
                    <a:cubicBezTo>
                      <a:pt x="86019" y="-7936"/>
                      <a:pt x="79689" y="904"/>
                      <a:pt x="87602" y="7333"/>
                    </a:cubicBezTo>
                    <a:cubicBezTo>
                      <a:pt x="95515" y="13763"/>
                      <a:pt x="98681" y="2511"/>
                      <a:pt x="108177" y="17781"/>
                    </a:cubicBezTo>
                    <a:cubicBezTo>
                      <a:pt x="117672" y="33051"/>
                      <a:pt x="127169" y="108595"/>
                      <a:pt x="57532" y="143152"/>
                    </a:cubicBezTo>
                    <a:cubicBezTo>
                      <a:pt x="-12105" y="177709"/>
                      <a:pt x="7678" y="139134"/>
                      <a:pt x="7678" y="13913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EF8B"/>
                  </a:gs>
                  <a:gs pos="100000">
                    <a:srgbClr val="E8E33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65" name="Freeform 4064"/>
              <p:cNvSpPr/>
              <p:nvPr/>
            </p:nvSpPr>
            <p:spPr>
              <a:xfrm>
                <a:off x="6564685" y="5045510"/>
                <a:ext cx="119131" cy="156777"/>
              </a:xfrm>
              <a:custGeom>
                <a:avLst/>
                <a:gdLst/>
                <a:ahLst/>
                <a:cxnLst/>
                <a:rect l="0" t="0" r="0" b="0"/>
                <a:pathLst>
                  <a:path w="119131" h="156777">
                    <a:moveTo>
                      <a:pt x="70316" y="151100"/>
                    </a:moveTo>
                    <a:cubicBezTo>
                      <a:pt x="70316" y="151100"/>
                      <a:pt x="-11981" y="105292"/>
                      <a:pt x="1471" y="47428"/>
                    </a:cubicBezTo>
                    <a:cubicBezTo>
                      <a:pt x="14924" y="-10435"/>
                      <a:pt x="26793" y="19300"/>
                      <a:pt x="26793" y="19300"/>
                    </a:cubicBezTo>
                    <a:cubicBezTo>
                      <a:pt x="26793" y="19300"/>
                      <a:pt x="34707" y="-12846"/>
                      <a:pt x="71108" y="5638"/>
                    </a:cubicBezTo>
                    <a:cubicBezTo>
                      <a:pt x="107508" y="24122"/>
                      <a:pt x="115421" y="41803"/>
                      <a:pt x="118587" y="91630"/>
                    </a:cubicBezTo>
                    <a:cubicBezTo>
                      <a:pt x="121752" y="141457"/>
                      <a:pt x="111465" y="169585"/>
                      <a:pt x="70316" y="1511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9C"/>
                  </a:gs>
                  <a:gs pos="100000">
                    <a:srgbClr val="ECEB5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66" name="Freeform 4065"/>
              <p:cNvSpPr/>
              <p:nvPr/>
            </p:nvSpPr>
            <p:spPr>
              <a:xfrm>
                <a:off x="6613092" y="5164364"/>
                <a:ext cx="102130" cy="95435"/>
              </a:xfrm>
              <a:custGeom>
                <a:avLst/>
                <a:gdLst/>
                <a:ahLst/>
                <a:cxnLst/>
                <a:rect l="0" t="0" r="0" b="0"/>
                <a:pathLst>
                  <a:path w="102130" h="95435">
                    <a:moveTo>
                      <a:pt x="12414" y="37069"/>
                    </a:moveTo>
                    <a:cubicBezTo>
                      <a:pt x="12414" y="34658"/>
                      <a:pt x="11622" y="13763"/>
                      <a:pt x="25866" y="12155"/>
                    </a:cubicBezTo>
                    <a:cubicBezTo>
                      <a:pt x="40110" y="10548"/>
                      <a:pt x="40901" y="-3918"/>
                      <a:pt x="56728" y="904"/>
                    </a:cubicBezTo>
                    <a:cubicBezTo>
                      <a:pt x="72554" y="5726"/>
                      <a:pt x="78093" y="3315"/>
                      <a:pt x="80467" y="9744"/>
                    </a:cubicBezTo>
                    <a:cubicBezTo>
                      <a:pt x="82841" y="16174"/>
                      <a:pt x="92338" y="15370"/>
                      <a:pt x="96293" y="29032"/>
                    </a:cubicBezTo>
                    <a:cubicBezTo>
                      <a:pt x="100250" y="42694"/>
                      <a:pt x="105790" y="49124"/>
                      <a:pt x="98668" y="59571"/>
                    </a:cubicBezTo>
                    <a:cubicBezTo>
                      <a:pt x="91546" y="70019"/>
                      <a:pt x="98667" y="70019"/>
                      <a:pt x="84424" y="82877"/>
                    </a:cubicBezTo>
                    <a:cubicBezTo>
                      <a:pt x="70180" y="95736"/>
                      <a:pt x="78093" y="80467"/>
                      <a:pt x="59893" y="86092"/>
                    </a:cubicBezTo>
                    <a:cubicBezTo>
                      <a:pt x="41692" y="91718"/>
                      <a:pt x="37736" y="106182"/>
                      <a:pt x="20326" y="81270"/>
                    </a:cubicBezTo>
                    <a:cubicBezTo>
                      <a:pt x="2918" y="56357"/>
                      <a:pt x="5292" y="67608"/>
                      <a:pt x="1731" y="62384"/>
                    </a:cubicBezTo>
                    <a:cubicBezTo>
                      <a:pt x="-1830" y="57160"/>
                      <a:pt x="-1039" y="38676"/>
                      <a:pt x="12414" y="37069"/>
                    </a:cubicBezTo>
                    <a:close/>
                  </a:path>
                </a:pathLst>
              </a:custGeom>
              <a:solidFill>
                <a:srgbClr val="38620E"/>
              </a:solidFill>
              <a:ln w="7700" cap="flat">
                <a:noFill/>
                <a:bevel/>
              </a:ln>
            </p:spPr>
          </p:sp>
          <p:sp>
            <p:nvSpPr>
              <p:cNvPr id="4067" name="Freeform 4066"/>
              <p:cNvSpPr/>
              <p:nvPr/>
            </p:nvSpPr>
            <p:spPr>
              <a:xfrm>
                <a:off x="6636584" y="5181106"/>
                <a:ext cx="69117" cy="64586"/>
              </a:xfrm>
              <a:custGeom>
                <a:avLst/>
                <a:gdLst/>
                <a:ahLst/>
                <a:cxnLst/>
                <a:rect l="0" t="0" r="0" b="0"/>
                <a:pathLst>
                  <a:path w="69117" h="64586">
                    <a:moveTo>
                      <a:pt x="8401" y="25086"/>
                    </a:moveTo>
                    <a:cubicBezTo>
                      <a:pt x="8401" y="23455"/>
                      <a:pt x="7865" y="9314"/>
                      <a:pt x="17505" y="8226"/>
                    </a:cubicBezTo>
                    <a:cubicBezTo>
                      <a:pt x="27145" y="7138"/>
                      <a:pt x="27680" y="-2651"/>
                      <a:pt x="38391" y="612"/>
                    </a:cubicBezTo>
                    <a:cubicBezTo>
                      <a:pt x="49101" y="3875"/>
                      <a:pt x="52850" y="2243"/>
                      <a:pt x="54456" y="6595"/>
                    </a:cubicBezTo>
                    <a:cubicBezTo>
                      <a:pt x="56063" y="10945"/>
                      <a:pt x="62490" y="10402"/>
                      <a:pt x="65167" y="19648"/>
                    </a:cubicBezTo>
                    <a:cubicBezTo>
                      <a:pt x="67844" y="28893"/>
                      <a:pt x="71593" y="33245"/>
                      <a:pt x="66774" y="40315"/>
                    </a:cubicBezTo>
                    <a:cubicBezTo>
                      <a:pt x="61954" y="47385"/>
                      <a:pt x="66773" y="47385"/>
                      <a:pt x="57134" y="56087"/>
                    </a:cubicBezTo>
                    <a:cubicBezTo>
                      <a:pt x="47494" y="64790"/>
                      <a:pt x="52850" y="54456"/>
                      <a:pt x="40533" y="58263"/>
                    </a:cubicBezTo>
                    <a:cubicBezTo>
                      <a:pt x="28215" y="62070"/>
                      <a:pt x="25538" y="71859"/>
                      <a:pt x="13756" y="55000"/>
                    </a:cubicBezTo>
                    <a:cubicBezTo>
                      <a:pt x="1975" y="38139"/>
                      <a:pt x="3581" y="45754"/>
                      <a:pt x="1171" y="42219"/>
                    </a:cubicBezTo>
                    <a:cubicBezTo>
                      <a:pt x="-1238" y="38683"/>
                      <a:pt x="-703" y="26174"/>
                      <a:pt x="8401" y="25086"/>
                    </a:cubicBezTo>
                    <a:close/>
                  </a:path>
                </a:pathLst>
              </a:custGeom>
              <a:solidFill>
                <a:srgbClr val="483D8B"/>
              </a:solidFill>
              <a:ln w="7700" cap="flat">
                <a:noFill/>
                <a:bevel/>
              </a:ln>
            </p:spPr>
          </p:sp>
          <p:sp>
            <p:nvSpPr>
              <p:cNvPr id="4068" name="Freeform 4067"/>
              <p:cNvSpPr/>
              <p:nvPr/>
            </p:nvSpPr>
            <p:spPr>
              <a:xfrm>
                <a:off x="6655749" y="5204860"/>
                <a:ext cx="16816" cy="17078"/>
              </a:xfrm>
              <a:custGeom>
                <a:avLst/>
                <a:gdLst/>
                <a:ahLst/>
                <a:cxnLst/>
                <a:rect l="0" t="0" r="0" b="0"/>
                <a:pathLst>
                  <a:path w="16816" h="17078">
                    <a:moveTo>
                      <a:pt x="0" y="8539"/>
                    </a:moveTo>
                    <a:cubicBezTo>
                      <a:pt x="0" y="3823"/>
                      <a:pt x="3764" y="0"/>
                      <a:pt x="8408" y="0"/>
                    </a:cubicBezTo>
                    <a:cubicBezTo>
                      <a:pt x="13051" y="0"/>
                      <a:pt x="16816" y="3823"/>
                      <a:pt x="16816" y="8539"/>
                    </a:cubicBezTo>
                    <a:cubicBezTo>
                      <a:pt x="16816" y="13255"/>
                      <a:pt x="13051" y="17078"/>
                      <a:pt x="8408" y="17078"/>
                    </a:cubicBezTo>
                    <a:cubicBezTo>
                      <a:pt x="3764" y="17078"/>
                      <a:pt x="0" y="13255"/>
                      <a:pt x="0" y="853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069" name="Freeform 4068"/>
              <p:cNvSpPr/>
              <p:nvPr/>
            </p:nvSpPr>
            <p:spPr>
              <a:xfrm>
                <a:off x="6686041" y="5202035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2"/>
                      <a:pt x="1771" y="0"/>
                      <a:pt x="3957" y="0"/>
                    </a:cubicBezTo>
                    <a:cubicBezTo>
                      <a:pt x="6142" y="0"/>
                      <a:pt x="7913" y="1912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070" name="Freeform 4069"/>
              <p:cNvSpPr/>
              <p:nvPr/>
            </p:nvSpPr>
            <p:spPr>
              <a:xfrm>
                <a:off x="6671698" y="5226648"/>
                <a:ext cx="7419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419" h="8539">
                    <a:moveTo>
                      <a:pt x="0" y="4269"/>
                    </a:moveTo>
                    <a:cubicBezTo>
                      <a:pt x="0" y="1912"/>
                      <a:pt x="1661" y="0"/>
                      <a:pt x="3709" y="0"/>
                    </a:cubicBezTo>
                    <a:cubicBezTo>
                      <a:pt x="5758" y="0"/>
                      <a:pt x="7419" y="1912"/>
                      <a:pt x="7419" y="4269"/>
                    </a:cubicBezTo>
                    <a:cubicBezTo>
                      <a:pt x="7419" y="6627"/>
                      <a:pt x="5758" y="8539"/>
                      <a:pt x="3709" y="8539"/>
                    </a:cubicBezTo>
                    <a:cubicBezTo>
                      <a:pt x="166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071" name="Freeform 4070"/>
              <p:cNvSpPr/>
              <p:nvPr/>
            </p:nvSpPr>
            <p:spPr>
              <a:xfrm>
                <a:off x="6674171" y="5210575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2"/>
                      <a:pt x="1771" y="0"/>
                      <a:pt x="3957" y="0"/>
                    </a:cubicBezTo>
                    <a:cubicBezTo>
                      <a:pt x="6142" y="0"/>
                      <a:pt x="7913" y="1912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</p:grpSp>
        <p:grpSp>
          <p:nvGrpSpPr>
            <p:cNvPr id="4072" name="Group 4071"/>
            <p:cNvGrpSpPr/>
            <p:nvPr/>
          </p:nvGrpSpPr>
          <p:grpSpPr>
            <a:xfrm>
              <a:off x="6682971" y="5347767"/>
              <a:ext cx="386017" cy="356748"/>
              <a:chOff x="6682971" y="5347767"/>
              <a:chExt cx="386017" cy="356748"/>
            </a:xfrm>
          </p:grpSpPr>
          <p:sp>
            <p:nvSpPr>
              <p:cNvPr id="4073" name="Freeform 4072"/>
              <p:cNvSpPr/>
              <p:nvPr/>
            </p:nvSpPr>
            <p:spPr>
              <a:xfrm>
                <a:off x="6706834" y="5419092"/>
                <a:ext cx="152824" cy="115965"/>
              </a:xfrm>
              <a:custGeom>
                <a:avLst/>
                <a:gdLst/>
                <a:ahLst/>
                <a:cxnLst/>
                <a:rect l="0" t="0" r="0" b="0"/>
                <a:pathLst>
                  <a:path w="152824" h="115965">
                    <a:moveTo>
                      <a:pt x="141164" y="68524"/>
                    </a:moveTo>
                    <a:cubicBezTo>
                      <a:pt x="141164" y="68524"/>
                      <a:pt x="99225" y="9857"/>
                      <a:pt x="55702" y="1821"/>
                    </a:cubicBezTo>
                    <a:cubicBezTo>
                      <a:pt x="12179" y="-6216"/>
                      <a:pt x="14553" y="14679"/>
                      <a:pt x="14553" y="14679"/>
                    </a:cubicBezTo>
                    <a:cubicBezTo>
                      <a:pt x="14553" y="14679"/>
                      <a:pt x="1100" y="18698"/>
                      <a:pt x="3474" y="37985"/>
                    </a:cubicBezTo>
                    <a:cubicBezTo>
                      <a:pt x="5848" y="57273"/>
                      <a:pt x="-7604" y="42807"/>
                      <a:pt x="6640" y="70935"/>
                    </a:cubicBezTo>
                    <a:cubicBezTo>
                      <a:pt x="20884" y="99064"/>
                      <a:pt x="72319" y="115965"/>
                      <a:pt x="103972" y="115965"/>
                    </a:cubicBezTo>
                    <a:cubicBezTo>
                      <a:pt x="135625" y="115965"/>
                      <a:pt x="151056" y="98662"/>
                      <a:pt x="152243" y="99867"/>
                    </a:cubicBezTo>
                    <a:cubicBezTo>
                      <a:pt x="152243" y="99867"/>
                      <a:pt x="156594" y="84196"/>
                      <a:pt x="141164" y="6852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F7B3"/>
                  </a:gs>
                  <a:gs pos="100000">
                    <a:srgbClr val="EEF179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74" name="Freeform 4073"/>
              <p:cNvSpPr/>
              <p:nvPr/>
            </p:nvSpPr>
            <p:spPr>
              <a:xfrm>
                <a:off x="6682971" y="5515657"/>
                <a:ext cx="167477" cy="98134"/>
              </a:xfrm>
              <a:custGeom>
                <a:avLst/>
                <a:gdLst/>
                <a:ahLst/>
                <a:cxnLst/>
                <a:rect l="0" t="0" r="0" b="0"/>
                <a:pathLst>
                  <a:path w="167477" h="98134">
                    <a:moveTo>
                      <a:pt x="165028" y="8928"/>
                    </a:moveTo>
                    <a:cubicBezTo>
                      <a:pt x="161072" y="8928"/>
                      <a:pt x="71652" y="-12771"/>
                      <a:pt x="35251" y="11339"/>
                    </a:cubicBezTo>
                    <a:cubicBezTo>
                      <a:pt x="-1150" y="35449"/>
                      <a:pt x="9929" y="34645"/>
                      <a:pt x="9929" y="34645"/>
                    </a:cubicBezTo>
                    <a:cubicBezTo>
                      <a:pt x="9929" y="34645"/>
                      <a:pt x="3598" y="39467"/>
                      <a:pt x="6763" y="46700"/>
                    </a:cubicBezTo>
                    <a:cubicBezTo>
                      <a:pt x="9929" y="53933"/>
                      <a:pt x="-4315" y="61969"/>
                      <a:pt x="1224" y="69202"/>
                    </a:cubicBezTo>
                    <a:cubicBezTo>
                      <a:pt x="6763" y="76435"/>
                      <a:pt x="19424" y="77239"/>
                      <a:pt x="19424" y="77239"/>
                    </a:cubicBezTo>
                    <a:cubicBezTo>
                      <a:pt x="19424" y="77239"/>
                      <a:pt x="20216" y="89294"/>
                      <a:pt x="25755" y="89294"/>
                    </a:cubicBezTo>
                    <a:cubicBezTo>
                      <a:pt x="31294" y="89294"/>
                      <a:pt x="36834" y="89294"/>
                      <a:pt x="36834" y="89294"/>
                    </a:cubicBezTo>
                    <a:cubicBezTo>
                      <a:pt x="36834" y="89294"/>
                      <a:pt x="47121" y="104563"/>
                      <a:pt x="98557" y="94919"/>
                    </a:cubicBezTo>
                    <a:cubicBezTo>
                      <a:pt x="149993" y="85275"/>
                      <a:pt x="176106" y="13750"/>
                      <a:pt x="165028" y="89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1EF8D"/>
                  </a:gs>
                  <a:gs pos="100000">
                    <a:srgbClr val="E7E53F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75" name="Freeform 4074"/>
              <p:cNvSpPr/>
              <p:nvPr/>
            </p:nvSpPr>
            <p:spPr>
              <a:xfrm>
                <a:off x="6757467" y="5530411"/>
                <a:ext cx="130444" cy="156022"/>
              </a:xfrm>
              <a:custGeom>
                <a:avLst/>
                <a:gdLst/>
                <a:ahLst/>
                <a:cxnLst/>
                <a:rect l="0" t="0" r="0" b="0"/>
                <a:pathLst>
                  <a:path w="130444" h="156022">
                    <a:moveTo>
                      <a:pt x="107941" y="1406"/>
                    </a:moveTo>
                    <a:cubicBezTo>
                      <a:pt x="101611" y="-1808"/>
                      <a:pt x="12191" y="35160"/>
                      <a:pt x="3487" y="72932"/>
                    </a:cubicBezTo>
                    <a:cubicBezTo>
                      <a:pt x="-5218" y="110704"/>
                      <a:pt x="5069" y="116329"/>
                      <a:pt x="5069" y="116329"/>
                    </a:cubicBezTo>
                    <a:cubicBezTo>
                      <a:pt x="5069" y="116329"/>
                      <a:pt x="8235" y="118740"/>
                      <a:pt x="12983" y="121955"/>
                    </a:cubicBezTo>
                    <a:cubicBezTo>
                      <a:pt x="17731" y="125170"/>
                      <a:pt x="13774" y="137224"/>
                      <a:pt x="23270" y="145260"/>
                    </a:cubicBezTo>
                    <a:cubicBezTo>
                      <a:pt x="32766" y="153298"/>
                      <a:pt x="47009" y="146868"/>
                      <a:pt x="47009" y="146868"/>
                    </a:cubicBezTo>
                    <a:cubicBezTo>
                      <a:pt x="47009" y="146868"/>
                      <a:pt x="66793" y="158119"/>
                      <a:pt x="77080" y="155709"/>
                    </a:cubicBezTo>
                    <a:cubicBezTo>
                      <a:pt x="87367" y="153298"/>
                      <a:pt x="118228" y="143654"/>
                      <a:pt x="127725" y="100256"/>
                    </a:cubicBezTo>
                    <a:cubicBezTo>
                      <a:pt x="137219" y="56859"/>
                      <a:pt x="119020" y="3014"/>
                      <a:pt x="119020" y="3014"/>
                    </a:cubicBezTo>
                    <a:cubicBezTo>
                      <a:pt x="119020" y="3014"/>
                      <a:pt x="119020" y="-2612"/>
                      <a:pt x="107941" y="140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AEC86"/>
                  </a:gs>
                  <a:gs pos="100000">
                    <a:srgbClr val="DCDF3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76" name="Freeform 4075"/>
              <p:cNvSpPr/>
              <p:nvPr/>
            </p:nvSpPr>
            <p:spPr>
              <a:xfrm>
                <a:off x="6867633" y="5531604"/>
                <a:ext cx="113135" cy="172911"/>
              </a:xfrm>
              <a:custGeom>
                <a:avLst/>
                <a:gdLst/>
                <a:ahLst/>
                <a:cxnLst/>
                <a:rect l="0" t="0" r="0" b="0"/>
                <a:pathLst>
                  <a:path w="113135" h="172911">
                    <a:moveTo>
                      <a:pt x="6479" y="9054"/>
                    </a:moveTo>
                    <a:cubicBezTo>
                      <a:pt x="4105" y="11465"/>
                      <a:pt x="-13304" y="121565"/>
                      <a:pt x="20723" y="147283"/>
                    </a:cubicBezTo>
                    <a:cubicBezTo>
                      <a:pt x="54750" y="172911"/>
                      <a:pt x="54750" y="172196"/>
                      <a:pt x="54750" y="172196"/>
                    </a:cubicBezTo>
                    <a:cubicBezTo>
                      <a:pt x="54750" y="172196"/>
                      <a:pt x="64641" y="176615"/>
                      <a:pt x="70576" y="163356"/>
                    </a:cubicBezTo>
                    <a:cubicBezTo>
                      <a:pt x="76511" y="150095"/>
                      <a:pt x="81655" y="171392"/>
                      <a:pt x="91942" y="160945"/>
                    </a:cubicBezTo>
                    <a:cubicBezTo>
                      <a:pt x="102229" y="150497"/>
                      <a:pt x="95107" y="144068"/>
                      <a:pt x="95107" y="144068"/>
                    </a:cubicBezTo>
                    <a:cubicBezTo>
                      <a:pt x="95107" y="144068"/>
                      <a:pt x="109351" y="143264"/>
                      <a:pt x="109351" y="132817"/>
                    </a:cubicBezTo>
                    <a:cubicBezTo>
                      <a:pt x="109351" y="122369"/>
                      <a:pt x="109351" y="122369"/>
                      <a:pt x="109351" y="122369"/>
                    </a:cubicBezTo>
                    <a:cubicBezTo>
                      <a:pt x="109351" y="122369"/>
                      <a:pt x="131508" y="79775"/>
                      <a:pt x="68993" y="29145"/>
                    </a:cubicBezTo>
                    <a:cubicBezTo>
                      <a:pt x="6479" y="-21485"/>
                      <a:pt x="6479" y="9054"/>
                      <a:pt x="6479" y="9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194"/>
                  </a:gs>
                  <a:gs pos="100000">
                    <a:srgbClr val="E8E74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77" name="Freeform 4076"/>
              <p:cNvSpPr/>
              <p:nvPr/>
            </p:nvSpPr>
            <p:spPr>
              <a:xfrm>
                <a:off x="6890879" y="5495251"/>
                <a:ext cx="178109" cy="118665"/>
              </a:xfrm>
              <a:custGeom>
                <a:avLst/>
                <a:gdLst/>
                <a:ahLst/>
                <a:cxnLst/>
                <a:rect l="0" t="0" r="0" b="0"/>
                <a:pathLst>
                  <a:path w="178109" h="118665">
                    <a:moveTo>
                      <a:pt x="4599" y="34155"/>
                    </a:moveTo>
                    <a:cubicBezTo>
                      <a:pt x="4599" y="34155"/>
                      <a:pt x="39418" y="109699"/>
                      <a:pt x="96393" y="116932"/>
                    </a:cubicBezTo>
                    <a:cubicBezTo>
                      <a:pt x="153369" y="124165"/>
                      <a:pt x="157325" y="106484"/>
                      <a:pt x="157325" y="106484"/>
                    </a:cubicBezTo>
                    <a:cubicBezTo>
                      <a:pt x="157325" y="106484"/>
                      <a:pt x="173942" y="112914"/>
                      <a:pt x="175525" y="98448"/>
                    </a:cubicBezTo>
                    <a:cubicBezTo>
                      <a:pt x="177108" y="83982"/>
                      <a:pt x="168404" y="75945"/>
                      <a:pt x="168404" y="75945"/>
                    </a:cubicBezTo>
                    <a:cubicBezTo>
                      <a:pt x="168404" y="75945"/>
                      <a:pt x="184229" y="71124"/>
                      <a:pt x="175525" y="62283"/>
                    </a:cubicBezTo>
                    <a:cubicBezTo>
                      <a:pt x="166821" y="53443"/>
                      <a:pt x="128837" y="-7635"/>
                      <a:pt x="53266" y="804"/>
                    </a:cubicBezTo>
                    <a:cubicBezTo>
                      <a:pt x="-22306" y="9242"/>
                      <a:pt x="4599" y="34155"/>
                      <a:pt x="4599" y="341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ECEA8B"/>
                  </a:gs>
                  <a:gs pos="100000">
                    <a:srgbClr val="E0DC3D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78" name="Freeform 4077"/>
              <p:cNvSpPr/>
              <p:nvPr/>
            </p:nvSpPr>
            <p:spPr>
              <a:xfrm>
                <a:off x="6884139" y="5411495"/>
                <a:ext cx="174339" cy="133670"/>
              </a:xfrm>
              <a:custGeom>
                <a:avLst/>
                <a:gdLst/>
                <a:ahLst/>
                <a:cxnLst/>
                <a:rect l="0" t="0" r="0" b="0"/>
                <a:pathLst>
                  <a:path w="174339" h="133670">
                    <a:moveTo>
                      <a:pt x="12921" y="96212"/>
                    </a:moveTo>
                    <a:cubicBezTo>
                      <a:pt x="12921" y="96212"/>
                      <a:pt x="31121" y="44779"/>
                      <a:pt x="77809" y="17454"/>
                    </a:cubicBezTo>
                    <a:cubicBezTo>
                      <a:pt x="124497" y="-9870"/>
                      <a:pt x="156151" y="2989"/>
                      <a:pt x="156151" y="2989"/>
                    </a:cubicBezTo>
                    <a:cubicBezTo>
                      <a:pt x="156151" y="2989"/>
                      <a:pt x="160898" y="7810"/>
                      <a:pt x="156151" y="15847"/>
                    </a:cubicBezTo>
                    <a:cubicBezTo>
                      <a:pt x="151403" y="23884"/>
                      <a:pt x="170394" y="9418"/>
                      <a:pt x="173560" y="25491"/>
                    </a:cubicBezTo>
                    <a:cubicBezTo>
                      <a:pt x="176725" y="41564"/>
                      <a:pt x="164064" y="52815"/>
                      <a:pt x="164064" y="52815"/>
                    </a:cubicBezTo>
                    <a:cubicBezTo>
                      <a:pt x="164064" y="52815"/>
                      <a:pt x="177517" y="56030"/>
                      <a:pt x="173560" y="62459"/>
                    </a:cubicBezTo>
                    <a:cubicBezTo>
                      <a:pt x="169603" y="68888"/>
                      <a:pt x="143490" y="144433"/>
                      <a:pt x="54070" y="132377"/>
                    </a:cubicBezTo>
                    <a:cubicBezTo>
                      <a:pt x="-35350" y="120323"/>
                      <a:pt x="12921" y="92998"/>
                      <a:pt x="12921" y="962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A2"/>
                  </a:gs>
                  <a:gs pos="100000">
                    <a:srgbClr val="ECEB5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79" name="Freeform 4078"/>
              <p:cNvSpPr/>
              <p:nvPr/>
            </p:nvSpPr>
            <p:spPr>
              <a:xfrm>
                <a:off x="6868808" y="5350091"/>
                <a:ext cx="114680" cy="157529"/>
              </a:xfrm>
              <a:custGeom>
                <a:avLst/>
                <a:gdLst/>
                <a:ahLst/>
                <a:cxnLst/>
                <a:rect l="0" t="0" r="0" b="0"/>
                <a:pathLst>
                  <a:path w="114680" h="157529">
                    <a:moveTo>
                      <a:pt x="7678" y="139133"/>
                    </a:moveTo>
                    <a:cubicBezTo>
                      <a:pt x="4513" y="130292"/>
                      <a:pt x="-18435" y="35461"/>
                      <a:pt x="33792" y="13763"/>
                    </a:cubicBezTo>
                    <a:cubicBezTo>
                      <a:pt x="86019" y="-7936"/>
                      <a:pt x="79689" y="904"/>
                      <a:pt x="87602" y="7333"/>
                    </a:cubicBezTo>
                    <a:cubicBezTo>
                      <a:pt x="95515" y="13763"/>
                      <a:pt x="98681" y="2511"/>
                      <a:pt x="108177" y="17781"/>
                    </a:cubicBezTo>
                    <a:cubicBezTo>
                      <a:pt x="117672" y="33050"/>
                      <a:pt x="127169" y="108594"/>
                      <a:pt x="57532" y="143151"/>
                    </a:cubicBezTo>
                    <a:cubicBezTo>
                      <a:pt x="-12105" y="177709"/>
                      <a:pt x="7678" y="139133"/>
                      <a:pt x="7678" y="1391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EF8B"/>
                  </a:gs>
                  <a:gs pos="100000">
                    <a:srgbClr val="E8E33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80" name="Freeform 4079"/>
              <p:cNvSpPr/>
              <p:nvPr/>
            </p:nvSpPr>
            <p:spPr>
              <a:xfrm>
                <a:off x="6777682" y="5347767"/>
                <a:ext cx="119131" cy="156776"/>
              </a:xfrm>
              <a:custGeom>
                <a:avLst/>
                <a:gdLst/>
                <a:ahLst/>
                <a:cxnLst/>
                <a:rect l="0" t="0" r="0" b="0"/>
                <a:pathLst>
                  <a:path w="119131" h="156776">
                    <a:moveTo>
                      <a:pt x="70316" y="151099"/>
                    </a:moveTo>
                    <a:cubicBezTo>
                      <a:pt x="70316" y="151099"/>
                      <a:pt x="-11981" y="105291"/>
                      <a:pt x="1471" y="47428"/>
                    </a:cubicBezTo>
                    <a:cubicBezTo>
                      <a:pt x="14924" y="-10435"/>
                      <a:pt x="26793" y="19300"/>
                      <a:pt x="26793" y="19300"/>
                    </a:cubicBezTo>
                    <a:cubicBezTo>
                      <a:pt x="26793" y="19300"/>
                      <a:pt x="34707" y="-12846"/>
                      <a:pt x="71108" y="5638"/>
                    </a:cubicBezTo>
                    <a:cubicBezTo>
                      <a:pt x="107508" y="24122"/>
                      <a:pt x="115421" y="41803"/>
                      <a:pt x="118587" y="91629"/>
                    </a:cubicBezTo>
                    <a:cubicBezTo>
                      <a:pt x="121752" y="141456"/>
                      <a:pt x="111465" y="169584"/>
                      <a:pt x="70316" y="15109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9C"/>
                  </a:gs>
                  <a:gs pos="100000">
                    <a:srgbClr val="ECEB5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81" name="Freeform 4080"/>
              <p:cNvSpPr/>
              <p:nvPr/>
            </p:nvSpPr>
            <p:spPr>
              <a:xfrm>
                <a:off x="6826089" y="5466621"/>
                <a:ext cx="102130" cy="95434"/>
              </a:xfrm>
              <a:custGeom>
                <a:avLst/>
                <a:gdLst/>
                <a:ahLst/>
                <a:cxnLst/>
                <a:rect l="0" t="0" r="0" b="0"/>
                <a:pathLst>
                  <a:path w="102130" h="95434">
                    <a:moveTo>
                      <a:pt x="12414" y="37068"/>
                    </a:moveTo>
                    <a:cubicBezTo>
                      <a:pt x="12414" y="34658"/>
                      <a:pt x="11622" y="13763"/>
                      <a:pt x="25866" y="12155"/>
                    </a:cubicBezTo>
                    <a:cubicBezTo>
                      <a:pt x="40110" y="10548"/>
                      <a:pt x="40901" y="-3918"/>
                      <a:pt x="56728" y="904"/>
                    </a:cubicBezTo>
                    <a:cubicBezTo>
                      <a:pt x="72554" y="5726"/>
                      <a:pt x="78093" y="3315"/>
                      <a:pt x="80467" y="9744"/>
                    </a:cubicBezTo>
                    <a:cubicBezTo>
                      <a:pt x="82841" y="16173"/>
                      <a:pt x="92338" y="15370"/>
                      <a:pt x="96293" y="29032"/>
                    </a:cubicBezTo>
                    <a:cubicBezTo>
                      <a:pt x="100250" y="42694"/>
                      <a:pt x="105790" y="49123"/>
                      <a:pt x="98668" y="59571"/>
                    </a:cubicBezTo>
                    <a:cubicBezTo>
                      <a:pt x="91546" y="70018"/>
                      <a:pt x="98667" y="70019"/>
                      <a:pt x="84424" y="82877"/>
                    </a:cubicBezTo>
                    <a:cubicBezTo>
                      <a:pt x="70180" y="95736"/>
                      <a:pt x="78093" y="80467"/>
                      <a:pt x="59893" y="86092"/>
                    </a:cubicBezTo>
                    <a:cubicBezTo>
                      <a:pt x="41692" y="91718"/>
                      <a:pt x="37736" y="106181"/>
                      <a:pt x="20326" y="81270"/>
                    </a:cubicBezTo>
                    <a:cubicBezTo>
                      <a:pt x="2918" y="56356"/>
                      <a:pt x="5292" y="67608"/>
                      <a:pt x="1731" y="62384"/>
                    </a:cubicBezTo>
                    <a:cubicBezTo>
                      <a:pt x="-1830" y="57160"/>
                      <a:pt x="-1039" y="38676"/>
                      <a:pt x="12414" y="37068"/>
                    </a:cubicBezTo>
                    <a:close/>
                  </a:path>
                </a:pathLst>
              </a:custGeom>
              <a:solidFill>
                <a:srgbClr val="38620E"/>
              </a:solidFill>
              <a:ln w="7700" cap="flat">
                <a:noFill/>
                <a:bevel/>
              </a:ln>
            </p:spPr>
          </p:sp>
          <p:sp>
            <p:nvSpPr>
              <p:cNvPr id="4082" name="Freeform 4081"/>
              <p:cNvSpPr/>
              <p:nvPr/>
            </p:nvSpPr>
            <p:spPr>
              <a:xfrm>
                <a:off x="6849581" y="5483363"/>
                <a:ext cx="69117" cy="64585"/>
              </a:xfrm>
              <a:custGeom>
                <a:avLst/>
                <a:gdLst/>
                <a:ahLst/>
                <a:cxnLst/>
                <a:rect l="0" t="0" r="0" b="0"/>
                <a:pathLst>
                  <a:path w="69117" h="64585">
                    <a:moveTo>
                      <a:pt x="8401" y="25086"/>
                    </a:moveTo>
                    <a:cubicBezTo>
                      <a:pt x="8401" y="23455"/>
                      <a:pt x="7865" y="9314"/>
                      <a:pt x="17505" y="8226"/>
                    </a:cubicBezTo>
                    <a:cubicBezTo>
                      <a:pt x="27145" y="7138"/>
                      <a:pt x="27680" y="-2651"/>
                      <a:pt x="38391" y="612"/>
                    </a:cubicBezTo>
                    <a:cubicBezTo>
                      <a:pt x="49101" y="3875"/>
                      <a:pt x="52850" y="2243"/>
                      <a:pt x="54456" y="6594"/>
                    </a:cubicBezTo>
                    <a:cubicBezTo>
                      <a:pt x="56063" y="10945"/>
                      <a:pt x="62490" y="10402"/>
                      <a:pt x="65167" y="19647"/>
                    </a:cubicBezTo>
                    <a:cubicBezTo>
                      <a:pt x="67844" y="28893"/>
                      <a:pt x="71593" y="33244"/>
                      <a:pt x="66774" y="40315"/>
                    </a:cubicBezTo>
                    <a:cubicBezTo>
                      <a:pt x="61954" y="47385"/>
                      <a:pt x="66773" y="47385"/>
                      <a:pt x="57134" y="56087"/>
                    </a:cubicBezTo>
                    <a:cubicBezTo>
                      <a:pt x="47494" y="64789"/>
                      <a:pt x="52850" y="54456"/>
                      <a:pt x="40533" y="58263"/>
                    </a:cubicBezTo>
                    <a:cubicBezTo>
                      <a:pt x="28215" y="62070"/>
                      <a:pt x="25538" y="71859"/>
                      <a:pt x="13756" y="54999"/>
                    </a:cubicBezTo>
                    <a:cubicBezTo>
                      <a:pt x="1975" y="38139"/>
                      <a:pt x="3581" y="45754"/>
                      <a:pt x="1171" y="42218"/>
                    </a:cubicBezTo>
                    <a:cubicBezTo>
                      <a:pt x="-1238" y="38683"/>
                      <a:pt x="-703" y="26174"/>
                      <a:pt x="8401" y="25086"/>
                    </a:cubicBezTo>
                    <a:close/>
                  </a:path>
                </a:pathLst>
              </a:custGeom>
              <a:solidFill>
                <a:srgbClr val="483D8B"/>
              </a:solidFill>
              <a:ln w="7700" cap="flat">
                <a:noFill/>
                <a:bevel/>
              </a:ln>
            </p:spPr>
          </p:sp>
          <p:sp>
            <p:nvSpPr>
              <p:cNvPr id="4083" name="Freeform 4082"/>
              <p:cNvSpPr/>
              <p:nvPr/>
            </p:nvSpPr>
            <p:spPr>
              <a:xfrm>
                <a:off x="6868746" y="5507117"/>
                <a:ext cx="16816" cy="17078"/>
              </a:xfrm>
              <a:custGeom>
                <a:avLst/>
                <a:gdLst/>
                <a:ahLst/>
                <a:cxnLst/>
                <a:rect l="0" t="0" r="0" b="0"/>
                <a:pathLst>
                  <a:path w="16816" h="17078">
                    <a:moveTo>
                      <a:pt x="0" y="8539"/>
                    </a:moveTo>
                    <a:cubicBezTo>
                      <a:pt x="0" y="3823"/>
                      <a:pt x="3764" y="0"/>
                      <a:pt x="8408" y="0"/>
                    </a:cubicBezTo>
                    <a:cubicBezTo>
                      <a:pt x="13051" y="0"/>
                      <a:pt x="16816" y="3823"/>
                      <a:pt x="16816" y="8539"/>
                    </a:cubicBezTo>
                    <a:cubicBezTo>
                      <a:pt x="16816" y="13255"/>
                      <a:pt x="13051" y="17078"/>
                      <a:pt x="8408" y="17078"/>
                    </a:cubicBezTo>
                    <a:cubicBezTo>
                      <a:pt x="3764" y="17078"/>
                      <a:pt x="0" y="13255"/>
                      <a:pt x="0" y="853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084" name="Freeform 4083"/>
              <p:cNvSpPr/>
              <p:nvPr/>
            </p:nvSpPr>
            <p:spPr>
              <a:xfrm>
                <a:off x="6899038" y="5504293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1"/>
                      <a:pt x="1771" y="0"/>
                      <a:pt x="3957" y="0"/>
                    </a:cubicBezTo>
                    <a:cubicBezTo>
                      <a:pt x="6142" y="0"/>
                      <a:pt x="7913" y="1911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085" name="Freeform 4084"/>
              <p:cNvSpPr/>
              <p:nvPr/>
            </p:nvSpPr>
            <p:spPr>
              <a:xfrm>
                <a:off x="6884696" y="5528904"/>
                <a:ext cx="7419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419" h="8539">
                    <a:moveTo>
                      <a:pt x="0" y="4269"/>
                    </a:moveTo>
                    <a:cubicBezTo>
                      <a:pt x="0" y="1911"/>
                      <a:pt x="1661" y="0"/>
                      <a:pt x="3709" y="0"/>
                    </a:cubicBezTo>
                    <a:cubicBezTo>
                      <a:pt x="5758" y="0"/>
                      <a:pt x="7419" y="1911"/>
                      <a:pt x="7419" y="4269"/>
                    </a:cubicBezTo>
                    <a:cubicBezTo>
                      <a:pt x="7419" y="6627"/>
                      <a:pt x="5758" y="8539"/>
                      <a:pt x="3709" y="8539"/>
                    </a:cubicBezTo>
                    <a:cubicBezTo>
                      <a:pt x="166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086" name="Freeform 4085"/>
              <p:cNvSpPr/>
              <p:nvPr/>
            </p:nvSpPr>
            <p:spPr>
              <a:xfrm>
                <a:off x="6887169" y="5512831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1"/>
                      <a:pt x="1771" y="0"/>
                      <a:pt x="3957" y="0"/>
                    </a:cubicBezTo>
                    <a:cubicBezTo>
                      <a:pt x="6142" y="0"/>
                      <a:pt x="7913" y="1911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</p:grpSp>
        <p:grpSp>
          <p:nvGrpSpPr>
            <p:cNvPr id="4087" name="Group 4086"/>
            <p:cNvGrpSpPr/>
            <p:nvPr/>
          </p:nvGrpSpPr>
          <p:grpSpPr>
            <a:xfrm>
              <a:off x="6838518" y="4937704"/>
              <a:ext cx="386017" cy="356748"/>
              <a:chOff x="6838518" y="4937704"/>
              <a:chExt cx="386017" cy="356748"/>
            </a:xfrm>
          </p:grpSpPr>
          <p:sp>
            <p:nvSpPr>
              <p:cNvPr id="4088" name="Freeform 4087"/>
              <p:cNvSpPr/>
              <p:nvPr/>
            </p:nvSpPr>
            <p:spPr>
              <a:xfrm>
                <a:off x="6862382" y="5009028"/>
                <a:ext cx="152824" cy="115965"/>
              </a:xfrm>
              <a:custGeom>
                <a:avLst/>
                <a:gdLst/>
                <a:ahLst/>
                <a:cxnLst/>
                <a:rect l="0" t="0" r="0" b="0"/>
                <a:pathLst>
                  <a:path w="152824" h="115965">
                    <a:moveTo>
                      <a:pt x="141164" y="68524"/>
                    </a:moveTo>
                    <a:cubicBezTo>
                      <a:pt x="141164" y="68524"/>
                      <a:pt x="99225" y="9857"/>
                      <a:pt x="55702" y="1821"/>
                    </a:cubicBezTo>
                    <a:cubicBezTo>
                      <a:pt x="12179" y="-6216"/>
                      <a:pt x="14553" y="14679"/>
                      <a:pt x="14553" y="14679"/>
                    </a:cubicBezTo>
                    <a:cubicBezTo>
                      <a:pt x="14553" y="14679"/>
                      <a:pt x="1100" y="18698"/>
                      <a:pt x="3474" y="37985"/>
                    </a:cubicBezTo>
                    <a:cubicBezTo>
                      <a:pt x="5848" y="57273"/>
                      <a:pt x="-7604" y="42807"/>
                      <a:pt x="6640" y="70935"/>
                    </a:cubicBezTo>
                    <a:cubicBezTo>
                      <a:pt x="20884" y="99064"/>
                      <a:pt x="72319" y="115965"/>
                      <a:pt x="103972" y="115965"/>
                    </a:cubicBezTo>
                    <a:cubicBezTo>
                      <a:pt x="135625" y="115965"/>
                      <a:pt x="151056" y="98662"/>
                      <a:pt x="152243" y="99867"/>
                    </a:cubicBezTo>
                    <a:cubicBezTo>
                      <a:pt x="152243" y="99867"/>
                      <a:pt x="156594" y="84196"/>
                      <a:pt x="141164" y="6852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F7B3"/>
                  </a:gs>
                  <a:gs pos="100000">
                    <a:srgbClr val="EEF179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89" name="Freeform 4088"/>
              <p:cNvSpPr/>
              <p:nvPr/>
            </p:nvSpPr>
            <p:spPr>
              <a:xfrm>
                <a:off x="6838518" y="5105593"/>
                <a:ext cx="167477" cy="98134"/>
              </a:xfrm>
              <a:custGeom>
                <a:avLst/>
                <a:gdLst/>
                <a:ahLst/>
                <a:cxnLst/>
                <a:rect l="0" t="0" r="0" b="0"/>
                <a:pathLst>
                  <a:path w="167477" h="98134">
                    <a:moveTo>
                      <a:pt x="165028" y="8928"/>
                    </a:moveTo>
                    <a:cubicBezTo>
                      <a:pt x="161072" y="8928"/>
                      <a:pt x="71652" y="-12771"/>
                      <a:pt x="35251" y="11339"/>
                    </a:cubicBezTo>
                    <a:cubicBezTo>
                      <a:pt x="-1150" y="35449"/>
                      <a:pt x="9929" y="34645"/>
                      <a:pt x="9929" y="34645"/>
                    </a:cubicBezTo>
                    <a:cubicBezTo>
                      <a:pt x="9929" y="34645"/>
                      <a:pt x="3598" y="39467"/>
                      <a:pt x="6763" y="46700"/>
                    </a:cubicBezTo>
                    <a:cubicBezTo>
                      <a:pt x="9929" y="53933"/>
                      <a:pt x="-4315" y="61969"/>
                      <a:pt x="1224" y="69202"/>
                    </a:cubicBezTo>
                    <a:cubicBezTo>
                      <a:pt x="6763" y="76435"/>
                      <a:pt x="19424" y="77239"/>
                      <a:pt x="19424" y="77239"/>
                    </a:cubicBezTo>
                    <a:cubicBezTo>
                      <a:pt x="19424" y="77239"/>
                      <a:pt x="20216" y="89294"/>
                      <a:pt x="25755" y="89294"/>
                    </a:cubicBezTo>
                    <a:cubicBezTo>
                      <a:pt x="31294" y="89294"/>
                      <a:pt x="36834" y="89294"/>
                      <a:pt x="36834" y="89294"/>
                    </a:cubicBezTo>
                    <a:cubicBezTo>
                      <a:pt x="36834" y="89294"/>
                      <a:pt x="47121" y="104563"/>
                      <a:pt x="98557" y="94919"/>
                    </a:cubicBezTo>
                    <a:cubicBezTo>
                      <a:pt x="149993" y="85275"/>
                      <a:pt x="176106" y="13750"/>
                      <a:pt x="165028" y="89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1EF8D"/>
                  </a:gs>
                  <a:gs pos="100000">
                    <a:srgbClr val="E7E53F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90" name="Freeform 4089"/>
              <p:cNvSpPr/>
              <p:nvPr/>
            </p:nvSpPr>
            <p:spPr>
              <a:xfrm>
                <a:off x="6913014" y="5120348"/>
                <a:ext cx="130444" cy="156022"/>
              </a:xfrm>
              <a:custGeom>
                <a:avLst/>
                <a:gdLst/>
                <a:ahLst/>
                <a:cxnLst/>
                <a:rect l="0" t="0" r="0" b="0"/>
                <a:pathLst>
                  <a:path w="130444" h="156022">
                    <a:moveTo>
                      <a:pt x="107941" y="1406"/>
                    </a:moveTo>
                    <a:cubicBezTo>
                      <a:pt x="101611" y="-1808"/>
                      <a:pt x="12191" y="35160"/>
                      <a:pt x="3487" y="72932"/>
                    </a:cubicBezTo>
                    <a:cubicBezTo>
                      <a:pt x="-5218" y="110704"/>
                      <a:pt x="5069" y="116329"/>
                      <a:pt x="5069" y="116329"/>
                    </a:cubicBezTo>
                    <a:cubicBezTo>
                      <a:pt x="5069" y="116329"/>
                      <a:pt x="8235" y="118740"/>
                      <a:pt x="12983" y="121955"/>
                    </a:cubicBezTo>
                    <a:cubicBezTo>
                      <a:pt x="17731" y="125170"/>
                      <a:pt x="13774" y="137224"/>
                      <a:pt x="23270" y="145260"/>
                    </a:cubicBezTo>
                    <a:cubicBezTo>
                      <a:pt x="32766" y="153298"/>
                      <a:pt x="47009" y="146868"/>
                      <a:pt x="47009" y="146868"/>
                    </a:cubicBezTo>
                    <a:cubicBezTo>
                      <a:pt x="47009" y="146868"/>
                      <a:pt x="66793" y="158119"/>
                      <a:pt x="77080" y="155709"/>
                    </a:cubicBezTo>
                    <a:cubicBezTo>
                      <a:pt x="87367" y="153298"/>
                      <a:pt x="118228" y="143654"/>
                      <a:pt x="127725" y="100256"/>
                    </a:cubicBezTo>
                    <a:cubicBezTo>
                      <a:pt x="137219" y="56859"/>
                      <a:pt x="119020" y="3014"/>
                      <a:pt x="119020" y="3014"/>
                    </a:cubicBezTo>
                    <a:cubicBezTo>
                      <a:pt x="119020" y="3014"/>
                      <a:pt x="119020" y="-2612"/>
                      <a:pt x="107941" y="140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AEC86"/>
                  </a:gs>
                  <a:gs pos="100000">
                    <a:srgbClr val="DCDF3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91" name="Freeform 4090"/>
              <p:cNvSpPr/>
              <p:nvPr/>
            </p:nvSpPr>
            <p:spPr>
              <a:xfrm>
                <a:off x="7023181" y="5121541"/>
                <a:ext cx="113135" cy="172911"/>
              </a:xfrm>
              <a:custGeom>
                <a:avLst/>
                <a:gdLst/>
                <a:ahLst/>
                <a:cxnLst/>
                <a:rect l="0" t="0" r="0" b="0"/>
                <a:pathLst>
                  <a:path w="113135" h="172911">
                    <a:moveTo>
                      <a:pt x="6479" y="9054"/>
                    </a:moveTo>
                    <a:cubicBezTo>
                      <a:pt x="4105" y="11465"/>
                      <a:pt x="-13304" y="121565"/>
                      <a:pt x="20723" y="147283"/>
                    </a:cubicBezTo>
                    <a:cubicBezTo>
                      <a:pt x="54750" y="172911"/>
                      <a:pt x="54750" y="172196"/>
                      <a:pt x="54750" y="172196"/>
                    </a:cubicBezTo>
                    <a:cubicBezTo>
                      <a:pt x="54750" y="172196"/>
                      <a:pt x="64641" y="176615"/>
                      <a:pt x="70576" y="163356"/>
                    </a:cubicBezTo>
                    <a:cubicBezTo>
                      <a:pt x="76511" y="150095"/>
                      <a:pt x="81655" y="171392"/>
                      <a:pt x="91942" y="160945"/>
                    </a:cubicBezTo>
                    <a:cubicBezTo>
                      <a:pt x="102229" y="150497"/>
                      <a:pt x="95107" y="144068"/>
                      <a:pt x="95107" y="144068"/>
                    </a:cubicBezTo>
                    <a:cubicBezTo>
                      <a:pt x="95107" y="144068"/>
                      <a:pt x="109351" y="143264"/>
                      <a:pt x="109351" y="132817"/>
                    </a:cubicBezTo>
                    <a:cubicBezTo>
                      <a:pt x="109351" y="122369"/>
                      <a:pt x="109351" y="122369"/>
                      <a:pt x="109351" y="122369"/>
                    </a:cubicBezTo>
                    <a:cubicBezTo>
                      <a:pt x="109351" y="122369"/>
                      <a:pt x="131508" y="79775"/>
                      <a:pt x="68993" y="29145"/>
                    </a:cubicBezTo>
                    <a:cubicBezTo>
                      <a:pt x="6479" y="-21485"/>
                      <a:pt x="6479" y="9054"/>
                      <a:pt x="6479" y="9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194"/>
                  </a:gs>
                  <a:gs pos="100000">
                    <a:srgbClr val="E8E74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92" name="Freeform 4091"/>
              <p:cNvSpPr/>
              <p:nvPr/>
            </p:nvSpPr>
            <p:spPr>
              <a:xfrm>
                <a:off x="7046427" y="5085187"/>
                <a:ext cx="178109" cy="118665"/>
              </a:xfrm>
              <a:custGeom>
                <a:avLst/>
                <a:gdLst/>
                <a:ahLst/>
                <a:cxnLst/>
                <a:rect l="0" t="0" r="0" b="0"/>
                <a:pathLst>
                  <a:path w="178109" h="118665">
                    <a:moveTo>
                      <a:pt x="4599" y="34155"/>
                    </a:moveTo>
                    <a:cubicBezTo>
                      <a:pt x="4599" y="34155"/>
                      <a:pt x="39418" y="109699"/>
                      <a:pt x="96393" y="116932"/>
                    </a:cubicBezTo>
                    <a:cubicBezTo>
                      <a:pt x="153369" y="124165"/>
                      <a:pt x="157325" y="106484"/>
                      <a:pt x="157325" y="106484"/>
                    </a:cubicBezTo>
                    <a:cubicBezTo>
                      <a:pt x="157325" y="106484"/>
                      <a:pt x="173942" y="112914"/>
                      <a:pt x="175525" y="98448"/>
                    </a:cubicBezTo>
                    <a:cubicBezTo>
                      <a:pt x="177108" y="83982"/>
                      <a:pt x="168404" y="75945"/>
                      <a:pt x="168404" y="75945"/>
                    </a:cubicBezTo>
                    <a:cubicBezTo>
                      <a:pt x="168404" y="75945"/>
                      <a:pt x="184229" y="71124"/>
                      <a:pt x="175525" y="62283"/>
                    </a:cubicBezTo>
                    <a:cubicBezTo>
                      <a:pt x="166821" y="53443"/>
                      <a:pt x="128837" y="-7635"/>
                      <a:pt x="53266" y="804"/>
                    </a:cubicBezTo>
                    <a:cubicBezTo>
                      <a:pt x="-22306" y="9242"/>
                      <a:pt x="4599" y="34155"/>
                      <a:pt x="4599" y="341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ECEA8B"/>
                  </a:gs>
                  <a:gs pos="100000">
                    <a:srgbClr val="E0DC3D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93" name="Freeform 4092"/>
              <p:cNvSpPr/>
              <p:nvPr/>
            </p:nvSpPr>
            <p:spPr>
              <a:xfrm>
                <a:off x="7039687" y="5001432"/>
                <a:ext cx="174339" cy="133670"/>
              </a:xfrm>
              <a:custGeom>
                <a:avLst/>
                <a:gdLst/>
                <a:ahLst/>
                <a:cxnLst/>
                <a:rect l="0" t="0" r="0" b="0"/>
                <a:pathLst>
                  <a:path w="174339" h="133670">
                    <a:moveTo>
                      <a:pt x="12921" y="96212"/>
                    </a:moveTo>
                    <a:cubicBezTo>
                      <a:pt x="12921" y="96212"/>
                      <a:pt x="31121" y="44779"/>
                      <a:pt x="77809" y="17454"/>
                    </a:cubicBezTo>
                    <a:cubicBezTo>
                      <a:pt x="124497" y="-9870"/>
                      <a:pt x="156151" y="2989"/>
                      <a:pt x="156151" y="2989"/>
                    </a:cubicBezTo>
                    <a:cubicBezTo>
                      <a:pt x="156151" y="2989"/>
                      <a:pt x="160898" y="7810"/>
                      <a:pt x="156151" y="15847"/>
                    </a:cubicBezTo>
                    <a:cubicBezTo>
                      <a:pt x="151403" y="23884"/>
                      <a:pt x="170394" y="9418"/>
                      <a:pt x="173560" y="25491"/>
                    </a:cubicBezTo>
                    <a:cubicBezTo>
                      <a:pt x="176725" y="41564"/>
                      <a:pt x="164064" y="52815"/>
                      <a:pt x="164064" y="52815"/>
                    </a:cubicBezTo>
                    <a:cubicBezTo>
                      <a:pt x="164064" y="52815"/>
                      <a:pt x="177517" y="56030"/>
                      <a:pt x="173560" y="62459"/>
                    </a:cubicBezTo>
                    <a:cubicBezTo>
                      <a:pt x="169603" y="68888"/>
                      <a:pt x="143490" y="144433"/>
                      <a:pt x="54070" y="132377"/>
                    </a:cubicBezTo>
                    <a:cubicBezTo>
                      <a:pt x="-35350" y="120323"/>
                      <a:pt x="12921" y="92998"/>
                      <a:pt x="12921" y="962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A2"/>
                  </a:gs>
                  <a:gs pos="100000">
                    <a:srgbClr val="ECEB5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94" name="Freeform 4093"/>
              <p:cNvSpPr/>
              <p:nvPr/>
            </p:nvSpPr>
            <p:spPr>
              <a:xfrm>
                <a:off x="7024356" y="4940027"/>
                <a:ext cx="114680" cy="157529"/>
              </a:xfrm>
              <a:custGeom>
                <a:avLst/>
                <a:gdLst/>
                <a:ahLst/>
                <a:cxnLst/>
                <a:rect l="0" t="0" r="0" b="0"/>
                <a:pathLst>
                  <a:path w="114680" h="157529">
                    <a:moveTo>
                      <a:pt x="7678" y="139133"/>
                    </a:moveTo>
                    <a:cubicBezTo>
                      <a:pt x="4513" y="130292"/>
                      <a:pt x="-18435" y="35461"/>
                      <a:pt x="33792" y="13763"/>
                    </a:cubicBezTo>
                    <a:cubicBezTo>
                      <a:pt x="86019" y="-7936"/>
                      <a:pt x="79689" y="904"/>
                      <a:pt x="87602" y="7333"/>
                    </a:cubicBezTo>
                    <a:cubicBezTo>
                      <a:pt x="95515" y="13763"/>
                      <a:pt x="98681" y="2511"/>
                      <a:pt x="108177" y="17781"/>
                    </a:cubicBezTo>
                    <a:cubicBezTo>
                      <a:pt x="117672" y="33050"/>
                      <a:pt x="127169" y="108594"/>
                      <a:pt x="57532" y="143151"/>
                    </a:cubicBezTo>
                    <a:cubicBezTo>
                      <a:pt x="-12105" y="177709"/>
                      <a:pt x="7678" y="139133"/>
                      <a:pt x="7678" y="1391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EF8B"/>
                  </a:gs>
                  <a:gs pos="100000">
                    <a:srgbClr val="E8E33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95" name="Freeform 4094"/>
              <p:cNvSpPr/>
              <p:nvPr/>
            </p:nvSpPr>
            <p:spPr>
              <a:xfrm>
                <a:off x="6933230" y="4937704"/>
                <a:ext cx="119131" cy="156776"/>
              </a:xfrm>
              <a:custGeom>
                <a:avLst/>
                <a:gdLst/>
                <a:ahLst/>
                <a:cxnLst/>
                <a:rect l="0" t="0" r="0" b="0"/>
                <a:pathLst>
                  <a:path w="119131" h="156776">
                    <a:moveTo>
                      <a:pt x="70316" y="151099"/>
                    </a:moveTo>
                    <a:cubicBezTo>
                      <a:pt x="70316" y="151099"/>
                      <a:pt x="-11981" y="105291"/>
                      <a:pt x="1471" y="47428"/>
                    </a:cubicBezTo>
                    <a:cubicBezTo>
                      <a:pt x="14924" y="-10435"/>
                      <a:pt x="26793" y="19300"/>
                      <a:pt x="26793" y="19300"/>
                    </a:cubicBezTo>
                    <a:cubicBezTo>
                      <a:pt x="26793" y="19300"/>
                      <a:pt x="34707" y="-12846"/>
                      <a:pt x="71108" y="5638"/>
                    </a:cubicBezTo>
                    <a:cubicBezTo>
                      <a:pt x="107508" y="24122"/>
                      <a:pt x="115421" y="41803"/>
                      <a:pt x="118587" y="91629"/>
                    </a:cubicBezTo>
                    <a:cubicBezTo>
                      <a:pt x="121752" y="141456"/>
                      <a:pt x="111465" y="169584"/>
                      <a:pt x="70316" y="15109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9C"/>
                  </a:gs>
                  <a:gs pos="100000">
                    <a:srgbClr val="ECEB5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096" name="Freeform 4095"/>
              <p:cNvSpPr/>
              <p:nvPr/>
            </p:nvSpPr>
            <p:spPr>
              <a:xfrm>
                <a:off x="6981637" y="5056557"/>
                <a:ext cx="102130" cy="95434"/>
              </a:xfrm>
              <a:custGeom>
                <a:avLst/>
                <a:gdLst/>
                <a:ahLst/>
                <a:cxnLst/>
                <a:rect l="0" t="0" r="0" b="0"/>
                <a:pathLst>
                  <a:path w="102130" h="95434">
                    <a:moveTo>
                      <a:pt x="12414" y="37068"/>
                    </a:moveTo>
                    <a:cubicBezTo>
                      <a:pt x="12414" y="34658"/>
                      <a:pt x="11622" y="13763"/>
                      <a:pt x="25866" y="12155"/>
                    </a:cubicBezTo>
                    <a:cubicBezTo>
                      <a:pt x="40110" y="10548"/>
                      <a:pt x="40901" y="-3918"/>
                      <a:pt x="56728" y="904"/>
                    </a:cubicBezTo>
                    <a:cubicBezTo>
                      <a:pt x="72554" y="5726"/>
                      <a:pt x="78093" y="3315"/>
                      <a:pt x="80467" y="9744"/>
                    </a:cubicBezTo>
                    <a:cubicBezTo>
                      <a:pt x="82841" y="16173"/>
                      <a:pt x="92338" y="15370"/>
                      <a:pt x="96293" y="29032"/>
                    </a:cubicBezTo>
                    <a:cubicBezTo>
                      <a:pt x="100250" y="42694"/>
                      <a:pt x="105790" y="49123"/>
                      <a:pt x="98668" y="59571"/>
                    </a:cubicBezTo>
                    <a:cubicBezTo>
                      <a:pt x="91546" y="70018"/>
                      <a:pt x="98667" y="70019"/>
                      <a:pt x="84424" y="82877"/>
                    </a:cubicBezTo>
                    <a:cubicBezTo>
                      <a:pt x="70180" y="95736"/>
                      <a:pt x="78093" y="80467"/>
                      <a:pt x="59893" y="86092"/>
                    </a:cubicBezTo>
                    <a:cubicBezTo>
                      <a:pt x="41692" y="91718"/>
                      <a:pt x="37736" y="106181"/>
                      <a:pt x="20326" y="81270"/>
                    </a:cubicBezTo>
                    <a:cubicBezTo>
                      <a:pt x="2918" y="56356"/>
                      <a:pt x="5292" y="67608"/>
                      <a:pt x="1731" y="62384"/>
                    </a:cubicBezTo>
                    <a:cubicBezTo>
                      <a:pt x="-1830" y="57160"/>
                      <a:pt x="-1039" y="38676"/>
                      <a:pt x="12414" y="37068"/>
                    </a:cubicBezTo>
                    <a:close/>
                  </a:path>
                </a:pathLst>
              </a:custGeom>
              <a:solidFill>
                <a:srgbClr val="38620E"/>
              </a:solidFill>
              <a:ln w="7700" cap="flat">
                <a:noFill/>
                <a:bevel/>
              </a:ln>
            </p:spPr>
          </p:sp>
          <p:sp>
            <p:nvSpPr>
              <p:cNvPr id="4097" name="Freeform 4096"/>
              <p:cNvSpPr/>
              <p:nvPr/>
            </p:nvSpPr>
            <p:spPr>
              <a:xfrm>
                <a:off x="7005129" y="5073300"/>
                <a:ext cx="69117" cy="64585"/>
              </a:xfrm>
              <a:custGeom>
                <a:avLst/>
                <a:gdLst/>
                <a:ahLst/>
                <a:cxnLst/>
                <a:rect l="0" t="0" r="0" b="0"/>
                <a:pathLst>
                  <a:path w="69117" h="64585">
                    <a:moveTo>
                      <a:pt x="8401" y="25086"/>
                    </a:moveTo>
                    <a:cubicBezTo>
                      <a:pt x="8401" y="23455"/>
                      <a:pt x="7865" y="9314"/>
                      <a:pt x="17505" y="8226"/>
                    </a:cubicBezTo>
                    <a:cubicBezTo>
                      <a:pt x="27145" y="7138"/>
                      <a:pt x="27680" y="-2651"/>
                      <a:pt x="38391" y="612"/>
                    </a:cubicBezTo>
                    <a:cubicBezTo>
                      <a:pt x="49101" y="3875"/>
                      <a:pt x="52850" y="2243"/>
                      <a:pt x="54456" y="6594"/>
                    </a:cubicBezTo>
                    <a:cubicBezTo>
                      <a:pt x="56063" y="10945"/>
                      <a:pt x="62490" y="10402"/>
                      <a:pt x="65167" y="19647"/>
                    </a:cubicBezTo>
                    <a:cubicBezTo>
                      <a:pt x="67844" y="28893"/>
                      <a:pt x="71593" y="33244"/>
                      <a:pt x="66774" y="40315"/>
                    </a:cubicBezTo>
                    <a:cubicBezTo>
                      <a:pt x="61954" y="47385"/>
                      <a:pt x="66773" y="47385"/>
                      <a:pt x="57134" y="56087"/>
                    </a:cubicBezTo>
                    <a:cubicBezTo>
                      <a:pt x="47494" y="64789"/>
                      <a:pt x="52850" y="54456"/>
                      <a:pt x="40533" y="58263"/>
                    </a:cubicBezTo>
                    <a:cubicBezTo>
                      <a:pt x="28215" y="62070"/>
                      <a:pt x="25538" y="71859"/>
                      <a:pt x="13756" y="54999"/>
                    </a:cubicBezTo>
                    <a:cubicBezTo>
                      <a:pt x="1975" y="38139"/>
                      <a:pt x="3581" y="45754"/>
                      <a:pt x="1171" y="42218"/>
                    </a:cubicBezTo>
                    <a:cubicBezTo>
                      <a:pt x="-1238" y="38683"/>
                      <a:pt x="-703" y="26174"/>
                      <a:pt x="8401" y="25086"/>
                    </a:cubicBezTo>
                    <a:close/>
                  </a:path>
                </a:pathLst>
              </a:custGeom>
              <a:solidFill>
                <a:srgbClr val="483D8B"/>
              </a:solidFill>
              <a:ln w="7700" cap="flat">
                <a:noFill/>
                <a:bevel/>
              </a:ln>
            </p:spPr>
          </p:sp>
          <p:sp>
            <p:nvSpPr>
              <p:cNvPr id="4098" name="Freeform 4097"/>
              <p:cNvSpPr/>
              <p:nvPr/>
            </p:nvSpPr>
            <p:spPr>
              <a:xfrm>
                <a:off x="7024294" y="5097054"/>
                <a:ext cx="16816" cy="17078"/>
              </a:xfrm>
              <a:custGeom>
                <a:avLst/>
                <a:gdLst/>
                <a:ahLst/>
                <a:cxnLst/>
                <a:rect l="0" t="0" r="0" b="0"/>
                <a:pathLst>
                  <a:path w="16816" h="17078">
                    <a:moveTo>
                      <a:pt x="0" y="8539"/>
                    </a:moveTo>
                    <a:cubicBezTo>
                      <a:pt x="0" y="3823"/>
                      <a:pt x="3764" y="0"/>
                      <a:pt x="8408" y="0"/>
                    </a:cubicBezTo>
                    <a:cubicBezTo>
                      <a:pt x="13051" y="0"/>
                      <a:pt x="16816" y="3823"/>
                      <a:pt x="16816" y="8539"/>
                    </a:cubicBezTo>
                    <a:cubicBezTo>
                      <a:pt x="16816" y="13255"/>
                      <a:pt x="13051" y="17078"/>
                      <a:pt x="8408" y="17078"/>
                    </a:cubicBezTo>
                    <a:cubicBezTo>
                      <a:pt x="3764" y="17078"/>
                      <a:pt x="0" y="13255"/>
                      <a:pt x="0" y="853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099" name="Freeform 4098"/>
              <p:cNvSpPr/>
              <p:nvPr/>
            </p:nvSpPr>
            <p:spPr>
              <a:xfrm>
                <a:off x="7054586" y="5094229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1"/>
                      <a:pt x="1771" y="0"/>
                      <a:pt x="3957" y="0"/>
                    </a:cubicBezTo>
                    <a:cubicBezTo>
                      <a:pt x="6142" y="0"/>
                      <a:pt x="7913" y="1911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100" name="Freeform 4099"/>
              <p:cNvSpPr/>
              <p:nvPr/>
            </p:nvSpPr>
            <p:spPr>
              <a:xfrm>
                <a:off x="7040243" y="5118841"/>
                <a:ext cx="7419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419" h="8539">
                    <a:moveTo>
                      <a:pt x="0" y="4269"/>
                    </a:moveTo>
                    <a:cubicBezTo>
                      <a:pt x="0" y="1911"/>
                      <a:pt x="1661" y="0"/>
                      <a:pt x="3709" y="0"/>
                    </a:cubicBezTo>
                    <a:cubicBezTo>
                      <a:pt x="5758" y="0"/>
                      <a:pt x="7419" y="1911"/>
                      <a:pt x="7419" y="4269"/>
                    </a:cubicBezTo>
                    <a:cubicBezTo>
                      <a:pt x="7419" y="6627"/>
                      <a:pt x="5758" y="8539"/>
                      <a:pt x="3709" y="8539"/>
                    </a:cubicBezTo>
                    <a:cubicBezTo>
                      <a:pt x="166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101" name="Freeform 4100"/>
              <p:cNvSpPr/>
              <p:nvPr/>
            </p:nvSpPr>
            <p:spPr>
              <a:xfrm>
                <a:off x="7042716" y="5102768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1"/>
                      <a:pt x="1771" y="0"/>
                      <a:pt x="3957" y="0"/>
                    </a:cubicBezTo>
                    <a:cubicBezTo>
                      <a:pt x="6142" y="0"/>
                      <a:pt x="7913" y="1911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</p:grpSp>
        <p:grpSp>
          <p:nvGrpSpPr>
            <p:cNvPr id="4102" name="Group 4101"/>
            <p:cNvGrpSpPr/>
            <p:nvPr/>
          </p:nvGrpSpPr>
          <p:grpSpPr>
            <a:xfrm>
              <a:off x="7139950" y="5192950"/>
              <a:ext cx="386017" cy="356748"/>
              <a:chOff x="7139950" y="5192950"/>
              <a:chExt cx="386017" cy="356748"/>
            </a:xfrm>
          </p:grpSpPr>
          <p:sp>
            <p:nvSpPr>
              <p:cNvPr id="4103" name="Freeform 4102"/>
              <p:cNvSpPr/>
              <p:nvPr/>
            </p:nvSpPr>
            <p:spPr>
              <a:xfrm>
                <a:off x="7163813" y="5264274"/>
                <a:ext cx="152824" cy="115965"/>
              </a:xfrm>
              <a:custGeom>
                <a:avLst/>
                <a:gdLst/>
                <a:ahLst/>
                <a:cxnLst/>
                <a:rect l="0" t="0" r="0" b="0"/>
                <a:pathLst>
                  <a:path w="152824" h="115965">
                    <a:moveTo>
                      <a:pt x="141164" y="68524"/>
                    </a:moveTo>
                    <a:cubicBezTo>
                      <a:pt x="141164" y="68524"/>
                      <a:pt x="99225" y="9857"/>
                      <a:pt x="55702" y="1821"/>
                    </a:cubicBezTo>
                    <a:cubicBezTo>
                      <a:pt x="12179" y="-6216"/>
                      <a:pt x="14553" y="14679"/>
                      <a:pt x="14553" y="14679"/>
                    </a:cubicBezTo>
                    <a:cubicBezTo>
                      <a:pt x="14553" y="14679"/>
                      <a:pt x="1100" y="18698"/>
                      <a:pt x="3474" y="37985"/>
                    </a:cubicBezTo>
                    <a:cubicBezTo>
                      <a:pt x="5848" y="57273"/>
                      <a:pt x="-7604" y="42807"/>
                      <a:pt x="6640" y="70935"/>
                    </a:cubicBezTo>
                    <a:cubicBezTo>
                      <a:pt x="20884" y="99064"/>
                      <a:pt x="72319" y="115965"/>
                      <a:pt x="103972" y="115965"/>
                    </a:cubicBezTo>
                    <a:cubicBezTo>
                      <a:pt x="135625" y="115965"/>
                      <a:pt x="151056" y="98662"/>
                      <a:pt x="152243" y="99867"/>
                    </a:cubicBezTo>
                    <a:cubicBezTo>
                      <a:pt x="152243" y="99867"/>
                      <a:pt x="156594" y="84196"/>
                      <a:pt x="141164" y="6852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F7B3"/>
                  </a:gs>
                  <a:gs pos="100000">
                    <a:srgbClr val="EEF179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104" name="Freeform 4103"/>
              <p:cNvSpPr/>
              <p:nvPr/>
            </p:nvSpPr>
            <p:spPr>
              <a:xfrm>
                <a:off x="7139950" y="5360839"/>
                <a:ext cx="167477" cy="98134"/>
              </a:xfrm>
              <a:custGeom>
                <a:avLst/>
                <a:gdLst/>
                <a:ahLst/>
                <a:cxnLst/>
                <a:rect l="0" t="0" r="0" b="0"/>
                <a:pathLst>
                  <a:path w="167477" h="98134">
                    <a:moveTo>
                      <a:pt x="165028" y="8928"/>
                    </a:moveTo>
                    <a:cubicBezTo>
                      <a:pt x="161072" y="8928"/>
                      <a:pt x="71652" y="-12771"/>
                      <a:pt x="35251" y="11339"/>
                    </a:cubicBezTo>
                    <a:cubicBezTo>
                      <a:pt x="-1150" y="35449"/>
                      <a:pt x="9929" y="34645"/>
                      <a:pt x="9929" y="34645"/>
                    </a:cubicBezTo>
                    <a:cubicBezTo>
                      <a:pt x="9929" y="34645"/>
                      <a:pt x="3598" y="39467"/>
                      <a:pt x="6763" y="46700"/>
                    </a:cubicBezTo>
                    <a:cubicBezTo>
                      <a:pt x="9929" y="53933"/>
                      <a:pt x="-4315" y="61969"/>
                      <a:pt x="1224" y="69202"/>
                    </a:cubicBezTo>
                    <a:cubicBezTo>
                      <a:pt x="6763" y="76435"/>
                      <a:pt x="19424" y="77239"/>
                      <a:pt x="19424" y="77239"/>
                    </a:cubicBezTo>
                    <a:cubicBezTo>
                      <a:pt x="19424" y="77239"/>
                      <a:pt x="20216" y="89294"/>
                      <a:pt x="25755" y="89294"/>
                    </a:cubicBezTo>
                    <a:cubicBezTo>
                      <a:pt x="31294" y="89294"/>
                      <a:pt x="36834" y="89294"/>
                      <a:pt x="36834" y="89294"/>
                    </a:cubicBezTo>
                    <a:cubicBezTo>
                      <a:pt x="36834" y="89294"/>
                      <a:pt x="47121" y="104563"/>
                      <a:pt x="98557" y="94919"/>
                    </a:cubicBezTo>
                    <a:cubicBezTo>
                      <a:pt x="149993" y="85275"/>
                      <a:pt x="176106" y="13750"/>
                      <a:pt x="165028" y="89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1EF8D"/>
                  </a:gs>
                  <a:gs pos="100000">
                    <a:srgbClr val="E7E53F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105" name="Freeform 4104"/>
              <p:cNvSpPr/>
              <p:nvPr/>
            </p:nvSpPr>
            <p:spPr>
              <a:xfrm>
                <a:off x="7214446" y="5375594"/>
                <a:ext cx="130444" cy="156022"/>
              </a:xfrm>
              <a:custGeom>
                <a:avLst/>
                <a:gdLst/>
                <a:ahLst/>
                <a:cxnLst/>
                <a:rect l="0" t="0" r="0" b="0"/>
                <a:pathLst>
                  <a:path w="130444" h="156022">
                    <a:moveTo>
                      <a:pt x="107941" y="1406"/>
                    </a:moveTo>
                    <a:cubicBezTo>
                      <a:pt x="101611" y="-1808"/>
                      <a:pt x="12191" y="35160"/>
                      <a:pt x="3487" y="72932"/>
                    </a:cubicBezTo>
                    <a:cubicBezTo>
                      <a:pt x="-5218" y="110704"/>
                      <a:pt x="5069" y="116329"/>
                      <a:pt x="5069" y="116329"/>
                    </a:cubicBezTo>
                    <a:cubicBezTo>
                      <a:pt x="5069" y="116329"/>
                      <a:pt x="8235" y="118740"/>
                      <a:pt x="12983" y="121955"/>
                    </a:cubicBezTo>
                    <a:cubicBezTo>
                      <a:pt x="17731" y="125170"/>
                      <a:pt x="13774" y="137224"/>
                      <a:pt x="23270" y="145260"/>
                    </a:cubicBezTo>
                    <a:cubicBezTo>
                      <a:pt x="32766" y="153298"/>
                      <a:pt x="47009" y="146868"/>
                      <a:pt x="47009" y="146868"/>
                    </a:cubicBezTo>
                    <a:cubicBezTo>
                      <a:pt x="47009" y="146868"/>
                      <a:pt x="66793" y="158119"/>
                      <a:pt x="77080" y="155709"/>
                    </a:cubicBezTo>
                    <a:cubicBezTo>
                      <a:pt x="87367" y="153298"/>
                      <a:pt x="118228" y="143654"/>
                      <a:pt x="127725" y="100256"/>
                    </a:cubicBezTo>
                    <a:cubicBezTo>
                      <a:pt x="137219" y="56859"/>
                      <a:pt x="119020" y="3014"/>
                      <a:pt x="119020" y="3014"/>
                    </a:cubicBezTo>
                    <a:cubicBezTo>
                      <a:pt x="119020" y="3014"/>
                      <a:pt x="119020" y="-2612"/>
                      <a:pt x="107941" y="140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AEC86"/>
                  </a:gs>
                  <a:gs pos="100000">
                    <a:srgbClr val="DCDF3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106" name="Freeform 4105"/>
              <p:cNvSpPr/>
              <p:nvPr/>
            </p:nvSpPr>
            <p:spPr>
              <a:xfrm>
                <a:off x="7324612" y="5376787"/>
                <a:ext cx="113135" cy="172911"/>
              </a:xfrm>
              <a:custGeom>
                <a:avLst/>
                <a:gdLst/>
                <a:ahLst/>
                <a:cxnLst/>
                <a:rect l="0" t="0" r="0" b="0"/>
                <a:pathLst>
                  <a:path w="113135" h="172911">
                    <a:moveTo>
                      <a:pt x="6479" y="9054"/>
                    </a:moveTo>
                    <a:cubicBezTo>
                      <a:pt x="4105" y="11465"/>
                      <a:pt x="-13304" y="121565"/>
                      <a:pt x="20723" y="147283"/>
                    </a:cubicBezTo>
                    <a:cubicBezTo>
                      <a:pt x="54750" y="172911"/>
                      <a:pt x="54750" y="172196"/>
                      <a:pt x="54750" y="172196"/>
                    </a:cubicBezTo>
                    <a:cubicBezTo>
                      <a:pt x="54750" y="172196"/>
                      <a:pt x="64641" y="176615"/>
                      <a:pt x="70576" y="163356"/>
                    </a:cubicBezTo>
                    <a:cubicBezTo>
                      <a:pt x="76511" y="150095"/>
                      <a:pt x="81655" y="171392"/>
                      <a:pt x="91942" y="160945"/>
                    </a:cubicBezTo>
                    <a:cubicBezTo>
                      <a:pt x="102229" y="150497"/>
                      <a:pt x="95107" y="144068"/>
                      <a:pt x="95107" y="144068"/>
                    </a:cubicBezTo>
                    <a:cubicBezTo>
                      <a:pt x="95107" y="144068"/>
                      <a:pt x="109351" y="143264"/>
                      <a:pt x="109351" y="132817"/>
                    </a:cubicBezTo>
                    <a:cubicBezTo>
                      <a:pt x="109351" y="122369"/>
                      <a:pt x="109351" y="122369"/>
                      <a:pt x="109351" y="122369"/>
                    </a:cubicBezTo>
                    <a:cubicBezTo>
                      <a:pt x="109351" y="122369"/>
                      <a:pt x="131508" y="79775"/>
                      <a:pt x="68993" y="29145"/>
                    </a:cubicBezTo>
                    <a:cubicBezTo>
                      <a:pt x="6479" y="-21485"/>
                      <a:pt x="6479" y="9054"/>
                      <a:pt x="6479" y="9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194"/>
                  </a:gs>
                  <a:gs pos="100000">
                    <a:srgbClr val="E8E74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107" name="Freeform 4106"/>
              <p:cNvSpPr/>
              <p:nvPr/>
            </p:nvSpPr>
            <p:spPr>
              <a:xfrm>
                <a:off x="7347858" y="5340434"/>
                <a:ext cx="178109" cy="118665"/>
              </a:xfrm>
              <a:custGeom>
                <a:avLst/>
                <a:gdLst/>
                <a:ahLst/>
                <a:cxnLst/>
                <a:rect l="0" t="0" r="0" b="0"/>
                <a:pathLst>
                  <a:path w="178109" h="118665">
                    <a:moveTo>
                      <a:pt x="4599" y="34155"/>
                    </a:moveTo>
                    <a:cubicBezTo>
                      <a:pt x="4599" y="34155"/>
                      <a:pt x="39418" y="109699"/>
                      <a:pt x="96393" y="116932"/>
                    </a:cubicBezTo>
                    <a:cubicBezTo>
                      <a:pt x="153369" y="124165"/>
                      <a:pt x="157325" y="106484"/>
                      <a:pt x="157325" y="106484"/>
                    </a:cubicBezTo>
                    <a:cubicBezTo>
                      <a:pt x="157325" y="106484"/>
                      <a:pt x="173942" y="112914"/>
                      <a:pt x="175525" y="98448"/>
                    </a:cubicBezTo>
                    <a:cubicBezTo>
                      <a:pt x="177108" y="83982"/>
                      <a:pt x="168404" y="75945"/>
                      <a:pt x="168404" y="75945"/>
                    </a:cubicBezTo>
                    <a:cubicBezTo>
                      <a:pt x="168404" y="75945"/>
                      <a:pt x="184229" y="71124"/>
                      <a:pt x="175525" y="62283"/>
                    </a:cubicBezTo>
                    <a:cubicBezTo>
                      <a:pt x="166821" y="53443"/>
                      <a:pt x="128837" y="-7635"/>
                      <a:pt x="53266" y="804"/>
                    </a:cubicBezTo>
                    <a:cubicBezTo>
                      <a:pt x="-22306" y="9242"/>
                      <a:pt x="4599" y="34155"/>
                      <a:pt x="4599" y="341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ECEA8B"/>
                  </a:gs>
                  <a:gs pos="100000">
                    <a:srgbClr val="E0DC3D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108" name="Freeform 4107"/>
              <p:cNvSpPr/>
              <p:nvPr/>
            </p:nvSpPr>
            <p:spPr>
              <a:xfrm>
                <a:off x="7341119" y="5256678"/>
                <a:ext cx="174339" cy="133670"/>
              </a:xfrm>
              <a:custGeom>
                <a:avLst/>
                <a:gdLst/>
                <a:ahLst/>
                <a:cxnLst/>
                <a:rect l="0" t="0" r="0" b="0"/>
                <a:pathLst>
                  <a:path w="174339" h="133670">
                    <a:moveTo>
                      <a:pt x="12921" y="96212"/>
                    </a:moveTo>
                    <a:cubicBezTo>
                      <a:pt x="12921" y="96212"/>
                      <a:pt x="31121" y="44779"/>
                      <a:pt x="77809" y="17454"/>
                    </a:cubicBezTo>
                    <a:cubicBezTo>
                      <a:pt x="124497" y="-9870"/>
                      <a:pt x="156151" y="2989"/>
                      <a:pt x="156151" y="2989"/>
                    </a:cubicBezTo>
                    <a:cubicBezTo>
                      <a:pt x="156151" y="2989"/>
                      <a:pt x="160898" y="7810"/>
                      <a:pt x="156151" y="15847"/>
                    </a:cubicBezTo>
                    <a:cubicBezTo>
                      <a:pt x="151403" y="23884"/>
                      <a:pt x="170394" y="9418"/>
                      <a:pt x="173560" y="25491"/>
                    </a:cubicBezTo>
                    <a:cubicBezTo>
                      <a:pt x="176725" y="41564"/>
                      <a:pt x="164064" y="52815"/>
                      <a:pt x="164064" y="52815"/>
                    </a:cubicBezTo>
                    <a:cubicBezTo>
                      <a:pt x="164064" y="52815"/>
                      <a:pt x="177517" y="56030"/>
                      <a:pt x="173560" y="62459"/>
                    </a:cubicBezTo>
                    <a:cubicBezTo>
                      <a:pt x="169603" y="68888"/>
                      <a:pt x="143490" y="144433"/>
                      <a:pt x="54070" y="132377"/>
                    </a:cubicBezTo>
                    <a:cubicBezTo>
                      <a:pt x="-35350" y="120323"/>
                      <a:pt x="12921" y="92998"/>
                      <a:pt x="12921" y="962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A2"/>
                  </a:gs>
                  <a:gs pos="100000">
                    <a:srgbClr val="ECEB5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109" name="Freeform 4108"/>
              <p:cNvSpPr/>
              <p:nvPr/>
            </p:nvSpPr>
            <p:spPr>
              <a:xfrm>
                <a:off x="7325788" y="5195273"/>
                <a:ext cx="114680" cy="157529"/>
              </a:xfrm>
              <a:custGeom>
                <a:avLst/>
                <a:gdLst/>
                <a:ahLst/>
                <a:cxnLst/>
                <a:rect l="0" t="0" r="0" b="0"/>
                <a:pathLst>
                  <a:path w="114680" h="157529">
                    <a:moveTo>
                      <a:pt x="7678" y="139133"/>
                    </a:moveTo>
                    <a:cubicBezTo>
                      <a:pt x="4513" y="130292"/>
                      <a:pt x="-18435" y="35461"/>
                      <a:pt x="33792" y="13763"/>
                    </a:cubicBezTo>
                    <a:cubicBezTo>
                      <a:pt x="86019" y="-7936"/>
                      <a:pt x="79689" y="904"/>
                      <a:pt x="87602" y="7333"/>
                    </a:cubicBezTo>
                    <a:cubicBezTo>
                      <a:pt x="95515" y="13763"/>
                      <a:pt x="98681" y="2511"/>
                      <a:pt x="108177" y="17781"/>
                    </a:cubicBezTo>
                    <a:cubicBezTo>
                      <a:pt x="117672" y="33050"/>
                      <a:pt x="127169" y="108594"/>
                      <a:pt x="57532" y="143151"/>
                    </a:cubicBezTo>
                    <a:cubicBezTo>
                      <a:pt x="-12105" y="177709"/>
                      <a:pt x="7678" y="139133"/>
                      <a:pt x="7678" y="1391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EF8B"/>
                  </a:gs>
                  <a:gs pos="100000">
                    <a:srgbClr val="E8E33C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110" name="Freeform 4109"/>
              <p:cNvSpPr/>
              <p:nvPr/>
            </p:nvSpPr>
            <p:spPr>
              <a:xfrm>
                <a:off x="7234662" y="5192950"/>
                <a:ext cx="119131" cy="156776"/>
              </a:xfrm>
              <a:custGeom>
                <a:avLst/>
                <a:gdLst/>
                <a:ahLst/>
                <a:cxnLst/>
                <a:rect l="0" t="0" r="0" b="0"/>
                <a:pathLst>
                  <a:path w="119131" h="156776">
                    <a:moveTo>
                      <a:pt x="70316" y="151099"/>
                    </a:moveTo>
                    <a:cubicBezTo>
                      <a:pt x="70316" y="151099"/>
                      <a:pt x="-11981" y="105291"/>
                      <a:pt x="1471" y="47428"/>
                    </a:cubicBezTo>
                    <a:cubicBezTo>
                      <a:pt x="14924" y="-10435"/>
                      <a:pt x="26793" y="19300"/>
                      <a:pt x="26793" y="19300"/>
                    </a:cubicBezTo>
                    <a:cubicBezTo>
                      <a:pt x="26793" y="19300"/>
                      <a:pt x="34707" y="-12846"/>
                      <a:pt x="71108" y="5638"/>
                    </a:cubicBezTo>
                    <a:cubicBezTo>
                      <a:pt x="107508" y="24122"/>
                      <a:pt x="115421" y="41803"/>
                      <a:pt x="118587" y="91629"/>
                    </a:cubicBezTo>
                    <a:cubicBezTo>
                      <a:pt x="121752" y="141456"/>
                      <a:pt x="111465" y="169584"/>
                      <a:pt x="70316" y="15109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4F39C"/>
                  </a:gs>
                  <a:gs pos="100000">
                    <a:srgbClr val="ECEB5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4111" name="Freeform 4110"/>
              <p:cNvSpPr/>
              <p:nvPr/>
            </p:nvSpPr>
            <p:spPr>
              <a:xfrm>
                <a:off x="7283068" y="5311803"/>
                <a:ext cx="102130" cy="95434"/>
              </a:xfrm>
              <a:custGeom>
                <a:avLst/>
                <a:gdLst/>
                <a:ahLst/>
                <a:cxnLst/>
                <a:rect l="0" t="0" r="0" b="0"/>
                <a:pathLst>
                  <a:path w="102130" h="95434">
                    <a:moveTo>
                      <a:pt x="12414" y="37068"/>
                    </a:moveTo>
                    <a:cubicBezTo>
                      <a:pt x="12414" y="34658"/>
                      <a:pt x="11622" y="13763"/>
                      <a:pt x="25866" y="12155"/>
                    </a:cubicBezTo>
                    <a:cubicBezTo>
                      <a:pt x="40110" y="10548"/>
                      <a:pt x="40901" y="-3918"/>
                      <a:pt x="56728" y="904"/>
                    </a:cubicBezTo>
                    <a:cubicBezTo>
                      <a:pt x="72554" y="5726"/>
                      <a:pt x="78093" y="3315"/>
                      <a:pt x="80467" y="9744"/>
                    </a:cubicBezTo>
                    <a:cubicBezTo>
                      <a:pt x="82841" y="16173"/>
                      <a:pt x="92338" y="15370"/>
                      <a:pt x="96293" y="29032"/>
                    </a:cubicBezTo>
                    <a:cubicBezTo>
                      <a:pt x="100250" y="42694"/>
                      <a:pt x="105790" y="49123"/>
                      <a:pt x="98668" y="59571"/>
                    </a:cubicBezTo>
                    <a:cubicBezTo>
                      <a:pt x="91546" y="70018"/>
                      <a:pt x="98667" y="70019"/>
                      <a:pt x="84424" y="82877"/>
                    </a:cubicBezTo>
                    <a:cubicBezTo>
                      <a:pt x="70180" y="95736"/>
                      <a:pt x="78093" y="80467"/>
                      <a:pt x="59893" y="86092"/>
                    </a:cubicBezTo>
                    <a:cubicBezTo>
                      <a:pt x="41692" y="91718"/>
                      <a:pt x="37736" y="106181"/>
                      <a:pt x="20326" y="81270"/>
                    </a:cubicBezTo>
                    <a:cubicBezTo>
                      <a:pt x="2918" y="56356"/>
                      <a:pt x="5292" y="67608"/>
                      <a:pt x="1731" y="62384"/>
                    </a:cubicBezTo>
                    <a:cubicBezTo>
                      <a:pt x="-1830" y="57160"/>
                      <a:pt x="-1039" y="38676"/>
                      <a:pt x="12414" y="37068"/>
                    </a:cubicBezTo>
                    <a:close/>
                  </a:path>
                </a:pathLst>
              </a:custGeom>
              <a:solidFill>
                <a:srgbClr val="38620E"/>
              </a:solidFill>
              <a:ln w="7700" cap="flat">
                <a:noFill/>
                <a:bevel/>
              </a:ln>
            </p:spPr>
          </p:sp>
          <p:sp>
            <p:nvSpPr>
              <p:cNvPr id="4112" name="Freeform 4111"/>
              <p:cNvSpPr/>
              <p:nvPr/>
            </p:nvSpPr>
            <p:spPr>
              <a:xfrm>
                <a:off x="7306560" y="5328546"/>
                <a:ext cx="69117" cy="64585"/>
              </a:xfrm>
              <a:custGeom>
                <a:avLst/>
                <a:gdLst/>
                <a:ahLst/>
                <a:cxnLst/>
                <a:rect l="0" t="0" r="0" b="0"/>
                <a:pathLst>
                  <a:path w="69117" h="64585">
                    <a:moveTo>
                      <a:pt x="8401" y="25086"/>
                    </a:moveTo>
                    <a:cubicBezTo>
                      <a:pt x="8401" y="23455"/>
                      <a:pt x="7865" y="9314"/>
                      <a:pt x="17505" y="8226"/>
                    </a:cubicBezTo>
                    <a:cubicBezTo>
                      <a:pt x="27145" y="7138"/>
                      <a:pt x="27680" y="-2651"/>
                      <a:pt x="38391" y="612"/>
                    </a:cubicBezTo>
                    <a:cubicBezTo>
                      <a:pt x="49101" y="3875"/>
                      <a:pt x="52850" y="2243"/>
                      <a:pt x="54456" y="6594"/>
                    </a:cubicBezTo>
                    <a:cubicBezTo>
                      <a:pt x="56063" y="10945"/>
                      <a:pt x="62490" y="10402"/>
                      <a:pt x="65167" y="19647"/>
                    </a:cubicBezTo>
                    <a:cubicBezTo>
                      <a:pt x="67844" y="28893"/>
                      <a:pt x="71593" y="33244"/>
                      <a:pt x="66774" y="40315"/>
                    </a:cubicBezTo>
                    <a:cubicBezTo>
                      <a:pt x="61954" y="47385"/>
                      <a:pt x="66773" y="47385"/>
                      <a:pt x="57134" y="56087"/>
                    </a:cubicBezTo>
                    <a:cubicBezTo>
                      <a:pt x="47494" y="64789"/>
                      <a:pt x="52850" y="54456"/>
                      <a:pt x="40533" y="58263"/>
                    </a:cubicBezTo>
                    <a:cubicBezTo>
                      <a:pt x="28215" y="62070"/>
                      <a:pt x="25538" y="71859"/>
                      <a:pt x="13756" y="54999"/>
                    </a:cubicBezTo>
                    <a:cubicBezTo>
                      <a:pt x="1975" y="38139"/>
                      <a:pt x="3581" y="45754"/>
                      <a:pt x="1171" y="42218"/>
                    </a:cubicBezTo>
                    <a:cubicBezTo>
                      <a:pt x="-1238" y="38683"/>
                      <a:pt x="-703" y="26174"/>
                      <a:pt x="8401" y="25086"/>
                    </a:cubicBezTo>
                    <a:close/>
                  </a:path>
                </a:pathLst>
              </a:custGeom>
              <a:solidFill>
                <a:srgbClr val="483D8B"/>
              </a:solidFill>
              <a:ln w="7700" cap="flat">
                <a:noFill/>
                <a:bevel/>
              </a:ln>
            </p:spPr>
          </p:sp>
          <p:sp>
            <p:nvSpPr>
              <p:cNvPr id="4113" name="Freeform 4112"/>
              <p:cNvSpPr/>
              <p:nvPr/>
            </p:nvSpPr>
            <p:spPr>
              <a:xfrm>
                <a:off x="7325726" y="5352300"/>
                <a:ext cx="16816" cy="17078"/>
              </a:xfrm>
              <a:custGeom>
                <a:avLst/>
                <a:gdLst/>
                <a:ahLst/>
                <a:cxnLst/>
                <a:rect l="0" t="0" r="0" b="0"/>
                <a:pathLst>
                  <a:path w="16816" h="17078">
                    <a:moveTo>
                      <a:pt x="0" y="8539"/>
                    </a:moveTo>
                    <a:cubicBezTo>
                      <a:pt x="0" y="3823"/>
                      <a:pt x="3764" y="0"/>
                      <a:pt x="8408" y="0"/>
                    </a:cubicBezTo>
                    <a:cubicBezTo>
                      <a:pt x="13051" y="0"/>
                      <a:pt x="16816" y="3823"/>
                      <a:pt x="16816" y="8539"/>
                    </a:cubicBezTo>
                    <a:cubicBezTo>
                      <a:pt x="16816" y="13255"/>
                      <a:pt x="13051" y="17078"/>
                      <a:pt x="8408" y="17078"/>
                    </a:cubicBezTo>
                    <a:cubicBezTo>
                      <a:pt x="3764" y="17078"/>
                      <a:pt x="0" y="13255"/>
                      <a:pt x="0" y="853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114" name="Freeform 4113"/>
              <p:cNvSpPr/>
              <p:nvPr/>
            </p:nvSpPr>
            <p:spPr>
              <a:xfrm>
                <a:off x="7356018" y="5349475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1"/>
                      <a:pt x="1771" y="0"/>
                      <a:pt x="3957" y="0"/>
                    </a:cubicBezTo>
                    <a:cubicBezTo>
                      <a:pt x="6142" y="0"/>
                      <a:pt x="7913" y="1911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115" name="Freeform 4114"/>
              <p:cNvSpPr/>
              <p:nvPr/>
            </p:nvSpPr>
            <p:spPr>
              <a:xfrm>
                <a:off x="7341675" y="5374087"/>
                <a:ext cx="7419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419" h="8539">
                    <a:moveTo>
                      <a:pt x="0" y="4269"/>
                    </a:moveTo>
                    <a:cubicBezTo>
                      <a:pt x="0" y="1911"/>
                      <a:pt x="1661" y="0"/>
                      <a:pt x="3709" y="0"/>
                    </a:cubicBezTo>
                    <a:cubicBezTo>
                      <a:pt x="5758" y="0"/>
                      <a:pt x="7419" y="1911"/>
                      <a:pt x="7419" y="4269"/>
                    </a:cubicBezTo>
                    <a:cubicBezTo>
                      <a:pt x="7419" y="6627"/>
                      <a:pt x="5758" y="8539"/>
                      <a:pt x="3709" y="8539"/>
                    </a:cubicBezTo>
                    <a:cubicBezTo>
                      <a:pt x="166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  <p:sp>
            <p:nvSpPr>
              <p:cNvPr id="4116" name="Freeform 4115"/>
              <p:cNvSpPr/>
              <p:nvPr/>
            </p:nvSpPr>
            <p:spPr>
              <a:xfrm>
                <a:off x="7344148" y="5358014"/>
                <a:ext cx="7913" cy="8539"/>
              </a:xfrm>
              <a:custGeom>
                <a:avLst/>
                <a:gdLst/>
                <a:ahLst/>
                <a:cxnLst/>
                <a:rect l="0" t="0" r="0" b="0"/>
                <a:pathLst>
                  <a:path w="7913" h="8539">
                    <a:moveTo>
                      <a:pt x="0" y="4269"/>
                    </a:moveTo>
                    <a:cubicBezTo>
                      <a:pt x="0" y="1911"/>
                      <a:pt x="1771" y="0"/>
                      <a:pt x="3957" y="0"/>
                    </a:cubicBezTo>
                    <a:cubicBezTo>
                      <a:pt x="6142" y="0"/>
                      <a:pt x="7913" y="1911"/>
                      <a:pt x="7913" y="4269"/>
                    </a:cubicBezTo>
                    <a:cubicBezTo>
                      <a:pt x="7913" y="6627"/>
                      <a:pt x="6142" y="8539"/>
                      <a:pt x="3957" y="8539"/>
                    </a:cubicBezTo>
                    <a:cubicBezTo>
                      <a:pt x="1771" y="8539"/>
                      <a:pt x="0" y="6627"/>
                      <a:pt x="0" y="4269"/>
                    </a:cubicBezTo>
                    <a:close/>
                  </a:path>
                </a:pathLst>
              </a:custGeom>
              <a:solidFill>
                <a:srgbClr val="9EB8ED"/>
              </a:solidFill>
              <a:ln w="7700" cap="flat">
                <a:noFill/>
                <a:bevel/>
              </a:ln>
            </p:spPr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Edraw</cp:lastModifiedBy>
  <cp:revision>2</cp:revision>
  <dcterms:created xsi:type="dcterms:W3CDTF">2015-12-16T20:27:51Z</dcterms:created>
  <dcterms:modified xsi:type="dcterms:W3CDTF">2015-12-17T01:32:21Z</dcterms:modified>
</cp:coreProperties>
</file>