
<file path=[Content_Types].xml><?xml version="1.0" encoding="utf-8"?>
<Types xmlns="http://schemas.openxmlformats.org/package/2006/content-types">
  <Default Extension="emf" ContentType="image/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roup805"/>
          <p:cNvGrpSpPr/>
          <p:nvPr/>
        </p:nvGrpSpPr>
        <p:grpSpPr>
          <a:xfrm>
            <a:off x="-1800" y="190187"/>
            <a:ext cx="9147600" cy="6477425"/>
            <a:chOff x="-1800" y="190187"/>
            <a:chExt cx="9147600" cy="6477425"/>
          </a:xfrm>
        </p:grpSpPr>
        <p:grpSp>
          <p:nvGrpSpPr>
            <p:cNvPr id="3109" name="Background"/>
            <p:cNvGrpSpPr/>
            <p:nvPr/>
          </p:nvGrpSpPr>
          <p:grpSpPr>
            <a:xfrm>
              <a:off x="-1800" y="190187"/>
              <a:ext cx="9147600" cy="6468000"/>
              <a:chOff x="-1800" y="190187"/>
              <a:chExt cx="9147600" cy="6468000"/>
            </a:xfrm>
          </p:grpSpPr>
          <p:sp>
            <p:nvSpPr>
              <p:cNvPr id="3110" name="Freeform 3109"/>
              <p:cNvSpPr/>
              <p:nvPr/>
            </p:nvSpPr>
            <p:spPr>
              <a:xfrm>
                <a:off x="-1800" y="190187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FF8"/>
              </a:solidFill>
              <a:ln w="7700" cap="flat">
                <a:solidFill>
                  <a:srgbClr val="E8EFF8"/>
                </a:solidFill>
                <a:bevel/>
              </a:ln>
            </p:spPr>
          </p:sp>
        </p:grpSp>
        <p:graphicFrame>
          <p:nvGraphicFramePr>
            <p:cNvPr id="2286" name="Table 2285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5087900" y="682988"/>
            <a:ext cx="2772000" cy="5975200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2772000"/>
                </a:tblGrid>
                <a:tr h="1132816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071586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102201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918510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939354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810733">
                  <a:tc>
                    <a:txBody>
                      <a:bodyPr/>
                      <a:lstStyle/>
                      <a:p>
                        <a:endParaRPr sz="780" dirty="0"/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pSp>
          <p:nvGrpSpPr>
            <p:cNvPr id="2287" name="Loquat"/>
            <p:cNvGrpSpPr/>
            <p:nvPr/>
          </p:nvGrpSpPr>
          <p:grpSpPr>
            <a:xfrm>
              <a:off x="5954620" y="1838225"/>
              <a:ext cx="1170400" cy="954323"/>
              <a:chOff x="5954620" y="1838225"/>
              <a:chExt cx="1170400" cy="954323"/>
            </a:xfrm>
          </p:grpSpPr>
          <p:grpSp>
            <p:nvGrpSpPr>
              <p:cNvPr id="2288" name="Group 2287"/>
              <p:cNvGrpSpPr/>
              <p:nvPr/>
            </p:nvGrpSpPr>
            <p:grpSpPr>
              <a:xfrm>
                <a:off x="5954620" y="2147741"/>
                <a:ext cx="573814" cy="509895"/>
                <a:chOff x="5954620" y="2147741"/>
                <a:chExt cx="573814" cy="509895"/>
              </a:xfrm>
            </p:grpSpPr>
            <p:sp>
              <p:nvSpPr>
                <p:cNvPr id="2289" name="Freeform 2288"/>
                <p:cNvSpPr/>
                <p:nvPr/>
              </p:nvSpPr>
              <p:spPr>
                <a:xfrm>
                  <a:off x="6398389" y="2157448"/>
                  <a:ext cx="130045" cy="1368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045" h="136856">
                      <a:moveTo>
                        <a:pt x="0" y="31599"/>
                      </a:moveTo>
                      <a:cubicBezTo>
                        <a:pt x="0" y="31599"/>
                        <a:pt x="25038" y="32462"/>
                        <a:pt x="47485" y="16932"/>
                      </a:cubicBezTo>
                      <a:cubicBezTo>
                        <a:pt x="69933" y="1402"/>
                        <a:pt x="88927" y="-9814"/>
                        <a:pt x="111374" y="12618"/>
                      </a:cubicBezTo>
                      <a:cubicBezTo>
                        <a:pt x="133822" y="35050"/>
                        <a:pt x="131232" y="58345"/>
                        <a:pt x="127778" y="58345"/>
                      </a:cubicBezTo>
                      <a:cubicBezTo>
                        <a:pt x="124325" y="58345"/>
                        <a:pt x="130369" y="63521"/>
                        <a:pt x="127778" y="66110"/>
                      </a:cubicBezTo>
                      <a:cubicBezTo>
                        <a:pt x="125188" y="68698"/>
                        <a:pt x="116123" y="74306"/>
                        <a:pt x="111374" y="79051"/>
                      </a:cubicBezTo>
                      <a:cubicBezTo>
                        <a:pt x="106626" y="83796"/>
                        <a:pt x="109648" y="91993"/>
                        <a:pt x="106195" y="101483"/>
                      </a:cubicBezTo>
                      <a:cubicBezTo>
                        <a:pt x="102741" y="110973"/>
                        <a:pt x="87200" y="132542"/>
                        <a:pt x="81156" y="132542"/>
                      </a:cubicBezTo>
                      <a:cubicBezTo>
                        <a:pt x="75113" y="132542"/>
                        <a:pt x="66479" y="136856"/>
                        <a:pt x="66479" y="136856"/>
                      </a:cubicBezTo>
                      <a:cubicBezTo>
                        <a:pt x="66479" y="136856"/>
                        <a:pt x="56982" y="65247"/>
                        <a:pt x="0" y="31599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90" name="Freeform 2289"/>
                <p:cNvSpPr/>
                <p:nvPr/>
              </p:nvSpPr>
              <p:spPr>
                <a:xfrm>
                  <a:off x="6465732" y="2248793"/>
                  <a:ext cx="38420" cy="411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20" h="41197">
                      <a:moveTo>
                        <a:pt x="4317" y="41197"/>
                      </a:moveTo>
                      <a:cubicBezTo>
                        <a:pt x="4317" y="41197"/>
                        <a:pt x="2590" y="28256"/>
                        <a:pt x="4317" y="23079"/>
                      </a:cubicBezTo>
                      <a:cubicBezTo>
                        <a:pt x="6044" y="17902"/>
                        <a:pt x="-4749" y="23510"/>
                        <a:pt x="2590" y="16177"/>
                      </a:cubicBezTo>
                      <a:cubicBezTo>
                        <a:pt x="9929" y="8843"/>
                        <a:pt x="11224" y="11000"/>
                        <a:pt x="21584" y="8412"/>
                      </a:cubicBezTo>
                      <a:cubicBezTo>
                        <a:pt x="31945" y="5824"/>
                        <a:pt x="35398" y="-3667"/>
                        <a:pt x="37988" y="1510"/>
                      </a:cubicBezTo>
                      <a:cubicBezTo>
                        <a:pt x="40578" y="6686"/>
                        <a:pt x="31081" y="41197"/>
                        <a:pt x="4317" y="41197"/>
                      </a:cubicBezTo>
                      <a:close/>
                    </a:path>
                  </a:pathLst>
                </a:custGeom>
                <a:solidFill>
                  <a:srgbClr val="808000">
                    <a:alpha val="4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291" name="Freeform 2290"/>
                <p:cNvSpPr/>
                <p:nvPr/>
              </p:nvSpPr>
              <p:spPr>
                <a:xfrm>
                  <a:off x="5954620" y="2147741"/>
                  <a:ext cx="521473" cy="509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1473" h="509895">
                      <a:moveTo>
                        <a:pt x="339303" y="5069"/>
                      </a:moveTo>
                      <a:cubicBezTo>
                        <a:pt x="391105" y="11971"/>
                        <a:pt x="452527" y="18997"/>
                        <a:pt x="490515" y="69899"/>
                      </a:cubicBezTo>
                      <a:cubicBezTo>
                        <a:pt x="528612" y="120803"/>
                        <a:pt x="522338" y="175033"/>
                        <a:pt x="518882" y="238879"/>
                      </a:cubicBezTo>
                      <a:cubicBezTo>
                        <a:pt x="515429" y="302722"/>
                        <a:pt x="482621" y="382960"/>
                        <a:pt x="417869" y="439903"/>
                      </a:cubicBezTo>
                      <a:cubicBezTo>
                        <a:pt x="353117" y="496846"/>
                        <a:pt x="275414" y="521867"/>
                        <a:pt x="176990" y="504610"/>
                      </a:cubicBezTo>
                      <a:cubicBezTo>
                        <a:pt x="78566" y="487355"/>
                        <a:pt x="25901" y="380371"/>
                        <a:pt x="14677" y="345862"/>
                      </a:cubicBezTo>
                      <a:cubicBezTo>
                        <a:pt x="3453" y="311351"/>
                        <a:pt x="-6044" y="267350"/>
                        <a:pt x="4317" y="219034"/>
                      </a:cubicBezTo>
                      <a:cubicBezTo>
                        <a:pt x="14677" y="170719"/>
                        <a:pt x="38851" y="88757"/>
                        <a:pt x="125188" y="39579"/>
                      </a:cubicBezTo>
                      <a:cubicBezTo>
                        <a:pt x="211524" y="-9598"/>
                        <a:pt x="287500" y="-1833"/>
                        <a:pt x="339303" y="50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AE1F"/>
                    </a:gs>
                    <a:gs pos="100000">
                      <a:srgbClr val="DB620E"/>
                    </a:gs>
                  </a:gsLst>
                  <a:lin ang="7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292" name="Freeform 2291"/>
                <p:cNvSpPr/>
                <p:nvPr/>
              </p:nvSpPr>
              <p:spPr>
                <a:xfrm>
                  <a:off x="6463466" y="2221724"/>
                  <a:ext cx="32160" cy="31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60" h="31599">
                      <a:moveTo>
                        <a:pt x="25577" y="14775"/>
                      </a:moveTo>
                      <a:cubicBezTo>
                        <a:pt x="25577" y="14775"/>
                        <a:pt x="28167" y="-2480"/>
                        <a:pt x="15217" y="108"/>
                      </a:cubicBezTo>
                      <a:cubicBezTo>
                        <a:pt x="2266" y="2696"/>
                        <a:pt x="-324" y="15638"/>
                        <a:pt x="540" y="14775"/>
                      </a:cubicBezTo>
                      <a:cubicBezTo>
                        <a:pt x="540" y="14775"/>
                        <a:pt x="-3777" y="29442"/>
                        <a:pt x="11763" y="31167"/>
                      </a:cubicBezTo>
                      <a:cubicBezTo>
                        <a:pt x="27304" y="32893"/>
                        <a:pt x="41118" y="29442"/>
                        <a:pt x="25577" y="14775"/>
                      </a:cubicBezTo>
                      <a:close/>
                    </a:path>
                  </a:pathLst>
                </a:custGeom>
                <a:solidFill>
                  <a:srgbClr val="808000">
                    <a:alpha val="2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293" name="Freeform 2292"/>
                <p:cNvSpPr/>
                <p:nvPr/>
              </p:nvSpPr>
              <p:spPr>
                <a:xfrm>
                  <a:off x="6087794" y="2492308"/>
                  <a:ext cx="36477" cy="517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477" h="51766">
                      <a:moveTo>
                        <a:pt x="26302" y="431"/>
                      </a:moveTo>
                      <a:cubicBezTo>
                        <a:pt x="26302" y="431"/>
                        <a:pt x="34195" y="3389"/>
                        <a:pt x="36169" y="21138"/>
                      </a:cubicBezTo>
                      <a:cubicBezTo>
                        <a:pt x="38142" y="38886"/>
                        <a:pt x="29262" y="51704"/>
                        <a:pt x="26302" y="51704"/>
                      </a:cubicBezTo>
                      <a:cubicBezTo>
                        <a:pt x="23342" y="51704"/>
                        <a:pt x="-93" y="47761"/>
                        <a:pt x="-93" y="26807"/>
                      </a:cubicBezTo>
                      <a:cubicBezTo>
                        <a:pt x="-93" y="5854"/>
                        <a:pt x="16435" y="-2034"/>
                        <a:pt x="26302" y="431"/>
                      </a:cubicBezTo>
                      <a:close/>
                    </a:path>
                  </a:pathLst>
                </a:custGeom>
                <a:solidFill>
                  <a:srgbClr val="737655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94" name="Freeform 2293"/>
                <p:cNvSpPr/>
                <p:nvPr/>
              </p:nvSpPr>
              <p:spPr>
                <a:xfrm>
                  <a:off x="6070742" y="2451328"/>
                  <a:ext cx="41010" cy="404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010" h="40442">
                      <a:moveTo>
                        <a:pt x="-62" y="0"/>
                      </a:moveTo>
                      <a:cubicBezTo>
                        <a:pt x="-62" y="0"/>
                        <a:pt x="13259" y="19720"/>
                        <a:pt x="16712" y="25144"/>
                      </a:cubicBezTo>
                      <a:cubicBezTo>
                        <a:pt x="20166" y="30567"/>
                        <a:pt x="34966" y="29580"/>
                        <a:pt x="38913" y="33525"/>
                      </a:cubicBezTo>
                      <a:cubicBezTo>
                        <a:pt x="42860" y="37469"/>
                        <a:pt x="40146" y="40180"/>
                        <a:pt x="40146" y="40180"/>
                      </a:cubicBezTo>
                      <a:cubicBezTo>
                        <a:pt x="40146" y="40180"/>
                        <a:pt x="25593" y="41413"/>
                        <a:pt x="16712" y="37469"/>
                      </a:cubicBezTo>
                      <a:cubicBezTo>
                        <a:pt x="7832" y="33525"/>
                        <a:pt x="8572" y="24897"/>
                        <a:pt x="7339" y="19720"/>
                      </a:cubicBezTo>
                      <a:cubicBezTo>
                        <a:pt x="6105" y="14544"/>
                        <a:pt x="-62" y="-1972"/>
                        <a:pt x="-62" y="0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95" name="Freeform 2294"/>
                <p:cNvSpPr/>
                <p:nvPr/>
              </p:nvSpPr>
              <p:spPr>
                <a:xfrm>
                  <a:off x="6039014" y="2449710"/>
                  <a:ext cx="39067" cy="37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067" h="37099">
                      <a:moveTo>
                        <a:pt x="586" y="13943"/>
                      </a:moveTo>
                      <a:cubicBezTo>
                        <a:pt x="586" y="13943"/>
                        <a:pt x="4533" y="25282"/>
                        <a:pt x="14893" y="31198"/>
                      </a:cubicBezTo>
                      <a:cubicBezTo>
                        <a:pt x="25253" y="37099"/>
                        <a:pt x="29200" y="39579"/>
                        <a:pt x="34134" y="33663"/>
                      </a:cubicBezTo>
                      <a:cubicBezTo>
                        <a:pt x="39067" y="27747"/>
                        <a:pt x="39067" y="19859"/>
                        <a:pt x="39067" y="19859"/>
                      </a:cubicBezTo>
                      <a:lnTo>
                        <a:pt x="31667" y="632"/>
                      </a:lnTo>
                      <a:cubicBezTo>
                        <a:pt x="31667" y="632"/>
                        <a:pt x="19826" y="1125"/>
                        <a:pt x="17360" y="2604"/>
                      </a:cubicBezTo>
                      <a:cubicBezTo>
                        <a:pt x="14893" y="4083"/>
                        <a:pt x="-3854" y="-9721"/>
                        <a:pt x="586" y="13943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96" name="Freeform 2295"/>
                <p:cNvSpPr/>
                <p:nvPr/>
              </p:nvSpPr>
              <p:spPr>
                <a:xfrm>
                  <a:off x="6029085" y="2464268"/>
                  <a:ext cx="46622" cy="54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622" h="54786">
                      <a:moveTo>
                        <a:pt x="10515" y="370"/>
                      </a:moveTo>
                      <a:cubicBezTo>
                        <a:pt x="10515" y="370"/>
                        <a:pt x="4101" y="9244"/>
                        <a:pt x="6568" y="17625"/>
                      </a:cubicBezTo>
                      <a:cubicBezTo>
                        <a:pt x="9034" y="26006"/>
                        <a:pt x="-2806" y="23541"/>
                        <a:pt x="648" y="35866"/>
                      </a:cubicBezTo>
                      <a:cubicBezTo>
                        <a:pt x="4101" y="48192"/>
                        <a:pt x="9528" y="51643"/>
                        <a:pt x="20382" y="54108"/>
                      </a:cubicBezTo>
                      <a:cubicBezTo>
                        <a:pt x="31235" y="56573"/>
                        <a:pt x="39622" y="51643"/>
                        <a:pt x="39622" y="46713"/>
                      </a:cubicBezTo>
                      <a:cubicBezTo>
                        <a:pt x="39622" y="41783"/>
                        <a:pt x="25315" y="28471"/>
                        <a:pt x="25315" y="28471"/>
                      </a:cubicBezTo>
                      <a:lnTo>
                        <a:pt x="25315" y="28471"/>
                      </a:lnTo>
                      <a:cubicBezTo>
                        <a:pt x="25315" y="28471"/>
                        <a:pt x="36169" y="28471"/>
                        <a:pt x="43076" y="24527"/>
                      </a:cubicBezTo>
                      <a:cubicBezTo>
                        <a:pt x="49983" y="20583"/>
                        <a:pt x="44556" y="20583"/>
                        <a:pt x="44556" y="20583"/>
                      </a:cubicBezTo>
                      <a:cubicBezTo>
                        <a:pt x="44556" y="20583"/>
                        <a:pt x="41596" y="26992"/>
                        <a:pt x="24822" y="16639"/>
                      </a:cubicBezTo>
                      <a:cubicBezTo>
                        <a:pt x="8048" y="6286"/>
                        <a:pt x="10515" y="-2095"/>
                        <a:pt x="10515" y="370"/>
                      </a:cubicBezTo>
                      <a:close/>
                    </a:path>
                  </a:pathLst>
                </a:custGeom>
                <a:solidFill>
                  <a:srgbClr val="73794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97" name="Freeform 2296"/>
                <p:cNvSpPr/>
                <p:nvPr/>
              </p:nvSpPr>
              <p:spPr>
                <a:xfrm>
                  <a:off x="6049806" y="2463730"/>
                  <a:ext cx="61083" cy="684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083" h="68482">
                      <a:moveTo>
                        <a:pt x="18901" y="47252"/>
                      </a:moveTo>
                      <a:cubicBezTo>
                        <a:pt x="18901" y="47252"/>
                        <a:pt x="8541" y="56126"/>
                        <a:pt x="21862" y="65000"/>
                      </a:cubicBezTo>
                      <a:cubicBezTo>
                        <a:pt x="35182" y="73874"/>
                        <a:pt x="39129" y="63521"/>
                        <a:pt x="39129" y="63521"/>
                      </a:cubicBezTo>
                      <a:cubicBezTo>
                        <a:pt x="39129" y="63521"/>
                        <a:pt x="37156" y="52182"/>
                        <a:pt x="39129" y="46266"/>
                      </a:cubicBezTo>
                      <a:cubicBezTo>
                        <a:pt x="41102" y="40350"/>
                        <a:pt x="46036" y="32462"/>
                        <a:pt x="50969" y="30982"/>
                      </a:cubicBezTo>
                      <a:cubicBezTo>
                        <a:pt x="55903" y="29503"/>
                        <a:pt x="61083" y="27778"/>
                        <a:pt x="61083" y="27778"/>
                      </a:cubicBezTo>
                      <a:cubicBezTo>
                        <a:pt x="61083" y="27778"/>
                        <a:pt x="46036" y="28517"/>
                        <a:pt x="37649" y="25066"/>
                      </a:cubicBezTo>
                      <a:cubicBezTo>
                        <a:pt x="29262" y="21615"/>
                        <a:pt x="26795" y="-77"/>
                        <a:pt x="26795" y="-77"/>
                      </a:cubicBezTo>
                      <a:cubicBezTo>
                        <a:pt x="26795" y="-77"/>
                        <a:pt x="24723" y="7022"/>
                        <a:pt x="19296" y="15896"/>
                      </a:cubicBezTo>
                      <a:cubicBezTo>
                        <a:pt x="13869" y="24771"/>
                        <a:pt x="0" y="24179"/>
                        <a:pt x="0" y="24179"/>
                      </a:cubicBezTo>
                      <a:lnTo>
                        <a:pt x="18901" y="47252"/>
                      </a:lnTo>
                      <a:close/>
                    </a:path>
                  </a:pathLst>
                </a:custGeom>
                <a:solidFill>
                  <a:srgbClr val="060605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98" name="Freeform 2297"/>
                <p:cNvSpPr/>
                <p:nvPr/>
              </p:nvSpPr>
              <p:spPr>
                <a:xfrm>
                  <a:off x="6486992" y="2198645"/>
                  <a:ext cx="39391" cy="427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391" h="42707">
                      <a:moveTo>
                        <a:pt x="17591" y="42414"/>
                      </a:moveTo>
                      <a:cubicBezTo>
                        <a:pt x="17591" y="42414"/>
                        <a:pt x="12658" y="35512"/>
                        <a:pt x="10191" y="31075"/>
                      </a:cubicBezTo>
                      <a:cubicBezTo>
                        <a:pt x="7724" y="26638"/>
                        <a:pt x="4271" y="25652"/>
                        <a:pt x="2791" y="17764"/>
                      </a:cubicBezTo>
                      <a:cubicBezTo>
                        <a:pt x="1310" y="9876"/>
                        <a:pt x="-3623" y="7904"/>
                        <a:pt x="4271" y="3466"/>
                      </a:cubicBezTo>
                      <a:cubicBezTo>
                        <a:pt x="12164" y="-971"/>
                        <a:pt x="20551" y="-1464"/>
                        <a:pt x="24005" y="3466"/>
                      </a:cubicBezTo>
                      <a:cubicBezTo>
                        <a:pt x="27458" y="8397"/>
                        <a:pt x="36092" y="14066"/>
                        <a:pt x="37448" y="15422"/>
                      </a:cubicBezTo>
                      <a:cubicBezTo>
                        <a:pt x="38805" y="16778"/>
                        <a:pt x="39391" y="23187"/>
                        <a:pt x="39391" y="24173"/>
                      </a:cubicBezTo>
                      <a:cubicBezTo>
                        <a:pt x="39391" y="25159"/>
                        <a:pt x="36092" y="29843"/>
                        <a:pt x="31898" y="31075"/>
                      </a:cubicBezTo>
                      <a:cubicBezTo>
                        <a:pt x="27705" y="32307"/>
                        <a:pt x="24005" y="32554"/>
                        <a:pt x="22525" y="35019"/>
                      </a:cubicBezTo>
                      <a:cubicBezTo>
                        <a:pt x="21045" y="37484"/>
                        <a:pt x="17591" y="43986"/>
                        <a:pt x="17591" y="42414"/>
                      </a:cubicBezTo>
                      <a:close/>
                    </a:path>
                  </a:pathLst>
                </a:custGeom>
                <a:solidFill>
                  <a:srgbClr val="A0522D">
                    <a:alpha val="6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299" name="Freeform 2298"/>
                <p:cNvSpPr/>
                <p:nvPr/>
              </p:nvSpPr>
              <p:spPr>
                <a:xfrm>
                  <a:off x="5987212" y="2161546"/>
                  <a:ext cx="309948" cy="1906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948" h="190671">
                      <a:moveTo>
                        <a:pt x="0" y="180497"/>
                      </a:moveTo>
                      <a:cubicBezTo>
                        <a:pt x="0" y="180497"/>
                        <a:pt x="27555" y="76966"/>
                        <a:pt x="94322" y="40155"/>
                      </a:cubicBezTo>
                      <a:cubicBezTo>
                        <a:pt x="161089" y="3343"/>
                        <a:pt x="257786" y="-5860"/>
                        <a:pt x="301530" y="3343"/>
                      </a:cubicBezTo>
                      <a:cubicBezTo>
                        <a:pt x="345276" y="12546"/>
                        <a:pt x="209438" y="10245"/>
                        <a:pt x="117346" y="63161"/>
                      </a:cubicBezTo>
                      <a:cubicBezTo>
                        <a:pt x="25253" y="116077"/>
                        <a:pt x="22914" y="224210"/>
                        <a:pt x="0" y="180497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300" name="Group 2299"/>
              <p:cNvGrpSpPr/>
              <p:nvPr/>
            </p:nvGrpSpPr>
            <p:grpSpPr>
              <a:xfrm flipH="1">
                <a:off x="6551203" y="2282656"/>
                <a:ext cx="573816" cy="509895"/>
                <a:chOff x="6551203" y="2282656"/>
                <a:chExt cx="573816" cy="509895"/>
              </a:xfrm>
            </p:grpSpPr>
            <p:sp>
              <p:nvSpPr>
                <p:cNvPr id="2301" name="Freeform 2300"/>
                <p:cNvSpPr/>
                <p:nvPr/>
              </p:nvSpPr>
              <p:spPr>
                <a:xfrm>
                  <a:off x="6994973" y="2292362"/>
                  <a:ext cx="130045" cy="1368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0045" h="136856">
                      <a:moveTo>
                        <a:pt x="0" y="31599"/>
                      </a:moveTo>
                      <a:cubicBezTo>
                        <a:pt x="0" y="31599"/>
                        <a:pt x="25038" y="32462"/>
                        <a:pt x="47485" y="16932"/>
                      </a:cubicBezTo>
                      <a:cubicBezTo>
                        <a:pt x="69933" y="1402"/>
                        <a:pt x="88927" y="-9814"/>
                        <a:pt x="111374" y="12618"/>
                      </a:cubicBezTo>
                      <a:cubicBezTo>
                        <a:pt x="133823" y="35050"/>
                        <a:pt x="131233" y="58345"/>
                        <a:pt x="127778" y="58345"/>
                      </a:cubicBezTo>
                      <a:cubicBezTo>
                        <a:pt x="124325" y="58345"/>
                        <a:pt x="130369" y="63521"/>
                        <a:pt x="127778" y="66110"/>
                      </a:cubicBezTo>
                      <a:cubicBezTo>
                        <a:pt x="125189" y="68698"/>
                        <a:pt x="116123" y="74306"/>
                        <a:pt x="111374" y="79051"/>
                      </a:cubicBezTo>
                      <a:cubicBezTo>
                        <a:pt x="106626" y="83796"/>
                        <a:pt x="109648" y="91993"/>
                        <a:pt x="106195" y="101483"/>
                      </a:cubicBezTo>
                      <a:cubicBezTo>
                        <a:pt x="102741" y="110973"/>
                        <a:pt x="87200" y="132542"/>
                        <a:pt x="81156" y="132542"/>
                      </a:cubicBezTo>
                      <a:cubicBezTo>
                        <a:pt x="75113" y="132542"/>
                        <a:pt x="66479" y="136856"/>
                        <a:pt x="66479" y="136856"/>
                      </a:cubicBezTo>
                      <a:cubicBezTo>
                        <a:pt x="66479" y="136856"/>
                        <a:pt x="56982" y="65247"/>
                        <a:pt x="0" y="31599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02" name="Freeform 2301"/>
                <p:cNvSpPr/>
                <p:nvPr/>
              </p:nvSpPr>
              <p:spPr>
                <a:xfrm>
                  <a:off x="7062316" y="2383708"/>
                  <a:ext cx="38420" cy="411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20" h="41197">
                      <a:moveTo>
                        <a:pt x="4317" y="41197"/>
                      </a:moveTo>
                      <a:cubicBezTo>
                        <a:pt x="4317" y="41197"/>
                        <a:pt x="2590" y="28256"/>
                        <a:pt x="4317" y="23079"/>
                      </a:cubicBezTo>
                      <a:cubicBezTo>
                        <a:pt x="6044" y="17902"/>
                        <a:pt x="-4749" y="23510"/>
                        <a:pt x="2590" y="16177"/>
                      </a:cubicBezTo>
                      <a:cubicBezTo>
                        <a:pt x="9929" y="8843"/>
                        <a:pt x="11224" y="11000"/>
                        <a:pt x="21584" y="8412"/>
                      </a:cubicBezTo>
                      <a:cubicBezTo>
                        <a:pt x="31945" y="5824"/>
                        <a:pt x="35398" y="-3667"/>
                        <a:pt x="37988" y="1510"/>
                      </a:cubicBezTo>
                      <a:cubicBezTo>
                        <a:pt x="40578" y="6686"/>
                        <a:pt x="31081" y="41197"/>
                        <a:pt x="4317" y="41197"/>
                      </a:cubicBezTo>
                      <a:close/>
                    </a:path>
                  </a:pathLst>
                </a:custGeom>
                <a:solidFill>
                  <a:srgbClr val="808000">
                    <a:alpha val="4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303" name="Freeform 2302"/>
                <p:cNvSpPr/>
                <p:nvPr/>
              </p:nvSpPr>
              <p:spPr>
                <a:xfrm>
                  <a:off x="6551204" y="2282656"/>
                  <a:ext cx="521474" cy="5098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1474" h="509895">
                      <a:moveTo>
                        <a:pt x="339304" y="5069"/>
                      </a:moveTo>
                      <a:cubicBezTo>
                        <a:pt x="391105" y="11971"/>
                        <a:pt x="452528" y="18997"/>
                        <a:pt x="490516" y="69899"/>
                      </a:cubicBezTo>
                      <a:cubicBezTo>
                        <a:pt x="528613" y="120803"/>
                        <a:pt x="522340" y="175033"/>
                        <a:pt x="518883" y="238879"/>
                      </a:cubicBezTo>
                      <a:cubicBezTo>
                        <a:pt x="515430" y="302722"/>
                        <a:pt x="482622" y="382960"/>
                        <a:pt x="417870" y="439903"/>
                      </a:cubicBezTo>
                      <a:cubicBezTo>
                        <a:pt x="353117" y="496846"/>
                        <a:pt x="275414" y="521867"/>
                        <a:pt x="176991" y="504610"/>
                      </a:cubicBezTo>
                      <a:cubicBezTo>
                        <a:pt x="78566" y="487355"/>
                        <a:pt x="25901" y="380371"/>
                        <a:pt x="14677" y="345862"/>
                      </a:cubicBezTo>
                      <a:cubicBezTo>
                        <a:pt x="3453" y="311351"/>
                        <a:pt x="-6044" y="267350"/>
                        <a:pt x="4317" y="219034"/>
                      </a:cubicBezTo>
                      <a:cubicBezTo>
                        <a:pt x="14677" y="170719"/>
                        <a:pt x="38851" y="88757"/>
                        <a:pt x="125188" y="39579"/>
                      </a:cubicBezTo>
                      <a:cubicBezTo>
                        <a:pt x="211525" y="-9598"/>
                        <a:pt x="287501" y="-1833"/>
                        <a:pt x="339304" y="506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DAE1F"/>
                    </a:gs>
                    <a:gs pos="100000">
                      <a:srgbClr val="DB620E"/>
                    </a:gs>
                  </a:gsLst>
                  <a:lin ang="72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304" name="Freeform 2303"/>
                <p:cNvSpPr/>
                <p:nvPr/>
              </p:nvSpPr>
              <p:spPr>
                <a:xfrm>
                  <a:off x="7060050" y="2356639"/>
                  <a:ext cx="32160" cy="315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160" h="31599">
                      <a:moveTo>
                        <a:pt x="25577" y="14775"/>
                      </a:moveTo>
                      <a:cubicBezTo>
                        <a:pt x="25577" y="14775"/>
                        <a:pt x="28167" y="-2480"/>
                        <a:pt x="15217" y="108"/>
                      </a:cubicBezTo>
                      <a:cubicBezTo>
                        <a:pt x="2266" y="2696"/>
                        <a:pt x="-324" y="15638"/>
                        <a:pt x="540" y="14775"/>
                      </a:cubicBezTo>
                      <a:cubicBezTo>
                        <a:pt x="540" y="14775"/>
                        <a:pt x="-3777" y="29442"/>
                        <a:pt x="11763" y="31167"/>
                      </a:cubicBezTo>
                      <a:cubicBezTo>
                        <a:pt x="27304" y="32893"/>
                        <a:pt x="41118" y="29442"/>
                        <a:pt x="25577" y="14775"/>
                      </a:cubicBezTo>
                      <a:close/>
                    </a:path>
                  </a:pathLst>
                </a:custGeom>
                <a:solidFill>
                  <a:srgbClr val="808000">
                    <a:alpha val="2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305" name="Freeform 2304"/>
                <p:cNvSpPr/>
                <p:nvPr/>
              </p:nvSpPr>
              <p:spPr>
                <a:xfrm>
                  <a:off x="6684378" y="2627223"/>
                  <a:ext cx="36477" cy="517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477" h="51766">
                      <a:moveTo>
                        <a:pt x="26302" y="431"/>
                      </a:moveTo>
                      <a:cubicBezTo>
                        <a:pt x="26302" y="431"/>
                        <a:pt x="34196" y="3389"/>
                        <a:pt x="36169" y="21138"/>
                      </a:cubicBezTo>
                      <a:cubicBezTo>
                        <a:pt x="38142" y="38886"/>
                        <a:pt x="29262" y="51704"/>
                        <a:pt x="26302" y="51704"/>
                      </a:cubicBezTo>
                      <a:cubicBezTo>
                        <a:pt x="23342" y="51704"/>
                        <a:pt x="-93" y="47761"/>
                        <a:pt x="-93" y="26807"/>
                      </a:cubicBezTo>
                      <a:cubicBezTo>
                        <a:pt x="-93" y="5854"/>
                        <a:pt x="16435" y="-2034"/>
                        <a:pt x="26302" y="431"/>
                      </a:cubicBezTo>
                      <a:close/>
                    </a:path>
                  </a:pathLst>
                </a:custGeom>
                <a:solidFill>
                  <a:srgbClr val="737655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06" name="Freeform 2305"/>
                <p:cNvSpPr/>
                <p:nvPr/>
              </p:nvSpPr>
              <p:spPr>
                <a:xfrm>
                  <a:off x="6667326" y="2586242"/>
                  <a:ext cx="41010" cy="404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010" h="40442">
                      <a:moveTo>
                        <a:pt x="-62" y="0"/>
                      </a:moveTo>
                      <a:cubicBezTo>
                        <a:pt x="-62" y="0"/>
                        <a:pt x="13259" y="19720"/>
                        <a:pt x="16712" y="25144"/>
                      </a:cubicBezTo>
                      <a:cubicBezTo>
                        <a:pt x="20166" y="30567"/>
                        <a:pt x="34966" y="29580"/>
                        <a:pt x="38913" y="33525"/>
                      </a:cubicBezTo>
                      <a:cubicBezTo>
                        <a:pt x="42860" y="37469"/>
                        <a:pt x="40147" y="40180"/>
                        <a:pt x="40147" y="40180"/>
                      </a:cubicBezTo>
                      <a:cubicBezTo>
                        <a:pt x="40147" y="40180"/>
                        <a:pt x="25593" y="41413"/>
                        <a:pt x="16712" y="37469"/>
                      </a:cubicBezTo>
                      <a:cubicBezTo>
                        <a:pt x="7832" y="33525"/>
                        <a:pt x="8572" y="24897"/>
                        <a:pt x="7339" y="19720"/>
                      </a:cubicBezTo>
                      <a:cubicBezTo>
                        <a:pt x="6105" y="14544"/>
                        <a:pt x="-62" y="-1972"/>
                        <a:pt x="-62" y="0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07" name="Freeform 2306"/>
                <p:cNvSpPr/>
                <p:nvPr/>
              </p:nvSpPr>
              <p:spPr>
                <a:xfrm>
                  <a:off x="6635597" y="2584625"/>
                  <a:ext cx="39067" cy="37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067" h="37099">
                      <a:moveTo>
                        <a:pt x="586" y="13943"/>
                      </a:moveTo>
                      <a:cubicBezTo>
                        <a:pt x="586" y="13943"/>
                        <a:pt x="4533" y="25282"/>
                        <a:pt x="14893" y="31198"/>
                      </a:cubicBezTo>
                      <a:cubicBezTo>
                        <a:pt x="25254" y="37099"/>
                        <a:pt x="29200" y="39579"/>
                        <a:pt x="34134" y="33663"/>
                      </a:cubicBezTo>
                      <a:cubicBezTo>
                        <a:pt x="39067" y="27747"/>
                        <a:pt x="39067" y="19859"/>
                        <a:pt x="39067" y="19859"/>
                      </a:cubicBezTo>
                      <a:lnTo>
                        <a:pt x="31667" y="632"/>
                      </a:lnTo>
                      <a:cubicBezTo>
                        <a:pt x="31667" y="632"/>
                        <a:pt x="19827" y="1125"/>
                        <a:pt x="17360" y="2604"/>
                      </a:cubicBezTo>
                      <a:cubicBezTo>
                        <a:pt x="14893" y="4083"/>
                        <a:pt x="-3854" y="-9721"/>
                        <a:pt x="586" y="13943"/>
                      </a:cubicBezTo>
                      <a:close/>
                    </a:path>
                  </a:pathLst>
                </a:custGeom>
                <a:solidFill>
                  <a:srgbClr val="556B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08" name="Freeform 2307"/>
                <p:cNvSpPr/>
                <p:nvPr/>
              </p:nvSpPr>
              <p:spPr>
                <a:xfrm>
                  <a:off x="6625668" y="2599183"/>
                  <a:ext cx="46622" cy="547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6622" h="54786">
                      <a:moveTo>
                        <a:pt x="10515" y="370"/>
                      </a:moveTo>
                      <a:cubicBezTo>
                        <a:pt x="10515" y="370"/>
                        <a:pt x="4101" y="9244"/>
                        <a:pt x="6568" y="17625"/>
                      </a:cubicBezTo>
                      <a:cubicBezTo>
                        <a:pt x="9034" y="26006"/>
                        <a:pt x="-2806" y="23541"/>
                        <a:pt x="648" y="35866"/>
                      </a:cubicBezTo>
                      <a:cubicBezTo>
                        <a:pt x="4101" y="48192"/>
                        <a:pt x="9528" y="51643"/>
                        <a:pt x="20382" y="54108"/>
                      </a:cubicBezTo>
                      <a:cubicBezTo>
                        <a:pt x="31235" y="56573"/>
                        <a:pt x="39622" y="51643"/>
                        <a:pt x="39622" y="46713"/>
                      </a:cubicBezTo>
                      <a:cubicBezTo>
                        <a:pt x="39622" y="41783"/>
                        <a:pt x="25315" y="28471"/>
                        <a:pt x="25315" y="28471"/>
                      </a:cubicBezTo>
                      <a:lnTo>
                        <a:pt x="25315" y="28471"/>
                      </a:lnTo>
                      <a:cubicBezTo>
                        <a:pt x="25315" y="28471"/>
                        <a:pt x="36169" y="28471"/>
                        <a:pt x="43076" y="24527"/>
                      </a:cubicBezTo>
                      <a:cubicBezTo>
                        <a:pt x="49983" y="20583"/>
                        <a:pt x="44556" y="20583"/>
                        <a:pt x="44556" y="20583"/>
                      </a:cubicBezTo>
                      <a:cubicBezTo>
                        <a:pt x="44556" y="20583"/>
                        <a:pt x="41596" y="26992"/>
                        <a:pt x="24822" y="16639"/>
                      </a:cubicBezTo>
                      <a:cubicBezTo>
                        <a:pt x="8048" y="6286"/>
                        <a:pt x="10515" y="-2095"/>
                        <a:pt x="10515" y="370"/>
                      </a:cubicBezTo>
                      <a:close/>
                    </a:path>
                  </a:pathLst>
                </a:custGeom>
                <a:solidFill>
                  <a:srgbClr val="73794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09" name="Freeform 2308"/>
                <p:cNvSpPr/>
                <p:nvPr/>
              </p:nvSpPr>
              <p:spPr>
                <a:xfrm>
                  <a:off x="6646389" y="2598644"/>
                  <a:ext cx="61083" cy="684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083" h="68482">
                      <a:moveTo>
                        <a:pt x="18901" y="47252"/>
                      </a:moveTo>
                      <a:cubicBezTo>
                        <a:pt x="18901" y="47252"/>
                        <a:pt x="8541" y="56126"/>
                        <a:pt x="21862" y="65000"/>
                      </a:cubicBezTo>
                      <a:cubicBezTo>
                        <a:pt x="35182" y="73874"/>
                        <a:pt x="39129" y="63521"/>
                        <a:pt x="39129" y="63521"/>
                      </a:cubicBezTo>
                      <a:cubicBezTo>
                        <a:pt x="39129" y="63521"/>
                        <a:pt x="37156" y="52182"/>
                        <a:pt x="39129" y="46266"/>
                      </a:cubicBezTo>
                      <a:cubicBezTo>
                        <a:pt x="41102" y="40350"/>
                        <a:pt x="46036" y="32462"/>
                        <a:pt x="50970" y="30982"/>
                      </a:cubicBezTo>
                      <a:cubicBezTo>
                        <a:pt x="55903" y="29503"/>
                        <a:pt x="61083" y="27778"/>
                        <a:pt x="61083" y="27778"/>
                      </a:cubicBezTo>
                      <a:cubicBezTo>
                        <a:pt x="61083" y="27778"/>
                        <a:pt x="46036" y="28517"/>
                        <a:pt x="37649" y="25066"/>
                      </a:cubicBezTo>
                      <a:cubicBezTo>
                        <a:pt x="29262" y="21615"/>
                        <a:pt x="26795" y="-77"/>
                        <a:pt x="26795" y="-77"/>
                      </a:cubicBezTo>
                      <a:cubicBezTo>
                        <a:pt x="26795" y="-77"/>
                        <a:pt x="24723" y="7022"/>
                        <a:pt x="19296" y="15896"/>
                      </a:cubicBezTo>
                      <a:cubicBezTo>
                        <a:pt x="13869" y="24771"/>
                        <a:pt x="0" y="24179"/>
                        <a:pt x="0" y="24179"/>
                      </a:cubicBezTo>
                      <a:lnTo>
                        <a:pt x="18901" y="47252"/>
                      </a:lnTo>
                      <a:close/>
                    </a:path>
                  </a:pathLst>
                </a:custGeom>
                <a:solidFill>
                  <a:srgbClr val="060605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10" name="Freeform 2309"/>
                <p:cNvSpPr/>
                <p:nvPr/>
              </p:nvSpPr>
              <p:spPr>
                <a:xfrm>
                  <a:off x="7083577" y="2333559"/>
                  <a:ext cx="39391" cy="4270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391" h="42707">
                      <a:moveTo>
                        <a:pt x="17591" y="42414"/>
                      </a:moveTo>
                      <a:cubicBezTo>
                        <a:pt x="17591" y="42414"/>
                        <a:pt x="12658" y="35512"/>
                        <a:pt x="10191" y="31075"/>
                      </a:cubicBezTo>
                      <a:cubicBezTo>
                        <a:pt x="7724" y="26638"/>
                        <a:pt x="4271" y="25652"/>
                        <a:pt x="2791" y="17764"/>
                      </a:cubicBezTo>
                      <a:cubicBezTo>
                        <a:pt x="1310" y="9876"/>
                        <a:pt x="-3623" y="7904"/>
                        <a:pt x="4271" y="3466"/>
                      </a:cubicBezTo>
                      <a:cubicBezTo>
                        <a:pt x="12164" y="-971"/>
                        <a:pt x="20551" y="-1464"/>
                        <a:pt x="24005" y="3466"/>
                      </a:cubicBezTo>
                      <a:cubicBezTo>
                        <a:pt x="27458" y="8397"/>
                        <a:pt x="36092" y="14066"/>
                        <a:pt x="37449" y="15422"/>
                      </a:cubicBezTo>
                      <a:cubicBezTo>
                        <a:pt x="38805" y="16778"/>
                        <a:pt x="39391" y="23187"/>
                        <a:pt x="39391" y="24173"/>
                      </a:cubicBezTo>
                      <a:cubicBezTo>
                        <a:pt x="39391" y="25159"/>
                        <a:pt x="36092" y="29843"/>
                        <a:pt x="31898" y="31075"/>
                      </a:cubicBezTo>
                      <a:cubicBezTo>
                        <a:pt x="27705" y="32307"/>
                        <a:pt x="24005" y="32554"/>
                        <a:pt x="22525" y="35019"/>
                      </a:cubicBezTo>
                      <a:cubicBezTo>
                        <a:pt x="21045" y="37484"/>
                        <a:pt x="17591" y="43986"/>
                        <a:pt x="17591" y="42414"/>
                      </a:cubicBezTo>
                      <a:close/>
                    </a:path>
                  </a:pathLst>
                </a:custGeom>
                <a:solidFill>
                  <a:srgbClr val="A0522D">
                    <a:alpha val="6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311" name="Freeform 2310"/>
                <p:cNvSpPr/>
                <p:nvPr/>
              </p:nvSpPr>
              <p:spPr>
                <a:xfrm>
                  <a:off x="6583795" y="2296461"/>
                  <a:ext cx="309949" cy="1906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9949" h="190671">
                      <a:moveTo>
                        <a:pt x="0" y="180497"/>
                      </a:moveTo>
                      <a:cubicBezTo>
                        <a:pt x="0" y="180497"/>
                        <a:pt x="27555" y="76966"/>
                        <a:pt x="94323" y="40155"/>
                      </a:cubicBezTo>
                      <a:cubicBezTo>
                        <a:pt x="161089" y="3343"/>
                        <a:pt x="257787" y="-5860"/>
                        <a:pt x="301531" y="3343"/>
                      </a:cubicBezTo>
                      <a:cubicBezTo>
                        <a:pt x="345276" y="12546"/>
                        <a:pt x="209438" y="10245"/>
                        <a:pt x="117346" y="63161"/>
                      </a:cubicBezTo>
                      <a:cubicBezTo>
                        <a:pt x="25253" y="116077"/>
                        <a:pt x="22914" y="224210"/>
                        <a:pt x="0" y="180497"/>
                      </a:cubicBezTo>
                      <a:close/>
                    </a:path>
                  </a:pathLst>
                </a:custGeom>
                <a:solidFill>
                  <a:srgbClr val="FFFFFF">
                    <a:alpha val="11000"/>
                  </a:srgbClr>
                </a:solidFill>
                <a:ln w="7700" cap="flat">
                  <a:noFill/>
                  <a:bevel/>
                </a:ln>
              </p:spPr>
            </p:sp>
          </p:grpSp>
          <p:sp>
            <p:nvSpPr>
              <p:cNvPr id="2312" name="Freeform 2311"/>
              <p:cNvSpPr/>
              <p:nvPr/>
            </p:nvSpPr>
            <p:spPr>
              <a:xfrm>
                <a:off x="6415441" y="1849764"/>
                <a:ext cx="283184" cy="496953"/>
              </a:xfrm>
              <a:custGeom>
                <a:avLst/>
                <a:gdLst/>
                <a:ahLst/>
                <a:cxnLst/>
                <a:rect l="0" t="0" r="0" b="0"/>
                <a:pathLst>
                  <a:path w="283184" h="496953">
                    <a:moveTo>
                      <a:pt x="0" y="338132"/>
                    </a:moveTo>
                    <a:cubicBezTo>
                      <a:pt x="11440" y="326629"/>
                      <a:pt x="78207" y="299020"/>
                      <a:pt x="96625" y="280614"/>
                    </a:cubicBezTo>
                    <a:cubicBezTo>
                      <a:pt x="115043" y="262209"/>
                      <a:pt x="177205" y="225398"/>
                      <a:pt x="170299" y="218495"/>
                    </a:cubicBezTo>
                    <a:cubicBezTo>
                      <a:pt x="158787" y="206992"/>
                      <a:pt x="181810" y="181685"/>
                      <a:pt x="181810" y="160978"/>
                    </a:cubicBezTo>
                    <a:cubicBezTo>
                      <a:pt x="181810" y="140272"/>
                      <a:pt x="181810" y="0"/>
                      <a:pt x="220950" y="0"/>
                    </a:cubicBezTo>
                    <a:cubicBezTo>
                      <a:pt x="232461" y="0"/>
                      <a:pt x="283184" y="18406"/>
                      <a:pt x="283184" y="18334"/>
                    </a:cubicBezTo>
                    <a:lnTo>
                      <a:pt x="266996" y="140272"/>
                    </a:lnTo>
                    <a:cubicBezTo>
                      <a:pt x="266996" y="140272"/>
                      <a:pt x="225555" y="262209"/>
                      <a:pt x="220950" y="276013"/>
                    </a:cubicBezTo>
                    <a:cubicBezTo>
                      <a:pt x="216345" y="289817"/>
                      <a:pt x="154182" y="317426"/>
                      <a:pt x="154182" y="317426"/>
                    </a:cubicBezTo>
                    <a:lnTo>
                      <a:pt x="161090" y="379545"/>
                    </a:lnTo>
                    <a:lnTo>
                      <a:pt x="200229" y="448566"/>
                    </a:lnTo>
                    <a:lnTo>
                      <a:pt x="177205" y="471573"/>
                    </a:lnTo>
                    <a:lnTo>
                      <a:pt x="140369" y="496953"/>
                    </a:lnTo>
                    <a:lnTo>
                      <a:pt x="82811" y="397951"/>
                    </a:lnTo>
                    <a:lnTo>
                      <a:pt x="52881" y="347335"/>
                    </a:lnTo>
                    <a:lnTo>
                      <a:pt x="0" y="338132"/>
                    </a:lnTo>
                    <a:close/>
                  </a:path>
                </a:pathLst>
              </a:custGeom>
              <a:solidFill>
                <a:srgbClr val="556B2F"/>
              </a:solidFill>
              <a:ln w="7700" cap="flat">
                <a:noFill/>
                <a:bevel/>
              </a:ln>
            </p:spPr>
          </p:sp>
          <p:sp>
            <p:nvSpPr>
              <p:cNvPr id="2313" name="Freeform 2312"/>
              <p:cNvSpPr/>
              <p:nvPr/>
            </p:nvSpPr>
            <p:spPr>
              <a:xfrm>
                <a:off x="6631822" y="1838225"/>
                <a:ext cx="66803" cy="33648"/>
              </a:xfrm>
              <a:custGeom>
                <a:avLst/>
                <a:gdLst/>
                <a:ahLst/>
                <a:cxnLst/>
                <a:rect l="0" t="0" r="0" b="0"/>
                <a:pathLst>
                  <a:path w="66803" h="33648">
                    <a:moveTo>
                      <a:pt x="0" y="11468"/>
                    </a:moveTo>
                    <a:cubicBezTo>
                      <a:pt x="0" y="11468"/>
                      <a:pt x="13778" y="-36"/>
                      <a:pt x="27592" y="-36"/>
                    </a:cubicBezTo>
                    <a:cubicBezTo>
                      <a:pt x="41406" y="-36"/>
                      <a:pt x="57522" y="2265"/>
                      <a:pt x="62126" y="4565"/>
                    </a:cubicBezTo>
                    <a:cubicBezTo>
                      <a:pt x="66731" y="6866"/>
                      <a:pt x="66803" y="29873"/>
                      <a:pt x="66803" y="29873"/>
                    </a:cubicBezTo>
                    <a:cubicBezTo>
                      <a:pt x="66803" y="29873"/>
                      <a:pt x="20685" y="46050"/>
                      <a:pt x="0" y="11468"/>
                    </a:cubicBezTo>
                    <a:close/>
                  </a:path>
                </a:pathLst>
              </a:custGeom>
              <a:solidFill>
                <a:srgbClr val="808000"/>
              </a:solidFill>
              <a:ln w="7700" cap="flat">
                <a:noFill/>
                <a:bevel/>
              </a:ln>
            </p:spPr>
          </p:sp>
          <p:sp>
            <p:nvSpPr>
              <p:cNvPr id="2314" name="Freeform 2313"/>
              <p:cNvSpPr/>
              <p:nvPr/>
            </p:nvSpPr>
            <p:spPr>
              <a:xfrm>
                <a:off x="6602360" y="1900344"/>
                <a:ext cx="60975" cy="160259"/>
              </a:xfrm>
              <a:custGeom>
                <a:avLst/>
                <a:gdLst/>
                <a:ahLst/>
                <a:cxnLst/>
                <a:rect l="0" t="0" r="0" b="0"/>
                <a:pathLst>
                  <a:path w="60975" h="160259">
                    <a:moveTo>
                      <a:pt x="13310" y="0"/>
                    </a:moveTo>
                    <a:cubicBezTo>
                      <a:pt x="20217" y="6866"/>
                      <a:pt x="70868" y="22971"/>
                      <a:pt x="59356" y="22971"/>
                    </a:cubicBezTo>
                    <a:cubicBezTo>
                      <a:pt x="47845" y="22971"/>
                      <a:pt x="13310" y="29873"/>
                      <a:pt x="13310" y="29873"/>
                    </a:cubicBezTo>
                    <a:lnTo>
                      <a:pt x="6403" y="52881"/>
                    </a:lnTo>
                    <a:cubicBezTo>
                      <a:pt x="6403" y="52881"/>
                      <a:pt x="29426" y="80489"/>
                      <a:pt x="32880" y="79338"/>
                    </a:cubicBezTo>
                    <a:cubicBezTo>
                      <a:pt x="36333" y="78188"/>
                      <a:pt x="19066" y="93143"/>
                      <a:pt x="21368" y="90842"/>
                    </a:cubicBezTo>
                    <a:cubicBezTo>
                      <a:pt x="21368" y="90842"/>
                      <a:pt x="13310" y="91993"/>
                      <a:pt x="13310" y="112699"/>
                    </a:cubicBezTo>
                    <a:cubicBezTo>
                      <a:pt x="13310" y="133406"/>
                      <a:pt x="13310" y="147209"/>
                      <a:pt x="13310" y="156412"/>
                    </a:cubicBezTo>
                    <a:cubicBezTo>
                      <a:pt x="13310" y="165615"/>
                      <a:pt x="13310" y="156412"/>
                      <a:pt x="6403" y="149510"/>
                    </a:cubicBezTo>
                    <a:cubicBezTo>
                      <a:pt x="-504" y="142609"/>
                      <a:pt x="-6259" y="71286"/>
                      <a:pt x="13310" y="0"/>
                    </a:cubicBezTo>
                    <a:close/>
                  </a:path>
                </a:pathLst>
              </a:custGeom>
              <a:solidFill>
                <a:srgbClr val="808000">
                  <a:alpha val="4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315" name="Freeform 2314"/>
              <p:cNvSpPr/>
              <p:nvPr/>
            </p:nvSpPr>
            <p:spPr>
              <a:xfrm>
                <a:off x="6514404" y="2059092"/>
                <a:ext cx="133498" cy="282987"/>
              </a:xfrm>
              <a:custGeom>
                <a:avLst/>
                <a:gdLst/>
                <a:ahLst/>
                <a:cxnLst/>
                <a:rect l="0" t="0" r="0" b="0"/>
                <a:pathLst>
                  <a:path w="133498" h="282987">
                    <a:moveTo>
                      <a:pt x="41406" y="117300"/>
                    </a:moveTo>
                    <a:cubicBezTo>
                      <a:pt x="41406" y="117300"/>
                      <a:pt x="46010" y="177118"/>
                      <a:pt x="48313" y="181720"/>
                    </a:cubicBezTo>
                    <a:cubicBezTo>
                      <a:pt x="50615" y="186322"/>
                      <a:pt x="85150" y="248440"/>
                      <a:pt x="103568" y="259944"/>
                    </a:cubicBezTo>
                    <a:cubicBezTo>
                      <a:pt x="121986" y="271448"/>
                      <a:pt x="124289" y="280650"/>
                      <a:pt x="126591" y="282987"/>
                    </a:cubicBezTo>
                    <a:lnTo>
                      <a:pt x="75940" y="271448"/>
                    </a:lnTo>
                    <a:lnTo>
                      <a:pt x="69034" y="243840"/>
                    </a:lnTo>
                    <a:lnTo>
                      <a:pt x="41406" y="250741"/>
                    </a:lnTo>
                    <a:cubicBezTo>
                      <a:pt x="41406" y="250741"/>
                      <a:pt x="34499" y="209328"/>
                      <a:pt x="41406" y="216231"/>
                    </a:cubicBezTo>
                    <a:cubicBezTo>
                      <a:pt x="48313" y="223133"/>
                      <a:pt x="48313" y="216231"/>
                      <a:pt x="48313" y="216231"/>
                    </a:cubicBezTo>
                    <a:lnTo>
                      <a:pt x="32196" y="216231"/>
                    </a:lnTo>
                    <a:lnTo>
                      <a:pt x="32196" y="181720"/>
                    </a:lnTo>
                    <a:lnTo>
                      <a:pt x="6871" y="181720"/>
                    </a:lnTo>
                    <a:lnTo>
                      <a:pt x="16080" y="142608"/>
                    </a:lnTo>
                    <a:lnTo>
                      <a:pt x="0" y="133406"/>
                    </a:lnTo>
                    <a:lnTo>
                      <a:pt x="32196" y="94293"/>
                    </a:lnTo>
                    <a:lnTo>
                      <a:pt x="64429" y="68985"/>
                    </a:lnTo>
                    <a:cubicBezTo>
                      <a:pt x="64429" y="68985"/>
                      <a:pt x="73638" y="66685"/>
                      <a:pt x="98963" y="50580"/>
                    </a:cubicBezTo>
                    <a:cubicBezTo>
                      <a:pt x="124289" y="34475"/>
                      <a:pt x="124289" y="41377"/>
                      <a:pt x="124289" y="25272"/>
                    </a:cubicBezTo>
                    <a:cubicBezTo>
                      <a:pt x="124289" y="9167"/>
                      <a:pt x="133498" y="0"/>
                      <a:pt x="133498" y="0"/>
                    </a:cubicBezTo>
                    <a:lnTo>
                      <a:pt x="121986" y="66685"/>
                    </a:lnTo>
                    <a:lnTo>
                      <a:pt x="41406" y="117300"/>
                    </a:lnTo>
                    <a:close/>
                  </a:path>
                </a:pathLst>
              </a:custGeom>
              <a:solidFill>
                <a:srgbClr val="6A7518">
                  <a:alpha val="18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2316" name="Raspberry"/>
            <p:cNvGrpSpPr/>
            <p:nvPr/>
          </p:nvGrpSpPr>
          <p:grpSpPr>
            <a:xfrm>
              <a:off x="5592111" y="3039727"/>
              <a:ext cx="985600" cy="739200"/>
              <a:chOff x="5592111" y="3039727"/>
              <a:chExt cx="985600" cy="739200"/>
            </a:xfrm>
          </p:grpSpPr>
          <p:grpSp>
            <p:nvGrpSpPr>
              <p:cNvPr id="2317" name="Group 2316"/>
              <p:cNvGrpSpPr/>
              <p:nvPr/>
            </p:nvGrpSpPr>
            <p:grpSpPr>
              <a:xfrm>
                <a:off x="5770289" y="3143298"/>
                <a:ext cx="396840" cy="425904"/>
                <a:chOff x="5770289" y="3143298"/>
                <a:chExt cx="396840" cy="425904"/>
              </a:xfrm>
            </p:grpSpPr>
            <p:grpSp>
              <p:nvGrpSpPr>
                <p:cNvPr id="2318" name="Group 2317"/>
                <p:cNvGrpSpPr/>
                <p:nvPr/>
              </p:nvGrpSpPr>
              <p:grpSpPr>
                <a:xfrm>
                  <a:off x="5770289" y="3143298"/>
                  <a:ext cx="396840" cy="425904"/>
                  <a:chOff x="5770289" y="3143298"/>
                  <a:chExt cx="396840" cy="425904"/>
                </a:xfrm>
              </p:grpSpPr>
              <p:sp>
                <p:nvSpPr>
                  <p:cNvPr id="2319" name="Freeform 2318"/>
                  <p:cNvSpPr/>
                  <p:nvPr/>
                </p:nvSpPr>
                <p:spPr>
                  <a:xfrm>
                    <a:off x="5981496" y="3516733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0" name="Freeform 2319"/>
                  <p:cNvSpPr/>
                  <p:nvPr/>
                </p:nvSpPr>
                <p:spPr>
                  <a:xfrm>
                    <a:off x="6078725" y="3415613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1" name="Freeform 2320"/>
                  <p:cNvSpPr/>
                  <p:nvPr/>
                </p:nvSpPr>
                <p:spPr>
                  <a:xfrm>
                    <a:off x="6067076" y="3447178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2" name="Freeform 2321"/>
                  <p:cNvSpPr/>
                  <p:nvPr/>
                </p:nvSpPr>
                <p:spPr>
                  <a:xfrm>
                    <a:off x="6010172" y="3485619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3" name="Freeform 2322"/>
                  <p:cNvSpPr/>
                  <p:nvPr/>
                </p:nvSpPr>
                <p:spPr>
                  <a:xfrm>
                    <a:off x="5846252" y="3402244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2324" name="Freeform 2323"/>
                  <p:cNvSpPr/>
                  <p:nvPr/>
                </p:nvSpPr>
                <p:spPr>
                  <a:xfrm>
                    <a:off x="5938862" y="3211150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70"/>
                        </a:moveTo>
                        <a:cubicBezTo>
                          <a:pt x="130975" y="130570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5"/>
                          <a:pt x="164287" y="115816"/>
                          <a:pt x="164287" y="126144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4"/>
                          <a:pt x="129741" y="130570"/>
                          <a:pt x="130975" y="130570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5" name="Freeform 2324"/>
                  <p:cNvSpPr/>
                  <p:nvPr/>
                </p:nvSpPr>
                <p:spPr>
                  <a:xfrm>
                    <a:off x="5969295" y="3165036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6" name="Freeform 2325"/>
                  <p:cNvSpPr/>
                  <p:nvPr/>
                </p:nvSpPr>
                <p:spPr>
                  <a:xfrm>
                    <a:off x="5926420" y="3148507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7" name="Freeform 2326"/>
                  <p:cNvSpPr/>
                  <p:nvPr/>
                </p:nvSpPr>
                <p:spPr>
                  <a:xfrm>
                    <a:off x="5883614" y="3143298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60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8" name="Freeform 2327"/>
                  <p:cNvSpPr/>
                  <p:nvPr/>
                </p:nvSpPr>
                <p:spPr>
                  <a:xfrm>
                    <a:off x="6012654" y="3179063"/>
                    <a:ext cx="70517" cy="756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7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29" name="Freeform 2328"/>
                  <p:cNvSpPr/>
                  <p:nvPr/>
                </p:nvSpPr>
                <p:spPr>
                  <a:xfrm>
                    <a:off x="6048084" y="3211083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5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0" name="Freeform 2329"/>
                  <p:cNvSpPr/>
                  <p:nvPr/>
                </p:nvSpPr>
                <p:spPr>
                  <a:xfrm>
                    <a:off x="6058699" y="3247962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1" name="Freeform 2330"/>
                  <p:cNvSpPr/>
                  <p:nvPr/>
                </p:nvSpPr>
                <p:spPr>
                  <a:xfrm>
                    <a:off x="6079379" y="3272926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1"/>
                        </a:cubicBezTo>
                        <a:cubicBezTo>
                          <a:pt x="86854" y="72679"/>
                          <a:pt x="84924" y="18786"/>
                          <a:pt x="71138" y="8786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2" name="Freeform 2331"/>
                  <p:cNvSpPr/>
                  <p:nvPr/>
                </p:nvSpPr>
                <p:spPr>
                  <a:xfrm>
                    <a:off x="6079380" y="3306053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40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80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3" name="Freeform 2332"/>
                  <p:cNvSpPr/>
                  <p:nvPr/>
                </p:nvSpPr>
                <p:spPr>
                  <a:xfrm>
                    <a:off x="5829157" y="3161008"/>
                    <a:ext cx="92197" cy="568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1">
                        <a:moveTo>
                          <a:pt x="2068" y="56811"/>
                        </a:moveTo>
                        <a:cubicBezTo>
                          <a:pt x="2068" y="56811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4" name="Freeform 2333"/>
                  <p:cNvSpPr/>
                  <p:nvPr/>
                </p:nvSpPr>
                <p:spPr>
                  <a:xfrm>
                    <a:off x="5774701" y="3295358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5" name="Freeform 2334"/>
                  <p:cNvSpPr/>
                  <p:nvPr/>
                </p:nvSpPr>
                <p:spPr>
                  <a:xfrm>
                    <a:off x="5802963" y="3196914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6" name="Freeform 2335"/>
                  <p:cNvSpPr/>
                  <p:nvPr/>
                </p:nvSpPr>
                <p:spPr>
                  <a:xfrm>
                    <a:off x="5787385" y="3234694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7" name="Freeform 2336"/>
                  <p:cNvSpPr/>
                  <p:nvPr/>
                </p:nvSpPr>
                <p:spPr>
                  <a:xfrm>
                    <a:off x="5770289" y="3354530"/>
                    <a:ext cx="33742" cy="710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3">
                        <a:moveTo>
                          <a:pt x="30330" y="71083"/>
                        </a:moveTo>
                        <a:cubicBezTo>
                          <a:pt x="30330" y="71083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8" name="Freeform 2337"/>
                  <p:cNvSpPr/>
                  <p:nvPr/>
                </p:nvSpPr>
                <p:spPr>
                  <a:xfrm>
                    <a:off x="5783663" y="344228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39" name="Freeform 2338"/>
                  <p:cNvSpPr/>
                  <p:nvPr/>
                </p:nvSpPr>
                <p:spPr>
                  <a:xfrm>
                    <a:off x="5781319" y="3400612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0" name="Freeform 2339"/>
                  <p:cNvSpPr/>
                  <p:nvPr/>
                </p:nvSpPr>
                <p:spPr>
                  <a:xfrm>
                    <a:off x="5818818" y="3502253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5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1" name="Freeform 2340"/>
                  <p:cNvSpPr/>
                  <p:nvPr/>
                </p:nvSpPr>
                <p:spPr>
                  <a:xfrm>
                    <a:off x="5796242" y="3462842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2" name="Freeform 2341"/>
                  <p:cNvSpPr/>
                  <p:nvPr/>
                </p:nvSpPr>
                <p:spPr>
                  <a:xfrm>
                    <a:off x="5782973" y="3342831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2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3" name="Freeform 2342"/>
                  <p:cNvSpPr/>
                  <p:nvPr/>
                </p:nvSpPr>
                <p:spPr>
                  <a:xfrm>
                    <a:off x="5791796" y="3257298"/>
                    <a:ext cx="75480" cy="9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2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2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4" name="Freeform 2343"/>
                  <p:cNvSpPr/>
                  <p:nvPr/>
                </p:nvSpPr>
                <p:spPr>
                  <a:xfrm>
                    <a:off x="5831018" y="3255983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4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5" name="Freeform 2344"/>
                  <p:cNvSpPr/>
                  <p:nvPr/>
                </p:nvSpPr>
                <p:spPr>
                  <a:xfrm>
                    <a:off x="5812407" y="3336474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6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6" name="Freeform 2345"/>
                  <p:cNvSpPr/>
                  <p:nvPr/>
                </p:nvSpPr>
                <p:spPr>
                  <a:xfrm>
                    <a:off x="5824263" y="3403388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7" name="Freeform 2346"/>
                  <p:cNvSpPr/>
                  <p:nvPr/>
                </p:nvSpPr>
                <p:spPr>
                  <a:xfrm>
                    <a:off x="5818197" y="3459263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60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8" name="Freeform 2347"/>
                  <p:cNvSpPr/>
                  <p:nvPr/>
                </p:nvSpPr>
                <p:spPr>
                  <a:xfrm>
                    <a:off x="5849837" y="3517308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49" name="Freeform 2348"/>
                  <p:cNvSpPr/>
                  <p:nvPr/>
                </p:nvSpPr>
                <p:spPr>
                  <a:xfrm>
                    <a:off x="5878926" y="3532602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0" name="Freeform 2349"/>
                  <p:cNvSpPr/>
                  <p:nvPr/>
                </p:nvSpPr>
                <p:spPr>
                  <a:xfrm>
                    <a:off x="5860177" y="3491174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4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1" name="Freeform 2350"/>
                  <p:cNvSpPr/>
                  <p:nvPr/>
                </p:nvSpPr>
                <p:spPr>
                  <a:xfrm>
                    <a:off x="5909187" y="3532290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2" name="Freeform 2351"/>
                  <p:cNvSpPr/>
                  <p:nvPr/>
                </p:nvSpPr>
                <p:spPr>
                  <a:xfrm>
                    <a:off x="5908394" y="3509753"/>
                    <a:ext cx="45874" cy="38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4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4"/>
                          <a:pt x="18508" y="38094"/>
                        </a:cubicBezTo>
                        <a:cubicBezTo>
                          <a:pt x="23471" y="38094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3" name="Freeform 2352"/>
                  <p:cNvSpPr/>
                  <p:nvPr/>
                </p:nvSpPr>
                <p:spPr>
                  <a:xfrm>
                    <a:off x="5932279" y="3508954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4" name="Freeform 2353"/>
                  <p:cNvSpPr/>
                  <p:nvPr/>
                </p:nvSpPr>
                <p:spPr>
                  <a:xfrm>
                    <a:off x="5962747" y="3508019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5" name="Freeform 2354"/>
                  <p:cNvSpPr/>
                  <p:nvPr/>
                </p:nvSpPr>
                <p:spPr>
                  <a:xfrm>
                    <a:off x="5915908" y="3466171"/>
                    <a:ext cx="73964" cy="6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4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1"/>
                          <a:pt x="48494" y="63339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6" name="Freeform 2355"/>
                  <p:cNvSpPr/>
                  <p:nvPr/>
                </p:nvSpPr>
                <p:spPr>
                  <a:xfrm>
                    <a:off x="5965435" y="3469262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8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7" name="Freeform 2356"/>
                  <p:cNvSpPr/>
                  <p:nvPr/>
                </p:nvSpPr>
                <p:spPr>
                  <a:xfrm>
                    <a:off x="5960472" y="3436170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2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8" name="Freeform 2357"/>
                  <p:cNvSpPr/>
                  <p:nvPr/>
                </p:nvSpPr>
                <p:spPr>
                  <a:xfrm>
                    <a:off x="6025578" y="3450615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59" name="Freeform 2358"/>
                  <p:cNvSpPr/>
                  <p:nvPr/>
                </p:nvSpPr>
                <p:spPr>
                  <a:xfrm>
                    <a:off x="6025751" y="3406166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8"/>
                          <a:pt x="77065" y="42782"/>
                          <a:pt x="77065" y="42782"/>
                        </a:cubicBezTo>
                        <a:cubicBezTo>
                          <a:pt x="77065" y="42782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0" name="Freeform 2359"/>
                  <p:cNvSpPr/>
                  <p:nvPr/>
                </p:nvSpPr>
                <p:spPr>
                  <a:xfrm>
                    <a:off x="6072727" y="3330364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8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1" name="Freeform 2360"/>
                  <p:cNvSpPr/>
                  <p:nvPr/>
                </p:nvSpPr>
                <p:spPr>
                  <a:xfrm>
                    <a:off x="5877823" y="3464506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2" name="Freeform 2361"/>
                  <p:cNvSpPr/>
                  <p:nvPr/>
                </p:nvSpPr>
                <p:spPr>
                  <a:xfrm>
                    <a:off x="5830036" y="3442540"/>
                    <a:ext cx="56920" cy="59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5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3" name="Freeform 2362"/>
                  <p:cNvSpPr/>
                  <p:nvPr/>
                </p:nvSpPr>
                <p:spPr>
                  <a:xfrm>
                    <a:off x="5867242" y="3441724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4" name="Freeform 2363"/>
                  <p:cNvSpPr/>
                  <p:nvPr/>
                </p:nvSpPr>
                <p:spPr>
                  <a:xfrm>
                    <a:off x="5865519" y="3405055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5" name="Freeform 2364"/>
                  <p:cNvSpPr/>
                  <p:nvPr/>
                </p:nvSpPr>
                <p:spPr>
                  <a:xfrm>
                    <a:off x="5904155" y="3416166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6" name="Freeform 2365"/>
                  <p:cNvSpPr/>
                  <p:nvPr/>
                </p:nvSpPr>
                <p:spPr>
                  <a:xfrm>
                    <a:off x="5853558" y="3316713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8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7" name="Freeform 2366"/>
                  <p:cNvSpPr/>
                  <p:nvPr/>
                </p:nvSpPr>
                <p:spPr>
                  <a:xfrm>
                    <a:off x="5894849" y="338585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8" name="Freeform 2367"/>
                  <p:cNvSpPr/>
                  <p:nvPr/>
                </p:nvSpPr>
                <p:spPr>
                  <a:xfrm>
                    <a:off x="5911910" y="3349806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60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69" name="Freeform 2368"/>
                  <p:cNvSpPr/>
                  <p:nvPr/>
                </p:nvSpPr>
                <p:spPr>
                  <a:xfrm>
                    <a:off x="5958887" y="3403829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6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0" name="Freeform 2369"/>
                  <p:cNvSpPr/>
                  <p:nvPr/>
                </p:nvSpPr>
                <p:spPr>
                  <a:xfrm>
                    <a:off x="6031299" y="3386721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1" name="Freeform 2370"/>
                  <p:cNvSpPr/>
                  <p:nvPr/>
                </p:nvSpPr>
                <p:spPr>
                  <a:xfrm>
                    <a:off x="5977085" y="3361338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2" name="Freeform 2371"/>
                  <p:cNvSpPr/>
                  <p:nvPr/>
                </p:nvSpPr>
                <p:spPr>
                  <a:xfrm>
                    <a:off x="5972017" y="3283100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8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3" name="Freeform 2372"/>
                  <p:cNvSpPr/>
                  <p:nvPr/>
                </p:nvSpPr>
                <p:spPr>
                  <a:xfrm>
                    <a:off x="6037020" y="3319390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4" name="Freeform 2373"/>
                  <p:cNvSpPr/>
                  <p:nvPr/>
                </p:nvSpPr>
                <p:spPr>
                  <a:xfrm>
                    <a:off x="5822161" y="3171565"/>
                    <a:ext cx="103466" cy="901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2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5" name="Freeform 2374"/>
                  <p:cNvSpPr/>
                  <p:nvPr/>
                </p:nvSpPr>
                <p:spPr>
                  <a:xfrm>
                    <a:off x="5863726" y="327393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6" name="Freeform 2375"/>
                  <p:cNvSpPr/>
                  <p:nvPr/>
                </p:nvSpPr>
                <p:spPr>
                  <a:xfrm>
                    <a:off x="5865053" y="3197362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9"/>
                          <a:pt x="96315" y="45859"/>
                        </a:cubicBezTo>
                        <a:cubicBezTo>
                          <a:pt x="96315" y="45859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7" name="Freeform 2376"/>
                  <p:cNvSpPr/>
                  <p:nvPr/>
                </p:nvSpPr>
                <p:spPr>
                  <a:xfrm>
                    <a:off x="5893436" y="3237544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1"/>
                        </a:moveTo>
                        <a:cubicBezTo>
                          <a:pt x="23816" y="85841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1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78" name="Freeform 2377"/>
                  <p:cNvSpPr/>
                  <p:nvPr/>
                </p:nvSpPr>
                <p:spPr>
                  <a:xfrm>
                    <a:off x="5910048" y="3268934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6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2379" name="Freeform 2378"/>
                <p:cNvSpPr/>
                <p:nvPr/>
              </p:nvSpPr>
              <p:spPr>
                <a:xfrm>
                  <a:off x="5832155" y="3537672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2380" name="Freeform 2379"/>
                <p:cNvSpPr/>
                <p:nvPr/>
              </p:nvSpPr>
              <p:spPr>
                <a:xfrm>
                  <a:off x="6064008" y="3440372"/>
                  <a:ext cx="8203" cy="1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03" h="16564" fill="none">
                      <a:moveTo>
                        <a:pt x="-14" y="535"/>
                      </a:moveTo>
                      <a:cubicBezTo>
                        <a:pt x="-14" y="535"/>
                        <a:pt x="14103" y="-4799"/>
                        <a:pt x="5280" y="165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2381" name="Group 2380"/>
              <p:cNvGrpSpPr/>
              <p:nvPr/>
            </p:nvGrpSpPr>
            <p:grpSpPr>
              <a:xfrm flipH="1">
                <a:off x="6126958" y="3039677"/>
                <a:ext cx="396840" cy="425903"/>
                <a:chOff x="6126958" y="3039677"/>
                <a:chExt cx="396840" cy="425903"/>
              </a:xfrm>
            </p:grpSpPr>
            <p:grpSp>
              <p:nvGrpSpPr>
                <p:cNvPr id="2382" name="Group 2381"/>
                <p:cNvGrpSpPr/>
                <p:nvPr/>
              </p:nvGrpSpPr>
              <p:grpSpPr>
                <a:xfrm>
                  <a:off x="6126958" y="3039677"/>
                  <a:ext cx="396840" cy="425903"/>
                  <a:chOff x="6126958" y="3039677"/>
                  <a:chExt cx="396840" cy="425903"/>
                </a:xfrm>
              </p:grpSpPr>
              <p:sp>
                <p:nvSpPr>
                  <p:cNvPr id="2383" name="Freeform 2382"/>
                  <p:cNvSpPr/>
                  <p:nvPr/>
                </p:nvSpPr>
                <p:spPr>
                  <a:xfrm>
                    <a:off x="6338165" y="3413112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84" name="Freeform 2383"/>
                  <p:cNvSpPr/>
                  <p:nvPr/>
                </p:nvSpPr>
                <p:spPr>
                  <a:xfrm>
                    <a:off x="6435393" y="3311992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85" name="Freeform 2384"/>
                  <p:cNvSpPr/>
                  <p:nvPr/>
                </p:nvSpPr>
                <p:spPr>
                  <a:xfrm>
                    <a:off x="6423744" y="3343557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86" name="Freeform 2385"/>
                  <p:cNvSpPr/>
                  <p:nvPr/>
                </p:nvSpPr>
                <p:spPr>
                  <a:xfrm>
                    <a:off x="6366841" y="3381998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87" name="Freeform 2386"/>
                  <p:cNvSpPr/>
                  <p:nvPr/>
                </p:nvSpPr>
                <p:spPr>
                  <a:xfrm>
                    <a:off x="6202921" y="3298623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2388" name="Freeform 2387"/>
                  <p:cNvSpPr/>
                  <p:nvPr/>
                </p:nvSpPr>
                <p:spPr>
                  <a:xfrm>
                    <a:off x="6295531" y="3107530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89" name="Freeform 2388"/>
                  <p:cNvSpPr/>
                  <p:nvPr/>
                </p:nvSpPr>
                <p:spPr>
                  <a:xfrm>
                    <a:off x="6325964" y="3061415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0" name="Freeform 2389"/>
                  <p:cNvSpPr/>
                  <p:nvPr/>
                </p:nvSpPr>
                <p:spPr>
                  <a:xfrm>
                    <a:off x="6283089" y="3044886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1" name="Freeform 2390"/>
                  <p:cNvSpPr/>
                  <p:nvPr/>
                </p:nvSpPr>
                <p:spPr>
                  <a:xfrm>
                    <a:off x="6240282" y="3039677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2" name="Freeform 2391"/>
                  <p:cNvSpPr/>
                  <p:nvPr/>
                </p:nvSpPr>
                <p:spPr>
                  <a:xfrm>
                    <a:off x="6369322" y="3075442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3" name="Freeform 2392"/>
                  <p:cNvSpPr/>
                  <p:nvPr/>
                </p:nvSpPr>
                <p:spPr>
                  <a:xfrm>
                    <a:off x="6404753" y="3107462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4" name="Freeform 2393"/>
                  <p:cNvSpPr/>
                  <p:nvPr/>
                </p:nvSpPr>
                <p:spPr>
                  <a:xfrm>
                    <a:off x="6415368" y="3144341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5" name="Freeform 2394"/>
                  <p:cNvSpPr/>
                  <p:nvPr/>
                </p:nvSpPr>
                <p:spPr>
                  <a:xfrm>
                    <a:off x="6436048" y="3169305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6" name="Freeform 2395"/>
                  <p:cNvSpPr/>
                  <p:nvPr/>
                </p:nvSpPr>
                <p:spPr>
                  <a:xfrm>
                    <a:off x="6436049" y="3202431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7" name="Freeform 2396"/>
                  <p:cNvSpPr/>
                  <p:nvPr/>
                </p:nvSpPr>
                <p:spPr>
                  <a:xfrm>
                    <a:off x="6185825" y="3057387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8" name="Freeform 2397"/>
                  <p:cNvSpPr/>
                  <p:nvPr/>
                </p:nvSpPr>
                <p:spPr>
                  <a:xfrm>
                    <a:off x="6131370" y="3191738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399" name="Freeform 2398"/>
                  <p:cNvSpPr/>
                  <p:nvPr/>
                </p:nvSpPr>
                <p:spPr>
                  <a:xfrm>
                    <a:off x="6159632" y="3093294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0" name="Freeform 2399"/>
                  <p:cNvSpPr/>
                  <p:nvPr/>
                </p:nvSpPr>
                <p:spPr>
                  <a:xfrm>
                    <a:off x="6144053" y="3131073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1" name="Freeform 2400"/>
                  <p:cNvSpPr/>
                  <p:nvPr/>
                </p:nvSpPr>
                <p:spPr>
                  <a:xfrm>
                    <a:off x="6126958" y="3250910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2" name="Freeform 2401"/>
                  <p:cNvSpPr/>
                  <p:nvPr/>
                </p:nvSpPr>
                <p:spPr>
                  <a:xfrm>
                    <a:off x="6140331" y="333866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3" name="Freeform 2402"/>
                  <p:cNvSpPr/>
                  <p:nvPr/>
                </p:nvSpPr>
                <p:spPr>
                  <a:xfrm>
                    <a:off x="6137988" y="3296991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4" name="Freeform 2403"/>
                  <p:cNvSpPr/>
                  <p:nvPr/>
                </p:nvSpPr>
                <p:spPr>
                  <a:xfrm>
                    <a:off x="6175486" y="3398631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5" name="Freeform 2404"/>
                  <p:cNvSpPr/>
                  <p:nvPr/>
                </p:nvSpPr>
                <p:spPr>
                  <a:xfrm>
                    <a:off x="6152911" y="3359220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6" name="Freeform 2405"/>
                  <p:cNvSpPr/>
                  <p:nvPr/>
                </p:nvSpPr>
                <p:spPr>
                  <a:xfrm>
                    <a:off x="6139641" y="3239210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7" name="Freeform 2406"/>
                  <p:cNvSpPr/>
                  <p:nvPr/>
                </p:nvSpPr>
                <p:spPr>
                  <a:xfrm>
                    <a:off x="6148465" y="3153677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8" name="Freeform 2407"/>
                  <p:cNvSpPr/>
                  <p:nvPr/>
                </p:nvSpPr>
                <p:spPr>
                  <a:xfrm>
                    <a:off x="6187687" y="3152361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09" name="Freeform 2408"/>
                  <p:cNvSpPr/>
                  <p:nvPr/>
                </p:nvSpPr>
                <p:spPr>
                  <a:xfrm>
                    <a:off x="6169076" y="3232853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0" name="Freeform 2409"/>
                  <p:cNvSpPr/>
                  <p:nvPr/>
                </p:nvSpPr>
                <p:spPr>
                  <a:xfrm>
                    <a:off x="6180932" y="3299767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1" name="Freeform 2410"/>
                  <p:cNvSpPr/>
                  <p:nvPr/>
                </p:nvSpPr>
                <p:spPr>
                  <a:xfrm>
                    <a:off x="6174866" y="3355642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2" name="Freeform 2411"/>
                  <p:cNvSpPr/>
                  <p:nvPr/>
                </p:nvSpPr>
                <p:spPr>
                  <a:xfrm>
                    <a:off x="6206505" y="3413687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3" name="Freeform 2412"/>
                  <p:cNvSpPr/>
                  <p:nvPr/>
                </p:nvSpPr>
                <p:spPr>
                  <a:xfrm>
                    <a:off x="6235594" y="3428981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4" name="Freeform 2413"/>
                  <p:cNvSpPr/>
                  <p:nvPr/>
                </p:nvSpPr>
                <p:spPr>
                  <a:xfrm>
                    <a:off x="6216845" y="3387552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5" name="Freeform 2414"/>
                  <p:cNvSpPr/>
                  <p:nvPr/>
                </p:nvSpPr>
                <p:spPr>
                  <a:xfrm>
                    <a:off x="6265856" y="3428669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6" name="Freeform 2415"/>
                  <p:cNvSpPr/>
                  <p:nvPr/>
                </p:nvSpPr>
                <p:spPr>
                  <a:xfrm>
                    <a:off x="6265063" y="3406132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7" name="Freeform 2416"/>
                  <p:cNvSpPr/>
                  <p:nvPr/>
                </p:nvSpPr>
                <p:spPr>
                  <a:xfrm>
                    <a:off x="6288947" y="3405333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8" name="Freeform 2417"/>
                  <p:cNvSpPr/>
                  <p:nvPr/>
                </p:nvSpPr>
                <p:spPr>
                  <a:xfrm>
                    <a:off x="6319415" y="3404397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19" name="Freeform 2418"/>
                  <p:cNvSpPr/>
                  <p:nvPr/>
                </p:nvSpPr>
                <p:spPr>
                  <a:xfrm>
                    <a:off x="6272576" y="3362550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0" name="Freeform 2419"/>
                  <p:cNvSpPr/>
                  <p:nvPr/>
                </p:nvSpPr>
                <p:spPr>
                  <a:xfrm>
                    <a:off x="6322104" y="3365641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1" name="Freeform 2420"/>
                  <p:cNvSpPr/>
                  <p:nvPr/>
                </p:nvSpPr>
                <p:spPr>
                  <a:xfrm>
                    <a:off x="6317141" y="3332549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2" name="Freeform 2421"/>
                  <p:cNvSpPr/>
                  <p:nvPr/>
                </p:nvSpPr>
                <p:spPr>
                  <a:xfrm>
                    <a:off x="6382246" y="3346993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3" name="Freeform 2422"/>
                  <p:cNvSpPr/>
                  <p:nvPr/>
                </p:nvSpPr>
                <p:spPr>
                  <a:xfrm>
                    <a:off x="6382419" y="3302545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4" name="Freeform 2423"/>
                  <p:cNvSpPr/>
                  <p:nvPr/>
                </p:nvSpPr>
                <p:spPr>
                  <a:xfrm>
                    <a:off x="6429396" y="3226743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5" name="Freeform 2424"/>
                  <p:cNvSpPr/>
                  <p:nvPr/>
                </p:nvSpPr>
                <p:spPr>
                  <a:xfrm>
                    <a:off x="6234491" y="3360886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6" name="Freeform 2425"/>
                  <p:cNvSpPr/>
                  <p:nvPr/>
                </p:nvSpPr>
                <p:spPr>
                  <a:xfrm>
                    <a:off x="6186705" y="3338918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7" name="Freeform 2426"/>
                  <p:cNvSpPr/>
                  <p:nvPr/>
                </p:nvSpPr>
                <p:spPr>
                  <a:xfrm>
                    <a:off x="6223910" y="3338104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8" name="Freeform 2427"/>
                  <p:cNvSpPr/>
                  <p:nvPr/>
                </p:nvSpPr>
                <p:spPr>
                  <a:xfrm>
                    <a:off x="6222188" y="3301434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29" name="Freeform 2428"/>
                  <p:cNvSpPr/>
                  <p:nvPr/>
                </p:nvSpPr>
                <p:spPr>
                  <a:xfrm>
                    <a:off x="6260824" y="3312545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0" name="Freeform 2429"/>
                  <p:cNvSpPr/>
                  <p:nvPr/>
                </p:nvSpPr>
                <p:spPr>
                  <a:xfrm>
                    <a:off x="6210227" y="3213092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1" name="Freeform 2430"/>
                  <p:cNvSpPr/>
                  <p:nvPr/>
                </p:nvSpPr>
                <p:spPr>
                  <a:xfrm>
                    <a:off x="6251518" y="328223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2" name="Freeform 2431"/>
                  <p:cNvSpPr/>
                  <p:nvPr/>
                </p:nvSpPr>
                <p:spPr>
                  <a:xfrm>
                    <a:off x="6268578" y="3246185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3" name="Freeform 2432"/>
                  <p:cNvSpPr/>
                  <p:nvPr/>
                </p:nvSpPr>
                <p:spPr>
                  <a:xfrm>
                    <a:off x="6315556" y="3300207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4" name="Freeform 2433"/>
                  <p:cNvSpPr/>
                  <p:nvPr/>
                </p:nvSpPr>
                <p:spPr>
                  <a:xfrm>
                    <a:off x="6387968" y="3283101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5" name="Freeform 2434"/>
                  <p:cNvSpPr/>
                  <p:nvPr/>
                </p:nvSpPr>
                <p:spPr>
                  <a:xfrm>
                    <a:off x="6333754" y="3257717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6" name="Freeform 2435"/>
                  <p:cNvSpPr/>
                  <p:nvPr/>
                </p:nvSpPr>
                <p:spPr>
                  <a:xfrm>
                    <a:off x="6328686" y="3179480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7" name="Freeform 2436"/>
                  <p:cNvSpPr/>
                  <p:nvPr/>
                </p:nvSpPr>
                <p:spPr>
                  <a:xfrm>
                    <a:off x="6393689" y="3215769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8" name="Freeform 2437"/>
                  <p:cNvSpPr/>
                  <p:nvPr/>
                </p:nvSpPr>
                <p:spPr>
                  <a:xfrm>
                    <a:off x="6178829" y="3067944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39" name="Freeform 2438"/>
                  <p:cNvSpPr/>
                  <p:nvPr/>
                </p:nvSpPr>
                <p:spPr>
                  <a:xfrm>
                    <a:off x="6220395" y="317031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40" name="Freeform 2439"/>
                  <p:cNvSpPr/>
                  <p:nvPr/>
                </p:nvSpPr>
                <p:spPr>
                  <a:xfrm>
                    <a:off x="6221722" y="3093742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41" name="Freeform 2440"/>
                  <p:cNvSpPr/>
                  <p:nvPr/>
                </p:nvSpPr>
                <p:spPr>
                  <a:xfrm>
                    <a:off x="6250105" y="3133923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42" name="Freeform 2441"/>
                  <p:cNvSpPr/>
                  <p:nvPr/>
                </p:nvSpPr>
                <p:spPr>
                  <a:xfrm>
                    <a:off x="6266717" y="3165313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2443" name="Freeform 2442"/>
                <p:cNvSpPr/>
                <p:nvPr/>
              </p:nvSpPr>
              <p:spPr>
                <a:xfrm>
                  <a:off x="6188824" y="3434051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2444" name="Freeform 2443"/>
                <p:cNvSpPr/>
                <p:nvPr/>
              </p:nvSpPr>
              <p:spPr>
                <a:xfrm>
                  <a:off x="6359258" y="3392415"/>
                  <a:ext cx="13786" cy="40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86" h="40003" fill="none">
                      <a:moveTo>
                        <a:pt x="13759" y="40003"/>
                      </a:moveTo>
                      <a:cubicBezTo>
                        <a:pt x="13759" y="40003"/>
                        <a:pt x="-10946" y="23099"/>
                        <a:pt x="5818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2445" name="Group 2444"/>
              <p:cNvGrpSpPr/>
              <p:nvPr/>
            </p:nvGrpSpPr>
            <p:grpSpPr>
              <a:xfrm>
                <a:off x="6024362" y="3352923"/>
                <a:ext cx="396840" cy="425903"/>
                <a:chOff x="6024362" y="3352923"/>
                <a:chExt cx="396840" cy="425903"/>
              </a:xfrm>
            </p:grpSpPr>
            <p:grpSp>
              <p:nvGrpSpPr>
                <p:cNvPr id="2446" name="Group 2445"/>
                <p:cNvGrpSpPr/>
                <p:nvPr/>
              </p:nvGrpSpPr>
              <p:grpSpPr>
                <a:xfrm>
                  <a:off x="6024362" y="3352923"/>
                  <a:ext cx="396840" cy="425903"/>
                  <a:chOff x="6024362" y="3352923"/>
                  <a:chExt cx="396840" cy="425903"/>
                </a:xfrm>
              </p:grpSpPr>
              <p:sp>
                <p:nvSpPr>
                  <p:cNvPr id="2447" name="Freeform 2446"/>
                  <p:cNvSpPr/>
                  <p:nvPr/>
                </p:nvSpPr>
                <p:spPr>
                  <a:xfrm>
                    <a:off x="6235569" y="3726358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48" name="Freeform 2447"/>
                  <p:cNvSpPr/>
                  <p:nvPr/>
                </p:nvSpPr>
                <p:spPr>
                  <a:xfrm>
                    <a:off x="6332797" y="3625238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49" name="Freeform 2448"/>
                  <p:cNvSpPr/>
                  <p:nvPr/>
                </p:nvSpPr>
                <p:spPr>
                  <a:xfrm>
                    <a:off x="6321148" y="3656803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0" name="Freeform 2449"/>
                  <p:cNvSpPr/>
                  <p:nvPr/>
                </p:nvSpPr>
                <p:spPr>
                  <a:xfrm>
                    <a:off x="6264245" y="3695244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1" name="Freeform 2450"/>
                  <p:cNvSpPr/>
                  <p:nvPr/>
                </p:nvSpPr>
                <p:spPr>
                  <a:xfrm>
                    <a:off x="6100325" y="3611869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452" name="Freeform 2451"/>
                  <p:cNvSpPr/>
                  <p:nvPr/>
                </p:nvSpPr>
                <p:spPr>
                  <a:xfrm>
                    <a:off x="6192935" y="3420776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3" name="Freeform 2452"/>
                  <p:cNvSpPr/>
                  <p:nvPr/>
                </p:nvSpPr>
                <p:spPr>
                  <a:xfrm>
                    <a:off x="6223368" y="3374661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4" name="Freeform 2453"/>
                  <p:cNvSpPr/>
                  <p:nvPr/>
                </p:nvSpPr>
                <p:spPr>
                  <a:xfrm>
                    <a:off x="6180493" y="3358132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5" name="Freeform 2454"/>
                  <p:cNvSpPr/>
                  <p:nvPr/>
                </p:nvSpPr>
                <p:spPr>
                  <a:xfrm>
                    <a:off x="6137686" y="3352924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6" name="Freeform 2455"/>
                  <p:cNvSpPr/>
                  <p:nvPr/>
                </p:nvSpPr>
                <p:spPr>
                  <a:xfrm>
                    <a:off x="6266727" y="3388688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7" name="Freeform 2456"/>
                  <p:cNvSpPr/>
                  <p:nvPr/>
                </p:nvSpPr>
                <p:spPr>
                  <a:xfrm>
                    <a:off x="6302157" y="3420708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8" name="Freeform 2457"/>
                  <p:cNvSpPr/>
                  <p:nvPr/>
                </p:nvSpPr>
                <p:spPr>
                  <a:xfrm>
                    <a:off x="6312772" y="3457587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59" name="Freeform 2458"/>
                  <p:cNvSpPr/>
                  <p:nvPr/>
                </p:nvSpPr>
                <p:spPr>
                  <a:xfrm>
                    <a:off x="6333452" y="3482552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0" name="Freeform 2459"/>
                  <p:cNvSpPr/>
                  <p:nvPr/>
                </p:nvSpPr>
                <p:spPr>
                  <a:xfrm>
                    <a:off x="6333453" y="3515677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1" name="Freeform 2460"/>
                  <p:cNvSpPr/>
                  <p:nvPr/>
                </p:nvSpPr>
                <p:spPr>
                  <a:xfrm>
                    <a:off x="6083229" y="3370633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2" name="Freeform 2461"/>
                  <p:cNvSpPr/>
                  <p:nvPr/>
                </p:nvSpPr>
                <p:spPr>
                  <a:xfrm>
                    <a:off x="6028774" y="3504984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3" name="Freeform 2462"/>
                  <p:cNvSpPr/>
                  <p:nvPr/>
                </p:nvSpPr>
                <p:spPr>
                  <a:xfrm>
                    <a:off x="6057036" y="3406540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4" name="Freeform 2463"/>
                  <p:cNvSpPr/>
                  <p:nvPr/>
                </p:nvSpPr>
                <p:spPr>
                  <a:xfrm>
                    <a:off x="6041457" y="3444319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5" name="Freeform 2464"/>
                  <p:cNvSpPr/>
                  <p:nvPr/>
                </p:nvSpPr>
                <p:spPr>
                  <a:xfrm>
                    <a:off x="6024362" y="3564156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6" name="Freeform 2465"/>
                  <p:cNvSpPr/>
                  <p:nvPr/>
                </p:nvSpPr>
                <p:spPr>
                  <a:xfrm>
                    <a:off x="6037735" y="3651907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7" name="Freeform 2466"/>
                  <p:cNvSpPr/>
                  <p:nvPr/>
                </p:nvSpPr>
                <p:spPr>
                  <a:xfrm>
                    <a:off x="6035391" y="3610236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8" name="Freeform 2467"/>
                  <p:cNvSpPr/>
                  <p:nvPr/>
                </p:nvSpPr>
                <p:spPr>
                  <a:xfrm>
                    <a:off x="6072890" y="3711877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69" name="Freeform 2468"/>
                  <p:cNvSpPr/>
                  <p:nvPr/>
                </p:nvSpPr>
                <p:spPr>
                  <a:xfrm>
                    <a:off x="6050315" y="3672467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0" name="Freeform 2469"/>
                  <p:cNvSpPr/>
                  <p:nvPr/>
                </p:nvSpPr>
                <p:spPr>
                  <a:xfrm>
                    <a:off x="6037045" y="3552456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1" name="Freeform 2470"/>
                  <p:cNvSpPr/>
                  <p:nvPr/>
                </p:nvSpPr>
                <p:spPr>
                  <a:xfrm>
                    <a:off x="6045869" y="3466923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2" name="Freeform 2471"/>
                  <p:cNvSpPr/>
                  <p:nvPr/>
                </p:nvSpPr>
                <p:spPr>
                  <a:xfrm>
                    <a:off x="6085091" y="3465607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3" name="Freeform 2472"/>
                  <p:cNvSpPr/>
                  <p:nvPr/>
                </p:nvSpPr>
                <p:spPr>
                  <a:xfrm>
                    <a:off x="6066480" y="3546099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4" name="Freeform 2473"/>
                  <p:cNvSpPr/>
                  <p:nvPr/>
                </p:nvSpPr>
                <p:spPr>
                  <a:xfrm>
                    <a:off x="6078336" y="3613013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5" name="Freeform 2474"/>
                  <p:cNvSpPr/>
                  <p:nvPr/>
                </p:nvSpPr>
                <p:spPr>
                  <a:xfrm>
                    <a:off x="6072270" y="3668888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6" name="Freeform 2475"/>
                  <p:cNvSpPr/>
                  <p:nvPr/>
                </p:nvSpPr>
                <p:spPr>
                  <a:xfrm>
                    <a:off x="6103909" y="3726933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7" name="Freeform 2476"/>
                  <p:cNvSpPr/>
                  <p:nvPr/>
                </p:nvSpPr>
                <p:spPr>
                  <a:xfrm>
                    <a:off x="6132998" y="3742227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8" name="Freeform 2477"/>
                  <p:cNvSpPr/>
                  <p:nvPr/>
                </p:nvSpPr>
                <p:spPr>
                  <a:xfrm>
                    <a:off x="6114249" y="3700798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79" name="Freeform 2478"/>
                  <p:cNvSpPr/>
                  <p:nvPr/>
                </p:nvSpPr>
                <p:spPr>
                  <a:xfrm>
                    <a:off x="6163260" y="3741915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0" name="Freeform 2479"/>
                  <p:cNvSpPr/>
                  <p:nvPr/>
                </p:nvSpPr>
                <p:spPr>
                  <a:xfrm>
                    <a:off x="6162467" y="3719378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1" name="Freeform 2480"/>
                  <p:cNvSpPr/>
                  <p:nvPr/>
                </p:nvSpPr>
                <p:spPr>
                  <a:xfrm>
                    <a:off x="6186351" y="3718579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2" name="Freeform 2481"/>
                  <p:cNvSpPr/>
                  <p:nvPr/>
                </p:nvSpPr>
                <p:spPr>
                  <a:xfrm>
                    <a:off x="6216819" y="3717643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3" name="Freeform 2482"/>
                  <p:cNvSpPr/>
                  <p:nvPr/>
                </p:nvSpPr>
                <p:spPr>
                  <a:xfrm>
                    <a:off x="6169980" y="3675796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4" name="Freeform 2483"/>
                  <p:cNvSpPr/>
                  <p:nvPr/>
                </p:nvSpPr>
                <p:spPr>
                  <a:xfrm>
                    <a:off x="6219508" y="3678887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5" name="Freeform 2484"/>
                  <p:cNvSpPr/>
                  <p:nvPr/>
                </p:nvSpPr>
                <p:spPr>
                  <a:xfrm>
                    <a:off x="6214545" y="3645795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6" name="Freeform 2485"/>
                  <p:cNvSpPr/>
                  <p:nvPr/>
                </p:nvSpPr>
                <p:spPr>
                  <a:xfrm>
                    <a:off x="6279650" y="3660239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7" name="Freeform 2486"/>
                  <p:cNvSpPr/>
                  <p:nvPr/>
                </p:nvSpPr>
                <p:spPr>
                  <a:xfrm>
                    <a:off x="6279823" y="3615792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8" name="Freeform 2487"/>
                  <p:cNvSpPr/>
                  <p:nvPr/>
                </p:nvSpPr>
                <p:spPr>
                  <a:xfrm>
                    <a:off x="6326800" y="3539989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89" name="Freeform 2488"/>
                  <p:cNvSpPr/>
                  <p:nvPr/>
                </p:nvSpPr>
                <p:spPr>
                  <a:xfrm>
                    <a:off x="6131895" y="3674132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0" name="Freeform 2489"/>
                  <p:cNvSpPr/>
                  <p:nvPr/>
                </p:nvSpPr>
                <p:spPr>
                  <a:xfrm>
                    <a:off x="6084109" y="3652164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1" name="Freeform 2490"/>
                  <p:cNvSpPr/>
                  <p:nvPr/>
                </p:nvSpPr>
                <p:spPr>
                  <a:xfrm>
                    <a:off x="6121314" y="3651350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2" name="Freeform 2491"/>
                  <p:cNvSpPr/>
                  <p:nvPr/>
                </p:nvSpPr>
                <p:spPr>
                  <a:xfrm>
                    <a:off x="6119592" y="3614680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3" name="Freeform 2492"/>
                  <p:cNvSpPr/>
                  <p:nvPr/>
                </p:nvSpPr>
                <p:spPr>
                  <a:xfrm>
                    <a:off x="6158228" y="3625791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4" name="Freeform 2493"/>
                  <p:cNvSpPr/>
                  <p:nvPr/>
                </p:nvSpPr>
                <p:spPr>
                  <a:xfrm>
                    <a:off x="6107631" y="3526338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5" name="Freeform 2494"/>
                  <p:cNvSpPr/>
                  <p:nvPr/>
                </p:nvSpPr>
                <p:spPr>
                  <a:xfrm>
                    <a:off x="6148922" y="3595476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6" name="Freeform 2495"/>
                  <p:cNvSpPr/>
                  <p:nvPr/>
                </p:nvSpPr>
                <p:spPr>
                  <a:xfrm>
                    <a:off x="6165982" y="3559431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7" name="Freeform 2496"/>
                  <p:cNvSpPr/>
                  <p:nvPr/>
                </p:nvSpPr>
                <p:spPr>
                  <a:xfrm>
                    <a:off x="6212960" y="3613453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8" name="Freeform 2497"/>
                  <p:cNvSpPr/>
                  <p:nvPr/>
                </p:nvSpPr>
                <p:spPr>
                  <a:xfrm>
                    <a:off x="6285372" y="3596346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499" name="Freeform 2498"/>
                  <p:cNvSpPr/>
                  <p:nvPr/>
                </p:nvSpPr>
                <p:spPr>
                  <a:xfrm>
                    <a:off x="6231158" y="3570963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00" name="Freeform 2499"/>
                  <p:cNvSpPr/>
                  <p:nvPr/>
                </p:nvSpPr>
                <p:spPr>
                  <a:xfrm>
                    <a:off x="6226090" y="3492726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01" name="Freeform 2500"/>
                  <p:cNvSpPr/>
                  <p:nvPr/>
                </p:nvSpPr>
                <p:spPr>
                  <a:xfrm>
                    <a:off x="6291093" y="3529015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02" name="Freeform 2501"/>
                  <p:cNvSpPr/>
                  <p:nvPr/>
                </p:nvSpPr>
                <p:spPr>
                  <a:xfrm>
                    <a:off x="6076233" y="3381190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03" name="Freeform 2502"/>
                  <p:cNvSpPr/>
                  <p:nvPr/>
                </p:nvSpPr>
                <p:spPr>
                  <a:xfrm>
                    <a:off x="6117799" y="3483560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04" name="Freeform 2503"/>
                  <p:cNvSpPr/>
                  <p:nvPr/>
                </p:nvSpPr>
                <p:spPr>
                  <a:xfrm>
                    <a:off x="6119126" y="3406988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05" name="Freeform 2504"/>
                  <p:cNvSpPr/>
                  <p:nvPr/>
                </p:nvSpPr>
                <p:spPr>
                  <a:xfrm>
                    <a:off x="6147509" y="3447169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06" name="Freeform 2505"/>
                  <p:cNvSpPr/>
                  <p:nvPr/>
                </p:nvSpPr>
                <p:spPr>
                  <a:xfrm>
                    <a:off x="6164121" y="3478559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2507" name="Freeform 2506"/>
                <p:cNvSpPr/>
                <p:nvPr/>
              </p:nvSpPr>
              <p:spPr>
                <a:xfrm>
                  <a:off x="6086228" y="3747297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</p:grpSp>
        <p:grpSp>
          <p:nvGrpSpPr>
            <p:cNvPr id="2508" name="Raspberry"/>
            <p:cNvGrpSpPr/>
            <p:nvPr/>
          </p:nvGrpSpPr>
          <p:grpSpPr>
            <a:xfrm>
              <a:off x="6377642" y="3039727"/>
              <a:ext cx="985600" cy="739200"/>
              <a:chOff x="6377642" y="3039727"/>
              <a:chExt cx="985600" cy="739200"/>
            </a:xfrm>
          </p:grpSpPr>
          <p:grpSp>
            <p:nvGrpSpPr>
              <p:cNvPr id="2509" name="Group 2508"/>
              <p:cNvGrpSpPr/>
              <p:nvPr/>
            </p:nvGrpSpPr>
            <p:grpSpPr>
              <a:xfrm>
                <a:off x="6555821" y="3143298"/>
                <a:ext cx="396840" cy="425904"/>
                <a:chOff x="6555821" y="3143298"/>
                <a:chExt cx="396840" cy="425904"/>
              </a:xfrm>
            </p:grpSpPr>
            <p:grpSp>
              <p:nvGrpSpPr>
                <p:cNvPr id="2510" name="Group 2509"/>
                <p:cNvGrpSpPr/>
                <p:nvPr/>
              </p:nvGrpSpPr>
              <p:grpSpPr>
                <a:xfrm>
                  <a:off x="6555821" y="3143298"/>
                  <a:ext cx="396840" cy="425904"/>
                  <a:chOff x="6555821" y="3143298"/>
                  <a:chExt cx="396840" cy="425904"/>
                </a:xfrm>
              </p:grpSpPr>
              <p:sp>
                <p:nvSpPr>
                  <p:cNvPr id="2511" name="Freeform 2510"/>
                  <p:cNvSpPr/>
                  <p:nvPr/>
                </p:nvSpPr>
                <p:spPr>
                  <a:xfrm>
                    <a:off x="6767027" y="3516733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12" name="Freeform 2511"/>
                  <p:cNvSpPr/>
                  <p:nvPr/>
                </p:nvSpPr>
                <p:spPr>
                  <a:xfrm>
                    <a:off x="6864256" y="3415613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13" name="Freeform 2512"/>
                  <p:cNvSpPr/>
                  <p:nvPr/>
                </p:nvSpPr>
                <p:spPr>
                  <a:xfrm>
                    <a:off x="6852607" y="3447178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14" name="Freeform 2513"/>
                  <p:cNvSpPr/>
                  <p:nvPr/>
                </p:nvSpPr>
                <p:spPr>
                  <a:xfrm>
                    <a:off x="6795704" y="3485619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15" name="Freeform 2514"/>
                  <p:cNvSpPr/>
                  <p:nvPr/>
                </p:nvSpPr>
                <p:spPr>
                  <a:xfrm>
                    <a:off x="6631783" y="3402244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2516" name="Freeform 2515"/>
                  <p:cNvSpPr/>
                  <p:nvPr/>
                </p:nvSpPr>
                <p:spPr>
                  <a:xfrm>
                    <a:off x="6724393" y="3211150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70"/>
                        </a:moveTo>
                        <a:cubicBezTo>
                          <a:pt x="130975" y="130570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5"/>
                          <a:pt x="164287" y="115816"/>
                          <a:pt x="164287" y="126144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4"/>
                          <a:pt x="129741" y="130570"/>
                          <a:pt x="130975" y="130570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17" name="Freeform 2516"/>
                  <p:cNvSpPr/>
                  <p:nvPr/>
                </p:nvSpPr>
                <p:spPr>
                  <a:xfrm>
                    <a:off x="6754826" y="3165036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18" name="Freeform 2517"/>
                  <p:cNvSpPr/>
                  <p:nvPr/>
                </p:nvSpPr>
                <p:spPr>
                  <a:xfrm>
                    <a:off x="6711951" y="3148507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19" name="Freeform 2518"/>
                  <p:cNvSpPr/>
                  <p:nvPr/>
                </p:nvSpPr>
                <p:spPr>
                  <a:xfrm>
                    <a:off x="6669145" y="3143298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60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0" name="Freeform 2519"/>
                  <p:cNvSpPr/>
                  <p:nvPr/>
                </p:nvSpPr>
                <p:spPr>
                  <a:xfrm>
                    <a:off x="6798184" y="3179063"/>
                    <a:ext cx="70517" cy="7566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7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1" name="Freeform 2520"/>
                  <p:cNvSpPr/>
                  <p:nvPr/>
                </p:nvSpPr>
                <p:spPr>
                  <a:xfrm>
                    <a:off x="6833616" y="3211083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5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2" name="Freeform 2521"/>
                  <p:cNvSpPr/>
                  <p:nvPr/>
                </p:nvSpPr>
                <p:spPr>
                  <a:xfrm>
                    <a:off x="6844230" y="3247962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3" name="Freeform 2522"/>
                  <p:cNvSpPr/>
                  <p:nvPr/>
                </p:nvSpPr>
                <p:spPr>
                  <a:xfrm>
                    <a:off x="6864910" y="3272926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1"/>
                        </a:cubicBezTo>
                        <a:cubicBezTo>
                          <a:pt x="86854" y="72679"/>
                          <a:pt x="84924" y="18786"/>
                          <a:pt x="71138" y="8786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4" name="Freeform 2523"/>
                  <p:cNvSpPr/>
                  <p:nvPr/>
                </p:nvSpPr>
                <p:spPr>
                  <a:xfrm>
                    <a:off x="6864911" y="3306053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40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80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5" name="Freeform 2524"/>
                  <p:cNvSpPr/>
                  <p:nvPr/>
                </p:nvSpPr>
                <p:spPr>
                  <a:xfrm>
                    <a:off x="6614688" y="3161008"/>
                    <a:ext cx="92197" cy="5681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1">
                        <a:moveTo>
                          <a:pt x="2068" y="56811"/>
                        </a:moveTo>
                        <a:cubicBezTo>
                          <a:pt x="2068" y="56811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1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6" name="Freeform 2525"/>
                  <p:cNvSpPr/>
                  <p:nvPr/>
                </p:nvSpPr>
                <p:spPr>
                  <a:xfrm>
                    <a:off x="6560232" y="3295358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7" name="Freeform 2526"/>
                  <p:cNvSpPr/>
                  <p:nvPr/>
                </p:nvSpPr>
                <p:spPr>
                  <a:xfrm>
                    <a:off x="6588494" y="3196914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8" name="Freeform 2527"/>
                  <p:cNvSpPr/>
                  <p:nvPr/>
                </p:nvSpPr>
                <p:spPr>
                  <a:xfrm>
                    <a:off x="6572916" y="3234694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29" name="Freeform 2528"/>
                  <p:cNvSpPr/>
                  <p:nvPr/>
                </p:nvSpPr>
                <p:spPr>
                  <a:xfrm>
                    <a:off x="6555821" y="3354530"/>
                    <a:ext cx="33742" cy="710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3">
                        <a:moveTo>
                          <a:pt x="30330" y="71083"/>
                        </a:moveTo>
                        <a:cubicBezTo>
                          <a:pt x="30330" y="71083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3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0" name="Freeform 2529"/>
                  <p:cNvSpPr/>
                  <p:nvPr/>
                </p:nvSpPr>
                <p:spPr>
                  <a:xfrm>
                    <a:off x="6569194" y="344228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1" name="Freeform 2530"/>
                  <p:cNvSpPr/>
                  <p:nvPr/>
                </p:nvSpPr>
                <p:spPr>
                  <a:xfrm>
                    <a:off x="6566850" y="3400612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2" name="Freeform 2531"/>
                  <p:cNvSpPr/>
                  <p:nvPr/>
                </p:nvSpPr>
                <p:spPr>
                  <a:xfrm>
                    <a:off x="6604349" y="3502253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5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3" name="Freeform 2532"/>
                  <p:cNvSpPr/>
                  <p:nvPr/>
                </p:nvSpPr>
                <p:spPr>
                  <a:xfrm>
                    <a:off x="6581773" y="3462842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4" name="Freeform 2533"/>
                  <p:cNvSpPr/>
                  <p:nvPr/>
                </p:nvSpPr>
                <p:spPr>
                  <a:xfrm>
                    <a:off x="6568504" y="3342831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2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5" name="Freeform 2534"/>
                  <p:cNvSpPr/>
                  <p:nvPr/>
                </p:nvSpPr>
                <p:spPr>
                  <a:xfrm>
                    <a:off x="6577327" y="3257298"/>
                    <a:ext cx="75480" cy="9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2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2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6" name="Freeform 2535"/>
                  <p:cNvSpPr/>
                  <p:nvPr/>
                </p:nvSpPr>
                <p:spPr>
                  <a:xfrm>
                    <a:off x="6616549" y="3255983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4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7" name="Freeform 2536"/>
                  <p:cNvSpPr/>
                  <p:nvPr/>
                </p:nvSpPr>
                <p:spPr>
                  <a:xfrm>
                    <a:off x="6597938" y="3336474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6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8" name="Freeform 2537"/>
                  <p:cNvSpPr/>
                  <p:nvPr/>
                </p:nvSpPr>
                <p:spPr>
                  <a:xfrm>
                    <a:off x="6609794" y="3403388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39" name="Freeform 2538"/>
                  <p:cNvSpPr/>
                  <p:nvPr/>
                </p:nvSpPr>
                <p:spPr>
                  <a:xfrm>
                    <a:off x="6603728" y="3459263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60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0" name="Freeform 2539"/>
                  <p:cNvSpPr/>
                  <p:nvPr/>
                </p:nvSpPr>
                <p:spPr>
                  <a:xfrm>
                    <a:off x="6635368" y="3517308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1" name="Freeform 2540"/>
                  <p:cNvSpPr/>
                  <p:nvPr/>
                </p:nvSpPr>
                <p:spPr>
                  <a:xfrm>
                    <a:off x="6664457" y="3532602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2" name="Freeform 2541"/>
                  <p:cNvSpPr/>
                  <p:nvPr/>
                </p:nvSpPr>
                <p:spPr>
                  <a:xfrm>
                    <a:off x="6645708" y="3491174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4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3" name="Freeform 2542"/>
                  <p:cNvSpPr/>
                  <p:nvPr/>
                </p:nvSpPr>
                <p:spPr>
                  <a:xfrm>
                    <a:off x="6694719" y="3532290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4" name="Freeform 2543"/>
                  <p:cNvSpPr/>
                  <p:nvPr/>
                </p:nvSpPr>
                <p:spPr>
                  <a:xfrm>
                    <a:off x="6693925" y="3509753"/>
                    <a:ext cx="45874" cy="3809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4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4"/>
                          <a:pt x="18508" y="38094"/>
                        </a:cubicBezTo>
                        <a:cubicBezTo>
                          <a:pt x="23471" y="38094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5" name="Freeform 2544"/>
                  <p:cNvSpPr/>
                  <p:nvPr/>
                </p:nvSpPr>
                <p:spPr>
                  <a:xfrm>
                    <a:off x="6717810" y="3508954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6" name="Freeform 2545"/>
                  <p:cNvSpPr/>
                  <p:nvPr/>
                </p:nvSpPr>
                <p:spPr>
                  <a:xfrm>
                    <a:off x="6748278" y="3508019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7" name="Freeform 2546"/>
                  <p:cNvSpPr/>
                  <p:nvPr/>
                </p:nvSpPr>
                <p:spPr>
                  <a:xfrm>
                    <a:off x="6701439" y="3466171"/>
                    <a:ext cx="73964" cy="6396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4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1"/>
                          <a:pt x="48494" y="63339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8" name="Freeform 2547"/>
                  <p:cNvSpPr/>
                  <p:nvPr/>
                </p:nvSpPr>
                <p:spPr>
                  <a:xfrm>
                    <a:off x="6750967" y="3469262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8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49" name="Freeform 2548"/>
                  <p:cNvSpPr/>
                  <p:nvPr/>
                </p:nvSpPr>
                <p:spPr>
                  <a:xfrm>
                    <a:off x="6746003" y="3436170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2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0" name="Freeform 2549"/>
                  <p:cNvSpPr/>
                  <p:nvPr/>
                </p:nvSpPr>
                <p:spPr>
                  <a:xfrm>
                    <a:off x="6811109" y="3450615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1" name="Freeform 2550"/>
                  <p:cNvSpPr/>
                  <p:nvPr/>
                </p:nvSpPr>
                <p:spPr>
                  <a:xfrm>
                    <a:off x="6811282" y="3406166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8"/>
                          <a:pt x="77065" y="42782"/>
                          <a:pt x="77065" y="42782"/>
                        </a:cubicBezTo>
                        <a:cubicBezTo>
                          <a:pt x="77065" y="42782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2" name="Freeform 2551"/>
                  <p:cNvSpPr/>
                  <p:nvPr/>
                </p:nvSpPr>
                <p:spPr>
                  <a:xfrm>
                    <a:off x="6858259" y="3330364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8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3" name="Freeform 2552"/>
                  <p:cNvSpPr/>
                  <p:nvPr/>
                </p:nvSpPr>
                <p:spPr>
                  <a:xfrm>
                    <a:off x="6663354" y="3464506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4" name="Freeform 2553"/>
                  <p:cNvSpPr/>
                  <p:nvPr/>
                </p:nvSpPr>
                <p:spPr>
                  <a:xfrm>
                    <a:off x="6615567" y="3442540"/>
                    <a:ext cx="56920" cy="59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5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5" name="Freeform 2554"/>
                  <p:cNvSpPr/>
                  <p:nvPr/>
                </p:nvSpPr>
                <p:spPr>
                  <a:xfrm>
                    <a:off x="6652773" y="3441724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6" name="Freeform 2555"/>
                  <p:cNvSpPr/>
                  <p:nvPr/>
                </p:nvSpPr>
                <p:spPr>
                  <a:xfrm>
                    <a:off x="6651050" y="3405055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7" name="Freeform 2556"/>
                  <p:cNvSpPr/>
                  <p:nvPr/>
                </p:nvSpPr>
                <p:spPr>
                  <a:xfrm>
                    <a:off x="6689686" y="3416166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8" name="Freeform 2557"/>
                  <p:cNvSpPr/>
                  <p:nvPr/>
                </p:nvSpPr>
                <p:spPr>
                  <a:xfrm>
                    <a:off x="6639090" y="3316713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8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59" name="Freeform 2558"/>
                  <p:cNvSpPr/>
                  <p:nvPr/>
                </p:nvSpPr>
                <p:spPr>
                  <a:xfrm>
                    <a:off x="6680380" y="338585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0" name="Freeform 2559"/>
                  <p:cNvSpPr/>
                  <p:nvPr/>
                </p:nvSpPr>
                <p:spPr>
                  <a:xfrm>
                    <a:off x="6697441" y="3349806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60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1" name="Freeform 2560"/>
                  <p:cNvSpPr/>
                  <p:nvPr/>
                </p:nvSpPr>
                <p:spPr>
                  <a:xfrm>
                    <a:off x="6744418" y="3403829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6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2" name="Freeform 2561"/>
                  <p:cNvSpPr/>
                  <p:nvPr/>
                </p:nvSpPr>
                <p:spPr>
                  <a:xfrm>
                    <a:off x="6816831" y="3386721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3" name="Freeform 2562"/>
                  <p:cNvSpPr/>
                  <p:nvPr/>
                </p:nvSpPr>
                <p:spPr>
                  <a:xfrm>
                    <a:off x="6762616" y="3361338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4" name="Freeform 2563"/>
                  <p:cNvSpPr/>
                  <p:nvPr/>
                </p:nvSpPr>
                <p:spPr>
                  <a:xfrm>
                    <a:off x="6757548" y="3283100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8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5" name="Freeform 2564"/>
                  <p:cNvSpPr/>
                  <p:nvPr/>
                </p:nvSpPr>
                <p:spPr>
                  <a:xfrm>
                    <a:off x="6822552" y="3319390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6" name="Freeform 2565"/>
                  <p:cNvSpPr/>
                  <p:nvPr/>
                </p:nvSpPr>
                <p:spPr>
                  <a:xfrm>
                    <a:off x="6607692" y="3171565"/>
                    <a:ext cx="103466" cy="901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2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7" name="Freeform 2566"/>
                  <p:cNvSpPr/>
                  <p:nvPr/>
                </p:nvSpPr>
                <p:spPr>
                  <a:xfrm>
                    <a:off x="6649257" y="327393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8" name="Freeform 2567"/>
                  <p:cNvSpPr/>
                  <p:nvPr/>
                </p:nvSpPr>
                <p:spPr>
                  <a:xfrm>
                    <a:off x="6650585" y="3197362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9"/>
                          <a:pt x="96315" y="45859"/>
                        </a:cubicBezTo>
                        <a:cubicBezTo>
                          <a:pt x="96315" y="45859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69" name="Freeform 2568"/>
                  <p:cNvSpPr/>
                  <p:nvPr/>
                </p:nvSpPr>
                <p:spPr>
                  <a:xfrm>
                    <a:off x="6678967" y="3237544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1"/>
                        </a:moveTo>
                        <a:cubicBezTo>
                          <a:pt x="23816" y="85841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1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70" name="Freeform 2569"/>
                  <p:cNvSpPr/>
                  <p:nvPr/>
                </p:nvSpPr>
                <p:spPr>
                  <a:xfrm>
                    <a:off x="6695580" y="3268934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6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2571" name="Freeform 2570"/>
                <p:cNvSpPr/>
                <p:nvPr/>
              </p:nvSpPr>
              <p:spPr>
                <a:xfrm>
                  <a:off x="6617687" y="3537672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2572" name="Freeform 2571"/>
                <p:cNvSpPr/>
                <p:nvPr/>
              </p:nvSpPr>
              <p:spPr>
                <a:xfrm>
                  <a:off x="6849539" y="3440372"/>
                  <a:ext cx="8203" cy="165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203" h="16564" fill="none">
                      <a:moveTo>
                        <a:pt x="-14" y="535"/>
                      </a:moveTo>
                      <a:cubicBezTo>
                        <a:pt x="-14" y="535"/>
                        <a:pt x="14103" y="-4799"/>
                        <a:pt x="5280" y="165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2573" name="Group 2572"/>
              <p:cNvGrpSpPr/>
              <p:nvPr/>
            </p:nvGrpSpPr>
            <p:grpSpPr>
              <a:xfrm flipH="1">
                <a:off x="6912489" y="3039677"/>
                <a:ext cx="396840" cy="425903"/>
                <a:chOff x="6912489" y="3039677"/>
                <a:chExt cx="396840" cy="425903"/>
              </a:xfrm>
            </p:grpSpPr>
            <p:grpSp>
              <p:nvGrpSpPr>
                <p:cNvPr id="2574" name="Group 2573"/>
                <p:cNvGrpSpPr/>
                <p:nvPr/>
              </p:nvGrpSpPr>
              <p:grpSpPr>
                <a:xfrm>
                  <a:off x="6912489" y="3039677"/>
                  <a:ext cx="396840" cy="425903"/>
                  <a:chOff x="6912489" y="3039677"/>
                  <a:chExt cx="396840" cy="425903"/>
                </a:xfrm>
              </p:grpSpPr>
              <p:sp>
                <p:nvSpPr>
                  <p:cNvPr id="2575" name="Freeform 2574"/>
                  <p:cNvSpPr/>
                  <p:nvPr/>
                </p:nvSpPr>
                <p:spPr>
                  <a:xfrm>
                    <a:off x="7123696" y="3413112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76" name="Freeform 2575"/>
                  <p:cNvSpPr/>
                  <p:nvPr/>
                </p:nvSpPr>
                <p:spPr>
                  <a:xfrm>
                    <a:off x="7220924" y="3311992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77" name="Freeform 2576"/>
                  <p:cNvSpPr/>
                  <p:nvPr/>
                </p:nvSpPr>
                <p:spPr>
                  <a:xfrm>
                    <a:off x="7209275" y="3343557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78" name="Freeform 2577"/>
                  <p:cNvSpPr/>
                  <p:nvPr/>
                </p:nvSpPr>
                <p:spPr>
                  <a:xfrm>
                    <a:off x="7152372" y="3381998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79" name="Freeform 2578"/>
                  <p:cNvSpPr/>
                  <p:nvPr/>
                </p:nvSpPr>
                <p:spPr>
                  <a:xfrm>
                    <a:off x="6988452" y="3298623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noFill/>
                  <a:ln w="7700" cap="flat">
                    <a:noFill/>
                    <a:bevel/>
                  </a:ln>
                </p:spPr>
              </p:sp>
              <p:sp>
                <p:nvSpPr>
                  <p:cNvPr id="2580" name="Freeform 2579"/>
                  <p:cNvSpPr/>
                  <p:nvPr/>
                </p:nvSpPr>
                <p:spPr>
                  <a:xfrm>
                    <a:off x="7081061" y="3107530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C80E12"/>
                      </a:gs>
                      <a:gs pos="0">
                        <a:srgbClr val="DB160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1" name="Freeform 2580"/>
                  <p:cNvSpPr/>
                  <p:nvPr/>
                </p:nvSpPr>
                <p:spPr>
                  <a:xfrm>
                    <a:off x="7111495" y="3061415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2" name="Freeform 2581"/>
                  <p:cNvSpPr/>
                  <p:nvPr/>
                </p:nvSpPr>
                <p:spPr>
                  <a:xfrm>
                    <a:off x="7068619" y="3044886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3" name="Freeform 2582"/>
                  <p:cNvSpPr/>
                  <p:nvPr/>
                </p:nvSpPr>
                <p:spPr>
                  <a:xfrm>
                    <a:off x="7025813" y="3039677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4" name="Freeform 2583"/>
                  <p:cNvSpPr/>
                  <p:nvPr/>
                </p:nvSpPr>
                <p:spPr>
                  <a:xfrm>
                    <a:off x="7154853" y="3075442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5" name="Freeform 2584"/>
                  <p:cNvSpPr/>
                  <p:nvPr/>
                </p:nvSpPr>
                <p:spPr>
                  <a:xfrm>
                    <a:off x="7190284" y="3107462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6" name="Freeform 2585"/>
                  <p:cNvSpPr/>
                  <p:nvPr/>
                </p:nvSpPr>
                <p:spPr>
                  <a:xfrm>
                    <a:off x="7200899" y="3144341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7" name="Freeform 2586"/>
                  <p:cNvSpPr/>
                  <p:nvPr/>
                </p:nvSpPr>
                <p:spPr>
                  <a:xfrm>
                    <a:off x="7221579" y="3169305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8" name="Freeform 2587"/>
                  <p:cNvSpPr/>
                  <p:nvPr/>
                </p:nvSpPr>
                <p:spPr>
                  <a:xfrm>
                    <a:off x="7221580" y="3202431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89" name="Freeform 2588"/>
                  <p:cNvSpPr/>
                  <p:nvPr/>
                </p:nvSpPr>
                <p:spPr>
                  <a:xfrm>
                    <a:off x="6971356" y="3057387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C80F13"/>
                      </a:gs>
                      <a:gs pos="0">
                        <a:srgbClr val="D9595B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0" name="Freeform 2589"/>
                  <p:cNvSpPr/>
                  <p:nvPr/>
                </p:nvSpPr>
                <p:spPr>
                  <a:xfrm>
                    <a:off x="6916901" y="3191738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1" name="Freeform 2590"/>
                  <p:cNvSpPr/>
                  <p:nvPr/>
                </p:nvSpPr>
                <p:spPr>
                  <a:xfrm>
                    <a:off x="6945163" y="3093294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2" name="Freeform 2591"/>
                  <p:cNvSpPr/>
                  <p:nvPr/>
                </p:nvSpPr>
                <p:spPr>
                  <a:xfrm>
                    <a:off x="6929584" y="3131073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D03336"/>
                      </a:gs>
                      <a:gs pos="0">
                        <a:srgbClr val="DF7475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3" name="Freeform 2592"/>
                  <p:cNvSpPr/>
                  <p:nvPr/>
                </p:nvSpPr>
                <p:spPr>
                  <a:xfrm>
                    <a:off x="6912489" y="3250910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4" name="Freeform 2593"/>
                  <p:cNvSpPr/>
                  <p:nvPr/>
                </p:nvSpPr>
                <p:spPr>
                  <a:xfrm>
                    <a:off x="6925862" y="3338661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5" name="Freeform 2594"/>
                  <p:cNvSpPr/>
                  <p:nvPr/>
                </p:nvSpPr>
                <p:spPr>
                  <a:xfrm>
                    <a:off x="6923518" y="3296991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6" name="Freeform 2595"/>
                  <p:cNvSpPr/>
                  <p:nvPr/>
                </p:nvSpPr>
                <p:spPr>
                  <a:xfrm>
                    <a:off x="6961017" y="3398631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7" name="Freeform 2596"/>
                  <p:cNvSpPr/>
                  <p:nvPr/>
                </p:nvSpPr>
                <p:spPr>
                  <a:xfrm>
                    <a:off x="6938442" y="3359220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8" name="Freeform 2597"/>
                  <p:cNvSpPr/>
                  <p:nvPr/>
                </p:nvSpPr>
                <p:spPr>
                  <a:xfrm>
                    <a:off x="6925172" y="3239210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599" name="Freeform 2598"/>
                  <p:cNvSpPr/>
                  <p:nvPr/>
                </p:nvSpPr>
                <p:spPr>
                  <a:xfrm>
                    <a:off x="6933996" y="3153677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D03336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0" name="Freeform 2599"/>
                  <p:cNvSpPr/>
                  <p:nvPr/>
                </p:nvSpPr>
                <p:spPr>
                  <a:xfrm>
                    <a:off x="6973218" y="3152361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F2E32"/>
                      </a:gs>
                      <a:gs pos="0">
                        <a:srgbClr val="DE6F7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1" name="Freeform 2600"/>
                  <p:cNvSpPr/>
                  <p:nvPr/>
                </p:nvSpPr>
                <p:spPr>
                  <a:xfrm>
                    <a:off x="6954607" y="3232853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2" name="Freeform 2601"/>
                  <p:cNvSpPr/>
                  <p:nvPr/>
                </p:nvSpPr>
                <p:spPr>
                  <a:xfrm>
                    <a:off x="6966463" y="3299767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3" name="Freeform 2602"/>
                  <p:cNvSpPr/>
                  <p:nvPr/>
                </p:nvSpPr>
                <p:spPr>
                  <a:xfrm>
                    <a:off x="6960397" y="3355642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4" name="Freeform 2603"/>
                  <p:cNvSpPr/>
                  <p:nvPr/>
                </p:nvSpPr>
                <p:spPr>
                  <a:xfrm>
                    <a:off x="6992036" y="3413687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D03336"/>
                      </a:gs>
                      <a:gs pos="0">
                        <a:srgbClr val="DD6D6E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5" name="Freeform 2604"/>
                  <p:cNvSpPr/>
                  <p:nvPr/>
                </p:nvSpPr>
                <p:spPr>
                  <a:xfrm>
                    <a:off x="7021125" y="3428981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6" name="Freeform 2605"/>
                  <p:cNvSpPr/>
                  <p:nvPr/>
                </p:nvSpPr>
                <p:spPr>
                  <a:xfrm>
                    <a:off x="7002376" y="3387552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7" name="Freeform 2606"/>
                  <p:cNvSpPr/>
                  <p:nvPr/>
                </p:nvSpPr>
                <p:spPr>
                  <a:xfrm>
                    <a:off x="7051387" y="3428669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8" name="Freeform 2607"/>
                  <p:cNvSpPr/>
                  <p:nvPr/>
                </p:nvSpPr>
                <p:spPr>
                  <a:xfrm>
                    <a:off x="7050594" y="3406132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09" name="Freeform 2608"/>
                  <p:cNvSpPr/>
                  <p:nvPr/>
                </p:nvSpPr>
                <p:spPr>
                  <a:xfrm>
                    <a:off x="7074478" y="3405333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0" name="Freeform 2609"/>
                  <p:cNvSpPr/>
                  <p:nvPr/>
                </p:nvSpPr>
                <p:spPr>
                  <a:xfrm>
                    <a:off x="7104946" y="3404397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1" name="Freeform 2610"/>
                  <p:cNvSpPr/>
                  <p:nvPr/>
                </p:nvSpPr>
                <p:spPr>
                  <a:xfrm>
                    <a:off x="7058107" y="3362550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2" name="Freeform 2611"/>
                  <p:cNvSpPr/>
                  <p:nvPr/>
                </p:nvSpPr>
                <p:spPr>
                  <a:xfrm>
                    <a:off x="7107635" y="3365641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3" name="Freeform 2612"/>
                  <p:cNvSpPr/>
                  <p:nvPr/>
                </p:nvSpPr>
                <p:spPr>
                  <a:xfrm>
                    <a:off x="7102671" y="3332549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4" name="Freeform 2613"/>
                  <p:cNvSpPr/>
                  <p:nvPr/>
                </p:nvSpPr>
                <p:spPr>
                  <a:xfrm>
                    <a:off x="7167777" y="3346993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5" name="Freeform 2614"/>
                  <p:cNvSpPr/>
                  <p:nvPr/>
                </p:nvSpPr>
                <p:spPr>
                  <a:xfrm>
                    <a:off x="7167950" y="3302545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6" name="Freeform 2615"/>
                  <p:cNvSpPr/>
                  <p:nvPr/>
                </p:nvSpPr>
                <p:spPr>
                  <a:xfrm>
                    <a:off x="7214927" y="3226743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7" name="Freeform 2616"/>
                  <p:cNvSpPr/>
                  <p:nvPr/>
                </p:nvSpPr>
                <p:spPr>
                  <a:xfrm>
                    <a:off x="7020022" y="3360886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8" name="Freeform 2617"/>
                  <p:cNvSpPr/>
                  <p:nvPr/>
                </p:nvSpPr>
                <p:spPr>
                  <a:xfrm>
                    <a:off x="6972235" y="3338918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19" name="Freeform 2618"/>
                  <p:cNvSpPr/>
                  <p:nvPr/>
                </p:nvSpPr>
                <p:spPr>
                  <a:xfrm>
                    <a:off x="7009441" y="3338104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0" name="Freeform 2619"/>
                  <p:cNvSpPr/>
                  <p:nvPr/>
                </p:nvSpPr>
                <p:spPr>
                  <a:xfrm>
                    <a:off x="7007719" y="3301434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1" name="Freeform 2620"/>
                  <p:cNvSpPr/>
                  <p:nvPr/>
                </p:nvSpPr>
                <p:spPr>
                  <a:xfrm>
                    <a:off x="7046354" y="3312545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2" name="Freeform 2621"/>
                  <p:cNvSpPr/>
                  <p:nvPr/>
                </p:nvSpPr>
                <p:spPr>
                  <a:xfrm>
                    <a:off x="6995758" y="3213092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D03336"/>
                      </a:gs>
                      <a:gs pos="0">
                        <a:srgbClr val="DB6162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3" name="Freeform 2622"/>
                  <p:cNvSpPr/>
                  <p:nvPr/>
                </p:nvSpPr>
                <p:spPr>
                  <a:xfrm>
                    <a:off x="7037049" y="3282230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4" name="Freeform 2623"/>
                  <p:cNvSpPr/>
                  <p:nvPr/>
                </p:nvSpPr>
                <p:spPr>
                  <a:xfrm>
                    <a:off x="7054109" y="3246185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5" name="Freeform 2624"/>
                  <p:cNvSpPr/>
                  <p:nvPr/>
                </p:nvSpPr>
                <p:spPr>
                  <a:xfrm>
                    <a:off x="7101086" y="3300207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6" name="Freeform 2625"/>
                  <p:cNvSpPr/>
                  <p:nvPr/>
                </p:nvSpPr>
                <p:spPr>
                  <a:xfrm>
                    <a:off x="7173499" y="3283101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7" name="Freeform 2626"/>
                  <p:cNvSpPr/>
                  <p:nvPr/>
                </p:nvSpPr>
                <p:spPr>
                  <a:xfrm>
                    <a:off x="7119284" y="3257717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8" name="Freeform 2627"/>
                  <p:cNvSpPr/>
                  <p:nvPr/>
                </p:nvSpPr>
                <p:spPr>
                  <a:xfrm>
                    <a:off x="7114217" y="3179480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29" name="Freeform 2628"/>
                  <p:cNvSpPr/>
                  <p:nvPr/>
                </p:nvSpPr>
                <p:spPr>
                  <a:xfrm>
                    <a:off x="7179220" y="3215769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C80E12"/>
                      </a:gs>
                      <a:gs pos="0">
                        <a:srgbClr val="DC65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30" name="Freeform 2629"/>
                  <p:cNvSpPr/>
                  <p:nvPr/>
                </p:nvSpPr>
                <p:spPr>
                  <a:xfrm>
                    <a:off x="6964360" y="3067944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CD2528"/>
                      </a:gs>
                      <a:gs pos="0">
                        <a:srgbClr val="D75254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31" name="Freeform 2630"/>
                  <p:cNvSpPr/>
                  <p:nvPr/>
                </p:nvSpPr>
                <p:spPr>
                  <a:xfrm>
                    <a:off x="7005926" y="3170314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CE272B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32" name="Freeform 2631"/>
                  <p:cNvSpPr/>
                  <p:nvPr/>
                </p:nvSpPr>
                <p:spPr>
                  <a:xfrm>
                    <a:off x="7007253" y="3093742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CD2628"/>
                      </a:gs>
                      <a:gs pos="0">
                        <a:srgbClr val="D54C4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33" name="Freeform 2632"/>
                  <p:cNvSpPr/>
                  <p:nvPr/>
                </p:nvSpPr>
                <p:spPr>
                  <a:xfrm>
                    <a:off x="7035635" y="3133923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C9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34" name="Freeform 2633"/>
                  <p:cNvSpPr/>
                  <p:nvPr/>
                </p:nvSpPr>
                <p:spPr>
                  <a:xfrm>
                    <a:off x="7052248" y="3165313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C80F13"/>
                      </a:gs>
                      <a:gs pos="0">
                        <a:srgbClr val="D75051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2635" name="Freeform 2634"/>
                <p:cNvSpPr/>
                <p:nvPr/>
              </p:nvSpPr>
              <p:spPr>
                <a:xfrm>
                  <a:off x="6974355" y="3434051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  <p:sp>
              <p:nvSpPr>
                <p:cNvPr id="2636" name="Freeform 2635"/>
                <p:cNvSpPr/>
                <p:nvPr/>
              </p:nvSpPr>
              <p:spPr>
                <a:xfrm>
                  <a:off x="7144788" y="3392415"/>
                  <a:ext cx="13786" cy="40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86" h="40003" fill="none">
                      <a:moveTo>
                        <a:pt x="13759" y="40003"/>
                      </a:moveTo>
                      <a:cubicBezTo>
                        <a:pt x="13759" y="40003"/>
                        <a:pt x="-10946" y="23099"/>
                        <a:pt x="5818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  <p:grpSp>
            <p:nvGrpSpPr>
              <p:cNvPr id="2637" name="Group 2636"/>
              <p:cNvGrpSpPr/>
              <p:nvPr/>
            </p:nvGrpSpPr>
            <p:grpSpPr>
              <a:xfrm>
                <a:off x="6809893" y="3352923"/>
                <a:ext cx="396840" cy="425903"/>
                <a:chOff x="6809893" y="3352923"/>
                <a:chExt cx="396840" cy="425903"/>
              </a:xfrm>
            </p:grpSpPr>
            <p:grpSp>
              <p:nvGrpSpPr>
                <p:cNvPr id="2638" name="Group 2637"/>
                <p:cNvGrpSpPr/>
                <p:nvPr/>
              </p:nvGrpSpPr>
              <p:grpSpPr>
                <a:xfrm>
                  <a:off x="6809893" y="3352923"/>
                  <a:ext cx="396840" cy="425903"/>
                  <a:chOff x="6809893" y="3352923"/>
                  <a:chExt cx="396840" cy="425903"/>
                </a:xfrm>
              </p:grpSpPr>
              <p:sp>
                <p:nvSpPr>
                  <p:cNvPr id="2639" name="Freeform 2638"/>
                  <p:cNvSpPr/>
                  <p:nvPr/>
                </p:nvSpPr>
                <p:spPr>
                  <a:xfrm>
                    <a:off x="7021100" y="3726358"/>
                    <a:ext cx="55697" cy="227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5697" h="22745">
                        <a:moveTo>
                          <a:pt x="0" y="5000"/>
                        </a:moveTo>
                        <a:cubicBezTo>
                          <a:pt x="0" y="8334"/>
                          <a:pt x="17647" y="26113"/>
                          <a:pt x="34190" y="22224"/>
                        </a:cubicBezTo>
                        <a:cubicBezTo>
                          <a:pt x="50734" y="18335"/>
                          <a:pt x="55697" y="2778"/>
                          <a:pt x="55697" y="556"/>
                        </a:cubicBezTo>
                        <a:cubicBezTo>
                          <a:pt x="55697" y="-1667"/>
                          <a:pt x="3309" y="3334"/>
                          <a:pt x="0" y="50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0" name="Freeform 2639"/>
                  <p:cNvSpPr/>
                  <p:nvPr/>
                </p:nvSpPr>
                <p:spPr>
                  <a:xfrm>
                    <a:off x="7118329" y="3625238"/>
                    <a:ext cx="62763" cy="433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763" h="43337">
                        <a:moveTo>
                          <a:pt x="379" y="9445"/>
                        </a:moveTo>
                        <a:cubicBezTo>
                          <a:pt x="379" y="9445"/>
                          <a:pt x="-5687" y="44448"/>
                          <a:pt x="30158" y="43337"/>
                        </a:cubicBezTo>
                        <a:cubicBezTo>
                          <a:pt x="66002" y="42226"/>
                          <a:pt x="62694" y="0"/>
                          <a:pt x="62694" y="0"/>
                        </a:cubicBezTo>
                        <a:cubicBezTo>
                          <a:pt x="62694" y="0"/>
                          <a:pt x="49459" y="25558"/>
                          <a:pt x="379" y="944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1" name="Freeform 2640"/>
                  <p:cNvSpPr/>
                  <p:nvPr/>
                </p:nvSpPr>
                <p:spPr>
                  <a:xfrm>
                    <a:off x="7106679" y="3656803"/>
                    <a:ext cx="44013" cy="496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4013" h="49622">
                        <a:moveTo>
                          <a:pt x="44013" y="8994"/>
                        </a:moveTo>
                        <a:cubicBezTo>
                          <a:pt x="44013" y="8994"/>
                          <a:pt x="40704" y="30662"/>
                          <a:pt x="14786" y="46219"/>
                        </a:cubicBezTo>
                        <a:cubicBezTo>
                          <a:pt x="-11132" y="61776"/>
                          <a:pt x="4860" y="18995"/>
                          <a:pt x="4860" y="18995"/>
                        </a:cubicBezTo>
                        <a:cubicBezTo>
                          <a:pt x="4860" y="18995"/>
                          <a:pt x="26366" y="-16008"/>
                          <a:pt x="44013" y="899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2" name="Freeform 2641"/>
                  <p:cNvSpPr/>
                  <p:nvPr/>
                </p:nvSpPr>
                <p:spPr>
                  <a:xfrm>
                    <a:off x="7049776" y="3695244"/>
                    <a:ext cx="82167" cy="408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40802">
                        <a:moveTo>
                          <a:pt x="0" y="28891"/>
                        </a:moveTo>
                        <a:cubicBezTo>
                          <a:pt x="1379" y="30280"/>
                          <a:pt x="22058" y="50560"/>
                          <a:pt x="50182" y="35003"/>
                        </a:cubicBezTo>
                        <a:cubicBezTo>
                          <a:pt x="78307" y="19446"/>
                          <a:pt x="82167" y="0"/>
                          <a:pt x="82167" y="0"/>
                        </a:cubicBezTo>
                        <a:cubicBezTo>
                          <a:pt x="82167" y="0"/>
                          <a:pt x="60108" y="14446"/>
                          <a:pt x="44668" y="8890"/>
                        </a:cubicBezTo>
                        <a:cubicBezTo>
                          <a:pt x="29227" y="3334"/>
                          <a:pt x="0" y="28891"/>
                          <a:pt x="0" y="2889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3" name="Freeform 2642"/>
                  <p:cNvSpPr/>
                  <p:nvPr/>
                </p:nvSpPr>
                <p:spPr>
                  <a:xfrm>
                    <a:off x="6885856" y="3611869"/>
                    <a:ext cx="33811" cy="42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811" h="42816">
                        <a:moveTo>
                          <a:pt x="138" y="19481"/>
                        </a:moveTo>
                        <a:cubicBezTo>
                          <a:pt x="3722" y="15869"/>
                          <a:pt x="22196" y="-13300"/>
                          <a:pt x="28813" y="7258"/>
                        </a:cubicBezTo>
                        <a:cubicBezTo>
                          <a:pt x="35431" y="27815"/>
                          <a:pt x="37085" y="47817"/>
                          <a:pt x="23850" y="41705"/>
                        </a:cubicBezTo>
                        <a:cubicBezTo>
                          <a:pt x="10615" y="35593"/>
                          <a:pt x="-1516" y="19481"/>
                          <a:pt x="138" y="194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2644" name="Freeform 2643"/>
                  <p:cNvSpPr/>
                  <p:nvPr/>
                </p:nvSpPr>
                <p:spPr>
                  <a:xfrm>
                    <a:off x="6978466" y="3420776"/>
                    <a:ext cx="170572" cy="14223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572" h="142234">
                        <a:moveTo>
                          <a:pt x="130975" y="130569"/>
                        </a:moveTo>
                        <a:cubicBezTo>
                          <a:pt x="130975" y="130569"/>
                          <a:pt x="105065" y="116553"/>
                          <a:pt x="76688" y="103275"/>
                        </a:cubicBezTo>
                        <a:cubicBezTo>
                          <a:pt x="48311" y="89997"/>
                          <a:pt x="22093" y="80776"/>
                          <a:pt x="12531" y="47949"/>
                        </a:cubicBezTo>
                        <a:cubicBezTo>
                          <a:pt x="2969" y="15122"/>
                          <a:pt x="-11528" y="0"/>
                          <a:pt x="15615" y="0"/>
                        </a:cubicBezTo>
                        <a:cubicBezTo>
                          <a:pt x="42759" y="0"/>
                          <a:pt x="61882" y="8114"/>
                          <a:pt x="88409" y="15491"/>
                        </a:cubicBezTo>
                        <a:cubicBezTo>
                          <a:pt x="114936" y="22868"/>
                          <a:pt x="127273" y="33196"/>
                          <a:pt x="132826" y="45736"/>
                        </a:cubicBezTo>
                        <a:cubicBezTo>
                          <a:pt x="138377" y="58277"/>
                          <a:pt x="144547" y="78194"/>
                          <a:pt x="148248" y="89259"/>
                        </a:cubicBezTo>
                        <a:cubicBezTo>
                          <a:pt x="151949" y="100324"/>
                          <a:pt x="164287" y="115816"/>
                          <a:pt x="164287" y="126143"/>
                        </a:cubicBezTo>
                        <a:cubicBezTo>
                          <a:pt x="164287" y="136471"/>
                          <a:pt x="178476" y="137946"/>
                          <a:pt x="164287" y="141635"/>
                        </a:cubicBezTo>
                        <a:cubicBezTo>
                          <a:pt x="150098" y="145323"/>
                          <a:pt x="129741" y="130569"/>
                          <a:pt x="130975" y="130569"/>
                        </a:cubicBezTo>
                        <a:close/>
                      </a:path>
                    </a:pathLst>
                  </a:custGeom>
                  <a:gradFill>
                    <a:gsLst>
                      <a:gs pos="74000">
                        <a:srgbClr val="000000"/>
                      </a:gs>
                      <a:gs pos="0">
                        <a:srgbClr val="00000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5" name="Freeform 2644"/>
                  <p:cNvSpPr/>
                  <p:nvPr/>
                </p:nvSpPr>
                <p:spPr>
                  <a:xfrm>
                    <a:off x="7008899" y="3374661"/>
                    <a:ext cx="60867" cy="7889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0867" h="78896">
                        <a:moveTo>
                          <a:pt x="18267" y="68895"/>
                        </a:moveTo>
                        <a:cubicBezTo>
                          <a:pt x="18267" y="61116"/>
                          <a:pt x="-17026" y="2222"/>
                          <a:pt x="10547" y="556"/>
                        </a:cubicBezTo>
                        <a:cubicBezTo>
                          <a:pt x="38119" y="-1111"/>
                          <a:pt x="59075" y="-556"/>
                          <a:pt x="60763" y="26113"/>
                        </a:cubicBezTo>
                        <a:cubicBezTo>
                          <a:pt x="62384" y="52782"/>
                          <a:pt x="45840" y="78896"/>
                          <a:pt x="34811" y="78896"/>
                        </a:cubicBezTo>
                        <a:cubicBezTo>
                          <a:pt x="23782" y="78896"/>
                          <a:pt x="18267" y="68895"/>
                          <a:pt x="18267" y="6889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6" name="Freeform 2645"/>
                  <p:cNvSpPr/>
                  <p:nvPr/>
                </p:nvSpPr>
                <p:spPr>
                  <a:xfrm>
                    <a:off x="6966024" y="3358132"/>
                    <a:ext cx="71689" cy="869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1689" h="86951">
                        <a:moveTo>
                          <a:pt x="36327" y="85424"/>
                        </a:moveTo>
                        <a:cubicBezTo>
                          <a:pt x="36327" y="83757"/>
                          <a:pt x="9306" y="60977"/>
                          <a:pt x="1585" y="40420"/>
                        </a:cubicBezTo>
                        <a:cubicBezTo>
                          <a:pt x="-6135" y="19863"/>
                          <a:pt x="15372" y="-3473"/>
                          <a:pt x="39084" y="417"/>
                        </a:cubicBezTo>
                        <a:cubicBezTo>
                          <a:pt x="62797" y="4306"/>
                          <a:pt x="70517" y="14307"/>
                          <a:pt x="71689" y="29308"/>
                        </a:cubicBezTo>
                        <a:cubicBezTo>
                          <a:pt x="72724" y="44309"/>
                          <a:pt x="58937" y="96536"/>
                          <a:pt x="36327" y="85424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7" name="Freeform 2646"/>
                  <p:cNvSpPr/>
                  <p:nvPr/>
                </p:nvSpPr>
                <p:spPr>
                  <a:xfrm>
                    <a:off x="6923217" y="3352924"/>
                    <a:ext cx="82167" cy="7785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167" h="77854">
                        <a:moveTo>
                          <a:pt x="0" y="17849"/>
                        </a:moveTo>
                        <a:cubicBezTo>
                          <a:pt x="0" y="17849"/>
                          <a:pt x="11029" y="-5487"/>
                          <a:pt x="42462" y="1181"/>
                        </a:cubicBezTo>
                        <a:cubicBezTo>
                          <a:pt x="73895" y="7848"/>
                          <a:pt x="82167" y="13959"/>
                          <a:pt x="82167" y="35072"/>
                        </a:cubicBezTo>
                        <a:cubicBezTo>
                          <a:pt x="82167" y="56185"/>
                          <a:pt x="68932" y="77854"/>
                          <a:pt x="68932" y="77854"/>
                        </a:cubicBezTo>
                        <a:cubicBezTo>
                          <a:pt x="68932" y="77854"/>
                          <a:pt x="1654" y="38927"/>
                          <a:pt x="0" y="178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8" name="Freeform 2647"/>
                  <p:cNvSpPr/>
                  <p:nvPr/>
                </p:nvSpPr>
                <p:spPr>
                  <a:xfrm>
                    <a:off x="7052257" y="3388688"/>
                    <a:ext cx="70517" cy="7566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517" h="75666">
                        <a:moveTo>
                          <a:pt x="0" y="63200"/>
                        </a:moveTo>
                        <a:cubicBezTo>
                          <a:pt x="0" y="58200"/>
                          <a:pt x="0" y="27086"/>
                          <a:pt x="7720" y="11529"/>
                        </a:cubicBezTo>
                        <a:cubicBezTo>
                          <a:pt x="15441" y="-4028"/>
                          <a:pt x="29779" y="-2361"/>
                          <a:pt x="49079" y="7640"/>
                        </a:cubicBezTo>
                        <a:cubicBezTo>
                          <a:pt x="68381" y="17640"/>
                          <a:pt x="76377" y="31531"/>
                          <a:pt x="65899" y="46532"/>
                        </a:cubicBezTo>
                        <a:cubicBezTo>
                          <a:pt x="55421" y="61533"/>
                          <a:pt x="21507" y="93203"/>
                          <a:pt x="0" y="6320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49" name="Freeform 2648"/>
                  <p:cNvSpPr/>
                  <p:nvPr/>
                </p:nvSpPr>
                <p:spPr>
                  <a:xfrm>
                    <a:off x="7087688" y="3420708"/>
                    <a:ext cx="80926" cy="6451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64519">
                        <a:moveTo>
                          <a:pt x="12546" y="64519"/>
                        </a:moveTo>
                        <a:cubicBezTo>
                          <a:pt x="12546" y="64519"/>
                          <a:pt x="-4053" y="61544"/>
                          <a:pt x="910" y="40960"/>
                        </a:cubicBezTo>
                        <a:cubicBezTo>
                          <a:pt x="5873" y="20376"/>
                          <a:pt x="24181" y="-11954"/>
                          <a:pt x="51203" y="4513"/>
                        </a:cubicBezTo>
                        <a:cubicBezTo>
                          <a:pt x="78224" y="20980"/>
                          <a:pt x="80926" y="43627"/>
                          <a:pt x="80926" y="43627"/>
                        </a:cubicBezTo>
                        <a:cubicBezTo>
                          <a:pt x="80926" y="43627"/>
                          <a:pt x="47839" y="37760"/>
                          <a:pt x="12546" y="6451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0" name="Freeform 2649"/>
                  <p:cNvSpPr/>
                  <p:nvPr/>
                </p:nvSpPr>
                <p:spPr>
                  <a:xfrm>
                    <a:off x="7098303" y="3457587"/>
                    <a:ext cx="98434" cy="67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8434" h="67228">
                        <a:moveTo>
                          <a:pt x="20294" y="67228"/>
                        </a:moveTo>
                        <a:cubicBezTo>
                          <a:pt x="20294" y="67228"/>
                          <a:pt x="0" y="55252"/>
                          <a:pt x="0" y="39640"/>
                        </a:cubicBezTo>
                        <a:cubicBezTo>
                          <a:pt x="0" y="24026"/>
                          <a:pt x="10753" y="17480"/>
                          <a:pt x="23988" y="10692"/>
                        </a:cubicBezTo>
                        <a:cubicBezTo>
                          <a:pt x="37223" y="3903"/>
                          <a:pt x="55973" y="-10352"/>
                          <a:pt x="79685" y="12049"/>
                        </a:cubicBezTo>
                        <a:cubicBezTo>
                          <a:pt x="103398" y="34451"/>
                          <a:pt x="97883" y="48027"/>
                          <a:pt x="97883" y="48027"/>
                        </a:cubicBezTo>
                        <a:cubicBezTo>
                          <a:pt x="97883" y="48027"/>
                          <a:pt x="52278" y="8139"/>
                          <a:pt x="20294" y="6722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1" name="Freeform 2650"/>
                  <p:cNvSpPr/>
                  <p:nvPr/>
                </p:nvSpPr>
                <p:spPr>
                  <a:xfrm>
                    <a:off x="7118983" y="3482552"/>
                    <a:ext cx="86854" cy="689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6854" h="68999">
                        <a:moveTo>
                          <a:pt x="0" y="47678"/>
                        </a:moveTo>
                        <a:cubicBezTo>
                          <a:pt x="0" y="47678"/>
                          <a:pt x="25367" y="29898"/>
                          <a:pt x="44668" y="35454"/>
                        </a:cubicBezTo>
                        <a:cubicBezTo>
                          <a:pt x="63969" y="41010"/>
                          <a:pt x="86854" y="64901"/>
                          <a:pt x="86854" y="68790"/>
                        </a:cubicBezTo>
                        <a:cubicBezTo>
                          <a:pt x="86854" y="72679"/>
                          <a:pt x="84924" y="18786"/>
                          <a:pt x="71138" y="8785"/>
                        </a:cubicBezTo>
                        <a:cubicBezTo>
                          <a:pt x="57351" y="-1215"/>
                          <a:pt x="0" y="-15661"/>
                          <a:pt x="0" y="47678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2" name="Freeform 2651"/>
                  <p:cNvSpPr/>
                  <p:nvPr/>
                </p:nvSpPr>
                <p:spPr>
                  <a:xfrm>
                    <a:off x="7118984" y="3515677"/>
                    <a:ext cx="87750" cy="92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7750" h="92820">
                        <a:moveTo>
                          <a:pt x="0" y="14550"/>
                        </a:moveTo>
                        <a:cubicBezTo>
                          <a:pt x="0" y="14550"/>
                          <a:pt x="15441" y="25662"/>
                          <a:pt x="16544" y="28996"/>
                        </a:cubicBezTo>
                        <a:cubicBezTo>
                          <a:pt x="17646" y="32329"/>
                          <a:pt x="37223" y="23439"/>
                          <a:pt x="52112" y="45108"/>
                        </a:cubicBezTo>
                        <a:cubicBezTo>
                          <a:pt x="67002" y="66777"/>
                          <a:pt x="72516" y="87889"/>
                          <a:pt x="70310" y="92335"/>
                        </a:cubicBezTo>
                        <a:cubicBezTo>
                          <a:pt x="68104" y="96779"/>
                          <a:pt x="92093" y="69555"/>
                          <a:pt x="87129" y="37330"/>
                        </a:cubicBezTo>
                        <a:cubicBezTo>
                          <a:pt x="82167" y="5105"/>
                          <a:pt x="27711" y="-15314"/>
                          <a:pt x="0" y="1455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3" name="Freeform 2652"/>
                  <p:cNvSpPr/>
                  <p:nvPr/>
                </p:nvSpPr>
                <p:spPr>
                  <a:xfrm>
                    <a:off x="6868760" y="3370633"/>
                    <a:ext cx="92197" cy="5681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2197" h="56810">
                        <a:moveTo>
                          <a:pt x="2068" y="56810"/>
                        </a:moveTo>
                        <a:cubicBezTo>
                          <a:pt x="2068" y="56810"/>
                          <a:pt x="-10616" y="20761"/>
                          <a:pt x="26332" y="5311"/>
                        </a:cubicBezTo>
                        <a:cubicBezTo>
                          <a:pt x="63280" y="-10139"/>
                          <a:pt x="86992" y="11105"/>
                          <a:pt x="91956" y="31061"/>
                        </a:cubicBezTo>
                        <a:cubicBezTo>
                          <a:pt x="96918" y="51017"/>
                          <a:pt x="19715" y="3380"/>
                          <a:pt x="2068" y="5681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000000"/>
                      </a:gs>
                      <a:gs pos="0">
                        <a:srgbClr val="4F4F4F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4" name="Freeform 2653"/>
                  <p:cNvSpPr/>
                  <p:nvPr/>
                </p:nvSpPr>
                <p:spPr>
                  <a:xfrm>
                    <a:off x="6814305" y="3504984"/>
                    <a:ext cx="38464" cy="7413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8464" h="74138">
                        <a:moveTo>
                          <a:pt x="23713" y="74138"/>
                        </a:moveTo>
                        <a:cubicBezTo>
                          <a:pt x="23713" y="74138"/>
                          <a:pt x="-1103" y="65804"/>
                          <a:pt x="0" y="45247"/>
                        </a:cubicBezTo>
                        <a:cubicBezTo>
                          <a:pt x="1103" y="24690"/>
                          <a:pt x="7720" y="-6980"/>
                          <a:pt x="29779" y="1354"/>
                        </a:cubicBezTo>
                        <a:cubicBezTo>
                          <a:pt x="51837" y="9688"/>
                          <a:pt x="25367" y="72472"/>
                          <a:pt x="23713" y="74138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5" name="Freeform 2654"/>
                  <p:cNvSpPr/>
                  <p:nvPr/>
                </p:nvSpPr>
                <p:spPr>
                  <a:xfrm>
                    <a:off x="6842567" y="3406540"/>
                    <a:ext cx="42290" cy="625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2290" h="62575">
                        <a:moveTo>
                          <a:pt x="2068" y="62575"/>
                        </a:moveTo>
                        <a:cubicBezTo>
                          <a:pt x="2068" y="62575"/>
                          <a:pt x="-10616" y="19238"/>
                          <a:pt x="26332" y="2570"/>
                        </a:cubicBezTo>
                        <a:cubicBezTo>
                          <a:pt x="63279" y="-14098"/>
                          <a:pt x="27986" y="53685"/>
                          <a:pt x="2068" y="62575"/>
                        </a:cubicBezTo>
                        <a:close/>
                      </a:path>
                    </a:pathLst>
                  </a:custGeom>
                  <a:gradFill>
                    <a:gsLst>
                      <a:gs pos="4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6" name="Freeform 2655"/>
                  <p:cNvSpPr/>
                  <p:nvPr/>
                </p:nvSpPr>
                <p:spPr>
                  <a:xfrm>
                    <a:off x="6826989" y="3444319"/>
                    <a:ext cx="59557" cy="760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557" h="76047">
                        <a:moveTo>
                          <a:pt x="14594" y="76047"/>
                        </a:moveTo>
                        <a:cubicBezTo>
                          <a:pt x="13139" y="76047"/>
                          <a:pt x="-14503" y="59237"/>
                          <a:pt x="10229" y="28204"/>
                        </a:cubicBezTo>
                        <a:cubicBezTo>
                          <a:pt x="34961" y="-2829"/>
                          <a:pt x="44418" y="-8001"/>
                          <a:pt x="57511" y="11395"/>
                        </a:cubicBezTo>
                        <a:cubicBezTo>
                          <a:pt x="70605" y="30790"/>
                          <a:pt x="18231" y="72814"/>
                          <a:pt x="14594" y="76047"/>
                        </a:cubicBezTo>
                        <a:close/>
                      </a:path>
                    </a:pathLst>
                  </a:custGeom>
                  <a:gradFill>
                    <a:gsLst>
                      <a:gs pos="70000">
                        <a:srgbClr val="000000"/>
                      </a:gs>
                      <a:gs pos="0">
                        <a:srgbClr val="6B6B6B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7" name="Freeform 2656"/>
                  <p:cNvSpPr/>
                  <p:nvPr/>
                </p:nvSpPr>
                <p:spPr>
                  <a:xfrm>
                    <a:off x="6809893" y="3564156"/>
                    <a:ext cx="33742" cy="710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3742" h="71082">
                        <a:moveTo>
                          <a:pt x="30330" y="71082"/>
                        </a:moveTo>
                        <a:cubicBezTo>
                          <a:pt x="30330" y="71082"/>
                          <a:pt x="-1103" y="61082"/>
                          <a:pt x="0" y="24967"/>
                        </a:cubicBezTo>
                        <a:cubicBezTo>
                          <a:pt x="1103" y="-11147"/>
                          <a:pt x="24264" y="2188"/>
                          <a:pt x="24815" y="3299"/>
                        </a:cubicBezTo>
                        <a:cubicBezTo>
                          <a:pt x="25367" y="4410"/>
                          <a:pt x="40256" y="58859"/>
                          <a:pt x="30330" y="71082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8" name="Freeform 2657"/>
                  <p:cNvSpPr/>
                  <p:nvPr/>
                </p:nvSpPr>
                <p:spPr>
                  <a:xfrm>
                    <a:off x="6823266" y="3651907"/>
                    <a:ext cx="28503" cy="444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8503" h="44448">
                        <a:moveTo>
                          <a:pt x="24126" y="44448"/>
                        </a:moveTo>
                        <a:cubicBezTo>
                          <a:pt x="24126" y="44448"/>
                          <a:pt x="5101" y="45282"/>
                          <a:pt x="965" y="31114"/>
                        </a:cubicBezTo>
                        <a:cubicBezTo>
                          <a:pt x="-3171" y="16946"/>
                          <a:pt x="7031" y="0"/>
                          <a:pt x="7031" y="0"/>
                        </a:cubicBezTo>
                        <a:cubicBezTo>
                          <a:pt x="7031" y="0"/>
                          <a:pt x="40118" y="18890"/>
                          <a:pt x="24126" y="44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59" name="Freeform 2658"/>
                  <p:cNvSpPr/>
                  <p:nvPr/>
                </p:nvSpPr>
                <p:spPr>
                  <a:xfrm>
                    <a:off x="6820923" y="3610236"/>
                    <a:ext cx="62038" cy="7972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38" h="79729">
                        <a:moveTo>
                          <a:pt x="42462" y="0"/>
                        </a:moveTo>
                        <a:cubicBezTo>
                          <a:pt x="42462" y="0"/>
                          <a:pt x="0" y="4445"/>
                          <a:pt x="0" y="33336"/>
                        </a:cubicBezTo>
                        <a:cubicBezTo>
                          <a:pt x="0" y="62227"/>
                          <a:pt x="18198" y="79729"/>
                          <a:pt x="46046" y="79729"/>
                        </a:cubicBezTo>
                        <a:cubicBezTo>
                          <a:pt x="73895" y="79729"/>
                          <a:pt x="60660" y="11668"/>
                          <a:pt x="42462" y="0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0" name="Freeform 2659"/>
                  <p:cNvSpPr/>
                  <p:nvPr/>
                </p:nvSpPr>
                <p:spPr>
                  <a:xfrm>
                    <a:off x="6858422" y="3711877"/>
                    <a:ext cx="47080" cy="378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080" h="37816">
                        <a:moveTo>
                          <a:pt x="0" y="6702"/>
                        </a:moveTo>
                        <a:cubicBezTo>
                          <a:pt x="0" y="6702"/>
                          <a:pt x="0" y="36704"/>
                          <a:pt x="25367" y="37816"/>
                        </a:cubicBezTo>
                        <a:cubicBezTo>
                          <a:pt x="50734" y="38927"/>
                          <a:pt x="46874" y="5591"/>
                          <a:pt x="46874" y="5591"/>
                        </a:cubicBezTo>
                        <a:cubicBezTo>
                          <a:pt x="46874" y="5591"/>
                          <a:pt x="10478" y="-7744"/>
                          <a:pt x="0" y="6702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1" name="Freeform 2660"/>
                  <p:cNvSpPr/>
                  <p:nvPr/>
                </p:nvSpPr>
                <p:spPr>
                  <a:xfrm>
                    <a:off x="6835846" y="3672467"/>
                    <a:ext cx="34225" cy="6458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225" h="64589">
                        <a:moveTo>
                          <a:pt x="33053" y="39448"/>
                        </a:moveTo>
                        <a:cubicBezTo>
                          <a:pt x="33053" y="50560"/>
                          <a:pt x="38016" y="68339"/>
                          <a:pt x="27538" y="63894"/>
                        </a:cubicBezTo>
                        <a:cubicBezTo>
                          <a:pt x="17061" y="59449"/>
                          <a:pt x="-14924" y="32781"/>
                          <a:pt x="8237" y="6667"/>
                        </a:cubicBezTo>
                        <a:cubicBezTo>
                          <a:pt x="31398" y="-19446"/>
                          <a:pt x="35259" y="39448"/>
                          <a:pt x="33053" y="394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2" name="Freeform 2661"/>
                  <p:cNvSpPr/>
                  <p:nvPr/>
                </p:nvSpPr>
                <p:spPr>
                  <a:xfrm>
                    <a:off x="6822576" y="3552456"/>
                    <a:ext cx="59040" cy="8320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040" h="83202">
                        <a:moveTo>
                          <a:pt x="23031" y="0"/>
                        </a:moveTo>
                        <a:cubicBezTo>
                          <a:pt x="23031" y="0"/>
                          <a:pt x="-6778" y="17779"/>
                          <a:pt x="1445" y="43893"/>
                        </a:cubicBezTo>
                        <a:cubicBezTo>
                          <a:pt x="9669" y="70006"/>
                          <a:pt x="23031" y="86118"/>
                          <a:pt x="43590" y="82785"/>
                        </a:cubicBezTo>
                        <a:cubicBezTo>
                          <a:pt x="64148" y="79451"/>
                          <a:pt x="70315" y="7778"/>
                          <a:pt x="23031" y="0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3" name="Freeform 2662"/>
                  <p:cNvSpPr/>
                  <p:nvPr/>
                </p:nvSpPr>
                <p:spPr>
                  <a:xfrm>
                    <a:off x="6831400" y="3466923"/>
                    <a:ext cx="75480" cy="978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5480" h="97821">
                        <a:moveTo>
                          <a:pt x="73895" y="12744"/>
                        </a:moveTo>
                        <a:cubicBezTo>
                          <a:pt x="73895" y="12744"/>
                          <a:pt x="64520" y="-4480"/>
                          <a:pt x="42462" y="1076"/>
                        </a:cubicBezTo>
                        <a:cubicBezTo>
                          <a:pt x="20404" y="6633"/>
                          <a:pt x="0" y="38302"/>
                          <a:pt x="0" y="54970"/>
                        </a:cubicBezTo>
                        <a:cubicBezTo>
                          <a:pt x="0" y="71638"/>
                          <a:pt x="7720" y="95529"/>
                          <a:pt x="34190" y="97821"/>
                        </a:cubicBezTo>
                        <a:cubicBezTo>
                          <a:pt x="60660" y="99974"/>
                          <a:pt x="81615" y="52748"/>
                          <a:pt x="73895" y="12744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4" name="Freeform 2663"/>
                  <p:cNvSpPr/>
                  <p:nvPr/>
                </p:nvSpPr>
                <p:spPr>
                  <a:xfrm>
                    <a:off x="6870622" y="3465607"/>
                    <a:ext cx="82098" cy="9973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2098" h="99730">
                        <a:moveTo>
                          <a:pt x="34121" y="99626"/>
                        </a:moveTo>
                        <a:cubicBezTo>
                          <a:pt x="13717" y="97403"/>
                          <a:pt x="-3378" y="67957"/>
                          <a:pt x="482" y="41844"/>
                        </a:cubicBezTo>
                        <a:cubicBezTo>
                          <a:pt x="4343" y="15730"/>
                          <a:pt x="10960" y="-4271"/>
                          <a:pt x="44599" y="729"/>
                        </a:cubicBezTo>
                        <a:cubicBezTo>
                          <a:pt x="78237" y="5730"/>
                          <a:pt x="82098" y="45733"/>
                          <a:pt x="82098" y="55734"/>
                        </a:cubicBezTo>
                        <a:cubicBezTo>
                          <a:pt x="82098" y="65735"/>
                          <a:pt x="54525" y="101849"/>
                          <a:pt x="34121" y="99626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66666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5" name="Freeform 2664"/>
                  <p:cNvSpPr/>
                  <p:nvPr/>
                </p:nvSpPr>
                <p:spPr>
                  <a:xfrm>
                    <a:off x="6852011" y="3546099"/>
                    <a:ext cx="69552" cy="8466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9552" h="84660">
                        <a:moveTo>
                          <a:pt x="33432" y="798"/>
                        </a:moveTo>
                        <a:cubicBezTo>
                          <a:pt x="56042" y="8021"/>
                          <a:pt x="54938" y="54136"/>
                          <a:pt x="67622" y="71915"/>
                        </a:cubicBezTo>
                        <a:cubicBezTo>
                          <a:pt x="80305" y="89696"/>
                          <a:pt x="27366" y="90806"/>
                          <a:pt x="7514" y="63026"/>
                        </a:cubicBezTo>
                        <a:cubicBezTo>
                          <a:pt x="-12339" y="35246"/>
                          <a:pt x="10822" y="-6424"/>
                          <a:pt x="33432" y="79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6" name="Freeform 2665"/>
                  <p:cNvSpPr/>
                  <p:nvPr/>
                </p:nvSpPr>
                <p:spPr>
                  <a:xfrm>
                    <a:off x="6863867" y="3613013"/>
                    <a:ext cx="66795" cy="6507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6795" h="65075">
                        <a:moveTo>
                          <a:pt x="40514" y="1667"/>
                        </a:moveTo>
                        <a:cubicBezTo>
                          <a:pt x="40514" y="1667"/>
                          <a:pt x="9424" y="-7778"/>
                          <a:pt x="1652" y="18335"/>
                        </a:cubicBezTo>
                        <a:cubicBezTo>
                          <a:pt x="-6121" y="44448"/>
                          <a:pt x="13310" y="62783"/>
                          <a:pt x="47509" y="65005"/>
                        </a:cubicBezTo>
                        <a:cubicBezTo>
                          <a:pt x="81709" y="67227"/>
                          <a:pt x="64998" y="17501"/>
                          <a:pt x="40514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7" name="Freeform 2666"/>
                  <p:cNvSpPr/>
                  <p:nvPr/>
                </p:nvSpPr>
                <p:spPr>
                  <a:xfrm>
                    <a:off x="6857801" y="3668888"/>
                    <a:ext cx="77273" cy="615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7273" h="61568">
                        <a:moveTo>
                          <a:pt x="39238" y="243"/>
                        </a:moveTo>
                        <a:cubicBezTo>
                          <a:pt x="39238" y="243"/>
                          <a:pt x="5672" y="-3646"/>
                          <a:pt x="699" y="20245"/>
                        </a:cubicBezTo>
                        <a:cubicBezTo>
                          <a:pt x="-4273" y="44136"/>
                          <a:pt x="16239" y="59137"/>
                          <a:pt x="48562" y="61359"/>
                        </a:cubicBezTo>
                        <a:cubicBezTo>
                          <a:pt x="80885" y="63582"/>
                          <a:pt x="77156" y="48581"/>
                          <a:pt x="77156" y="48581"/>
                        </a:cubicBezTo>
                        <a:cubicBezTo>
                          <a:pt x="77156" y="48581"/>
                          <a:pt x="41103" y="13022"/>
                          <a:pt x="39238" y="24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8" name="Freeform 2667"/>
                  <p:cNvSpPr/>
                  <p:nvPr/>
                </p:nvSpPr>
                <p:spPr>
                  <a:xfrm>
                    <a:off x="6889441" y="3726933"/>
                    <a:ext cx="49856" cy="3831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9856" h="38318">
                        <a:moveTo>
                          <a:pt x="1054" y="493"/>
                        </a:moveTo>
                        <a:cubicBezTo>
                          <a:pt x="1054" y="493"/>
                          <a:pt x="-5573" y="21132"/>
                          <a:pt x="14309" y="32058"/>
                        </a:cubicBezTo>
                        <a:cubicBezTo>
                          <a:pt x="34191" y="42984"/>
                          <a:pt x="49856" y="36307"/>
                          <a:pt x="49856" y="36307"/>
                        </a:cubicBezTo>
                        <a:cubicBezTo>
                          <a:pt x="49856" y="36307"/>
                          <a:pt x="37204" y="-4970"/>
                          <a:pt x="1054" y="493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636363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69" name="Freeform 2668"/>
                  <p:cNvSpPr/>
                  <p:nvPr/>
                </p:nvSpPr>
                <p:spPr>
                  <a:xfrm>
                    <a:off x="6918529" y="3742227"/>
                    <a:ext cx="39843" cy="2659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9843" h="26599">
                        <a:moveTo>
                          <a:pt x="0" y="9133"/>
                        </a:moveTo>
                        <a:cubicBezTo>
                          <a:pt x="0" y="11911"/>
                          <a:pt x="13235" y="24134"/>
                          <a:pt x="24816" y="26356"/>
                        </a:cubicBezTo>
                        <a:cubicBezTo>
                          <a:pt x="36396" y="28579"/>
                          <a:pt x="45771" y="14133"/>
                          <a:pt x="35293" y="3577"/>
                        </a:cubicBezTo>
                        <a:cubicBezTo>
                          <a:pt x="24816" y="-6980"/>
                          <a:pt x="0" y="9133"/>
                          <a:pt x="0" y="9133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0" name="Freeform 2669"/>
                  <p:cNvSpPr/>
                  <p:nvPr/>
                </p:nvSpPr>
                <p:spPr>
                  <a:xfrm>
                    <a:off x="6899780" y="3700798"/>
                    <a:ext cx="61211" cy="586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1211" h="58674">
                        <a:moveTo>
                          <a:pt x="9862" y="0"/>
                        </a:moveTo>
                        <a:cubicBezTo>
                          <a:pt x="9862" y="0"/>
                          <a:pt x="-10464" y="20287"/>
                          <a:pt x="7188" y="41273"/>
                        </a:cubicBezTo>
                        <a:cubicBezTo>
                          <a:pt x="24839" y="62259"/>
                          <a:pt x="43560" y="60161"/>
                          <a:pt x="49979" y="55963"/>
                        </a:cubicBezTo>
                        <a:cubicBezTo>
                          <a:pt x="56397" y="51766"/>
                          <a:pt x="61211" y="35677"/>
                          <a:pt x="61211" y="35677"/>
                        </a:cubicBezTo>
                        <a:cubicBezTo>
                          <a:pt x="61211" y="35677"/>
                          <a:pt x="38211" y="1399"/>
                          <a:pt x="986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1" name="Freeform 2670"/>
                  <p:cNvSpPr/>
                  <p:nvPr/>
                </p:nvSpPr>
                <p:spPr>
                  <a:xfrm>
                    <a:off x="6948791" y="3741915"/>
                    <a:ext cx="72309" cy="369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309" h="36913">
                        <a:moveTo>
                          <a:pt x="1172" y="0"/>
                        </a:moveTo>
                        <a:cubicBezTo>
                          <a:pt x="1172" y="0"/>
                          <a:pt x="-5997" y="17779"/>
                          <a:pt x="14958" y="31669"/>
                        </a:cubicBezTo>
                        <a:cubicBezTo>
                          <a:pt x="35913" y="45559"/>
                          <a:pt x="57732" y="28336"/>
                          <a:pt x="65312" y="21113"/>
                        </a:cubicBezTo>
                        <a:cubicBezTo>
                          <a:pt x="72893" y="13890"/>
                          <a:pt x="72309" y="9445"/>
                          <a:pt x="72309" y="9445"/>
                        </a:cubicBezTo>
                        <a:cubicBezTo>
                          <a:pt x="72309" y="9445"/>
                          <a:pt x="44029" y="28613"/>
                          <a:pt x="31493" y="16668"/>
                        </a:cubicBezTo>
                        <a:cubicBezTo>
                          <a:pt x="18956" y="4722"/>
                          <a:pt x="5253" y="2222"/>
                          <a:pt x="1172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2" name="Freeform 2671"/>
                  <p:cNvSpPr/>
                  <p:nvPr/>
                </p:nvSpPr>
                <p:spPr>
                  <a:xfrm>
                    <a:off x="6947998" y="3719378"/>
                    <a:ext cx="45874" cy="3809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5874" h="38093">
                        <a:moveTo>
                          <a:pt x="17405" y="868"/>
                        </a:moveTo>
                        <a:cubicBezTo>
                          <a:pt x="17405" y="868"/>
                          <a:pt x="3067" y="-5243"/>
                          <a:pt x="310" y="14758"/>
                        </a:cubicBezTo>
                        <a:cubicBezTo>
                          <a:pt x="-2447" y="34760"/>
                          <a:pt x="13545" y="38093"/>
                          <a:pt x="18508" y="38093"/>
                        </a:cubicBezTo>
                        <a:cubicBezTo>
                          <a:pt x="23471" y="38093"/>
                          <a:pt x="41393" y="38371"/>
                          <a:pt x="45529" y="22537"/>
                        </a:cubicBezTo>
                        <a:cubicBezTo>
                          <a:pt x="49665" y="6702"/>
                          <a:pt x="16302" y="868"/>
                          <a:pt x="17405" y="86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3" name="Freeform 2672"/>
                  <p:cNvSpPr/>
                  <p:nvPr/>
                </p:nvSpPr>
                <p:spPr>
                  <a:xfrm>
                    <a:off x="6971882" y="3718579"/>
                    <a:ext cx="51423" cy="4615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1423" h="46151">
                        <a:moveTo>
                          <a:pt x="2657" y="3105"/>
                        </a:moveTo>
                        <a:cubicBezTo>
                          <a:pt x="2657" y="3105"/>
                          <a:pt x="-10472" y="44622"/>
                          <a:pt x="21413" y="46105"/>
                        </a:cubicBezTo>
                        <a:cubicBezTo>
                          <a:pt x="53298" y="47587"/>
                          <a:pt x="51423" y="26829"/>
                          <a:pt x="51423" y="26829"/>
                        </a:cubicBezTo>
                        <a:cubicBezTo>
                          <a:pt x="51423" y="26829"/>
                          <a:pt x="51423" y="9036"/>
                          <a:pt x="51423" y="1622"/>
                        </a:cubicBezTo>
                        <a:cubicBezTo>
                          <a:pt x="51423" y="-5792"/>
                          <a:pt x="17037" y="14967"/>
                          <a:pt x="2657" y="310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4" name="Freeform 2673"/>
                  <p:cNvSpPr/>
                  <p:nvPr/>
                </p:nvSpPr>
                <p:spPr>
                  <a:xfrm>
                    <a:off x="7002351" y="3717643"/>
                    <a:ext cx="53491" cy="3927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39274">
                        <a:moveTo>
                          <a:pt x="0" y="11494"/>
                        </a:moveTo>
                        <a:cubicBezTo>
                          <a:pt x="0" y="11494"/>
                          <a:pt x="6066" y="39274"/>
                          <a:pt x="27573" y="39274"/>
                        </a:cubicBezTo>
                        <a:cubicBezTo>
                          <a:pt x="49079" y="39274"/>
                          <a:pt x="53491" y="20939"/>
                          <a:pt x="53491" y="17050"/>
                        </a:cubicBezTo>
                        <a:cubicBezTo>
                          <a:pt x="53491" y="13161"/>
                          <a:pt x="32536" y="17050"/>
                          <a:pt x="18198" y="4271"/>
                        </a:cubicBezTo>
                        <a:cubicBezTo>
                          <a:pt x="3860" y="-8508"/>
                          <a:pt x="0" y="11494"/>
                          <a:pt x="0" y="1149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5" name="Freeform 2674"/>
                  <p:cNvSpPr/>
                  <p:nvPr/>
                </p:nvSpPr>
                <p:spPr>
                  <a:xfrm>
                    <a:off x="6955511" y="3675796"/>
                    <a:ext cx="73964" cy="6396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3964" h="63963">
                        <a:moveTo>
                          <a:pt x="10443" y="0"/>
                        </a:moveTo>
                        <a:cubicBezTo>
                          <a:pt x="10443" y="0"/>
                          <a:pt x="23678" y="10556"/>
                          <a:pt x="34156" y="10556"/>
                        </a:cubicBezTo>
                        <a:cubicBezTo>
                          <a:pt x="44633" y="10556"/>
                          <a:pt x="55662" y="3889"/>
                          <a:pt x="57317" y="3889"/>
                        </a:cubicBezTo>
                        <a:cubicBezTo>
                          <a:pt x="58971" y="3889"/>
                          <a:pt x="77721" y="15001"/>
                          <a:pt x="73309" y="27224"/>
                        </a:cubicBezTo>
                        <a:cubicBezTo>
                          <a:pt x="68897" y="39448"/>
                          <a:pt x="62280" y="60560"/>
                          <a:pt x="48494" y="63338"/>
                        </a:cubicBezTo>
                        <a:cubicBezTo>
                          <a:pt x="34707" y="66117"/>
                          <a:pt x="18715" y="60005"/>
                          <a:pt x="10443" y="48337"/>
                        </a:cubicBezTo>
                        <a:cubicBezTo>
                          <a:pt x="2171" y="36670"/>
                          <a:pt x="-8306" y="5000"/>
                          <a:pt x="10443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6" name="Freeform 2675"/>
                  <p:cNvSpPr/>
                  <p:nvPr/>
                </p:nvSpPr>
                <p:spPr>
                  <a:xfrm>
                    <a:off x="7005039" y="3678887"/>
                    <a:ext cx="89956" cy="5858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9956" h="58582">
                        <a:moveTo>
                          <a:pt x="1723" y="26912"/>
                        </a:moveTo>
                        <a:cubicBezTo>
                          <a:pt x="1723" y="30801"/>
                          <a:pt x="16613" y="58582"/>
                          <a:pt x="40325" y="58582"/>
                        </a:cubicBezTo>
                        <a:cubicBezTo>
                          <a:pt x="64038" y="58582"/>
                          <a:pt x="75067" y="43025"/>
                          <a:pt x="77824" y="36357"/>
                        </a:cubicBezTo>
                        <a:cubicBezTo>
                          <a:pt x="80581" y="29690"/>
                          <a:pt x="89956" y="2466"/>
                          <a:pt x="89956" y="2466"/>
                        </a:cubicBezTo>
                        <a:cubicBezTo>
                          <a:pt x="89956" y="2466"/>
                          <a:pt x="76997" y="2743"/>
                          <a:pt x="74515" y="243"/>
                        </a:cubicBezTo>
                        <a:cubicBezTo>
                          <a:pt x="72034" y="-2257"/>
                          <a:pt x="73412" y="15244"/>
                          <a:pt x="45840" y="16356"/>
                        </a:cubicBezTo>
                        <a:cubicBezTo>
                          <a:pt x="18267" y="17467"/>
                          <a:pt x="11649" y="5244"/>
                          <a:pt x="10547" y="5244"/>
                        </a:cubicBezTo>
                        <a:cubicBezTo>
                          <a:pt x="9444" y="5244"/>
                          <a:pt x="-4894" y="5799"/>
                          <a:pt x="1723" y="26912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7" name="Freeform 2676"/>
                  <p:cNvSpPr/>
                  <p:nvPr/>
                </p:nvSpPr>
                <p:spPr>
                  <a:xfrm>
                    <a:off x="7000076" y="3645795"/>
                    <a:ext cx="78617" cy="6111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617" h="61116">
                        <a:moveTo>
                          <a:pt x="22131" y="1667"/>
                        </a:moveTo>
                        <a:cubicBezTo>
                          <a:pt x="23353" y="2778"/>
                          <a:pt x="33742" y="7223"/>
                          <a:pt x="49020" y="4445"/>
                        </a:cubicBezTo>
                        <a:cubicBezTo>
                          <a:pt x="64298" y="1667"/>
                          <a:pt x="71631" y="0"/>
                          <a:pt x="71631" y="0"/>
                        </a:cubicBezTo>
                        <a:cubicBezTo>
                          <a:pt x="71631" y="0"/>
                          <a:pt x="80186" y="24446"/>
                          <a:pt x="78353" y="33336"/>
                        </a:cubicBezTo>
                        <a:cubicBezTo>
                          <a:pt x="76520" y="42226"/>
                          <a:pt x="61490" y="61116"/>
                          <a:pt x="48045" y="61116"/>
                        </a:cubicBezTo>
                        <a:cubicBezTo>
                          <a:pt x="34601" y="61116"/>
                          <a:pt x="8878" y="51671"/>
                          <a:pt x="3412" y="42781"/>
                        </a:cubicBezTo>
                        <a:cubicBezTo>
                          <a:pt x="-2122" y="33892"/>
                          <a:pt x="-4147" y="1667"/>
                          <a:pt x="2213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8" name="Freeform 2677"/>
                  <p:cNvSpPr/>
                  <p:nvPr/>
                </p:nvSpPr>
                <p:spPr>
                  <a:xfrm>
                    <a:off x="7065181" y="3660239"/>
                    <a:ext cx="65658" cy="5253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5658" h="52539">
                        <a:moveTo>
                          <a:pt x="0" y="0"/>
                        </a:moveTo>
                        <a:cubicBezTo>
                          <a:pt x="0" y="0"/>
                          <a:pt x="-1620" y="48893"/>
                          <a:pt x="25953" y="52227"/>
                        </a:cubicBezTo>
                        <a:cubicBezTo>
                          <a:pt x="53526" y="55560"/>
                          <a:pt x="59040" y="31669"/>
                          <a:pt x="60694" y="26669"/>
                        </a:cubicBezTo>
                        <a:cubicBezTo>
                          <a:pt x="62349" y="21668"/>
                          <a:pt x="65658" y="13890"/>
                          <a:pt x="65658" y="13890"/>
                        </a:cubicBezTo>
                        <a:cubicBezTo>
                          <a:pt x="65658" y="13890"/>
                          <a:pt x="41118" y="28613"/>
                          <a:pt x="27883" y="23057"/>
                        </a:cubicBezTo>
                        <a:cubicBezTo>
                          <a:pt x="14648" y="1750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79" name="Freeform 2678"/>
                  <p:cNvSpPr/>
                  <p:nvPr/>
                </p:nvSpPr>
                <p:spPr>
                  <a:xfrm>
                    <a:off x="7065354" y="3615792"/>
                    <a:ext cx="78789" cy="695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89" h="69520">
                        <a:moveTo>
                          <a:pt x="965" y="32781"/>
                        </a:moveTo>
                        <a:cubicBezTo>
                          <a:pt x="-138" y="36114"/>
                          <a:pt x="-6204" y="67784"/>
                          <a:pt x="34052" y="69520"/>
                        </a:cubicBezTo>
                        <a:cubicBezTo>
                          <a:pt x="74308" y="71117"/>
                          <a:pt x="77065" y="42781"/>
                          <a:pt x="77065" y="42781"/>
                        </a:cubicBezTo>
                        <a:cubicBezTo>
                          <a:pt x="77065" y="42781"/>
                          <a:pt x="84235" y="29447"/>
                          <a:pt x="69345" y="16668"/>
                        </a:cubicBezTo>
                        <a:cubicBezTo>
                          <a:pt x="54456" y="3889"/>
                          <a:pt x="49493" y="0"/>
                          <a:pt x="48390" y="0"/>
                        </a:cubicBezTo>
                        <a:cubicBezTo>
                          <a:pt x="47287" y="0"/>
                          <a:pt x="20817" y="30558"/>
                          <a:pt x="965" y="32781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0" name="Freeform 2679"/>
                  <p:cNvSpPr/>
                  <p:nvPr/>
                </p:nvSpPr>
                <p:spPr>
                  <a:xfrm>
                    <a:off x="7112331" y="3539989"/>
                    <a:ext cx="80926" cy="10261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0926" h="102613">
                        <a:moveTo>
                          <a:pt x="79168" y="65249"/>
                        </a:moveTo>
                        <a:cubicBezTo>
                          <a:pt x="79168" y="65249"/>
                          <a:pt x="66485" y="10244"/>
                          <a:pt x="38912" y="1354"/>
                        </a:cubicBezTo>
                        <a:cubicBezTo>
                          <a:pt x="11339" y="-7535"/>
                          <a:pt x="4170" y="29134"/>
                          <a:pt x="1413" y="45803"/>
                        </a:cubicBezTo>
                        <a:cubicBezTo>
                          <a:pt x="-1344" y="62471"/>
                          <a:pt x="-5204" y="100252"/>
                          <a:pt x="43875" y="102613"/>
                        </a:cubicBezTo>
                        <a:cubicBezTo>
                          <a:pt x="92955" y="104697"/>
                          <a:pt x="79168" y="64137"/>
                          <a:pt x="79168" y="6524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1" name="Freeform 2680"/>
                  <p:cNvSpPr/>
                  <p:nvPr/>
                </p:nvSpPr>
                <p:spPr>
                  <a:xfrm>
                    <a:off x="6917426" y="3674132"/>
                    <a:ext cx="62004" cy="58369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004" h="58369">
                        <a:moveTo>
                          <a:pt x="61345" y="38354"/>
                        </a:moveTo>
                        <a:cubicBezTo>
                          <a:pt x="56300" y="60073"/>
                          <a:pt x="38412" y="59611"/>
                          <a:pt x="23735" y="57301"/>
                        </a:cubicBezTo>
                        <a:cubicBezTo>
                          <a:pt x="9058" y="54990"/>
                          <a:pt x="-3325" y="46672"/>
                          <a:pt x="803" y="31885"/>
                        </a:cubicBezTo>
                        <a:cubicBezTo>
                          <a:pt x="4931" y="17098"/>
                          <a:pt x="12269" y="8780"/>
                          <a:pt x="12269" y="8780"/>
                        </a:cubicBezTo>
                        <a:cubicBezTo>
                          <a:pt x="12269" y="8780"/>
                          <a:pt x="11810" y="17098"/>
                          <a:pt x="29239" y="18484"/>
                        </a:cubicBezTo>
                        <a:cubicBezTo>
                          <a:pt x="46668" y="19870"/>
                          <a:pt x="42999" y="0"/>
                          <a:pt x="42999" y="0"/>
                        </a:cubicBezTo>
                        <a:cubicBezTo>
                          <a:pt x="42999" y="0"/>
                          <a:pt x="66390" y="16636"/>
                          <a:pt x="61345" y="38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2" name="Freeform 2681"/>
                  <p:cNvSpPr/>
                  <p:nvPr/>
                </p:nvSpPr>
                <p:spPr>
                  <a:xfrm>
                    <a:off x="6869640" y="3652164"/>
                    <a:ext cx="56920" cy="5974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6920" h="59744">
                        <a:moveTo>
                          <a:pt x="23509" y="354"/>
                        </a:moveTo>
                        <a:cubicBezTo>
                          <a:pt x="-17037" y="6618"/>
                          <a:pt x="318" y="46940"/>
                          <a:pt x="34107" y="58545"/>
                        </a:cubicBezTo>
                        <a:cubicBezTo>
                          <a:pt x="67895" y="70151"/>
                          <a:pt x="64054" y="-5951"/>
                          <a:pt x="23509" y="354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3" name="Freeform 2682"/>
                  <p:cNvSpPr/>
                  <p:nvPr/>
                </p:nvSpPr>
                <p:spPr>
                  <a:xfrm>
                    <a:off x="6906845" y="3651350"/>
                    <a:ext cx="59626" cy="5559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9626" h="55595">
                        <a:moveTo>
                          <a:pt x="14441" y="1667"/>
                        </a:moveTo>
                        <a:cubicBezTo>
                          <a:pt x="14441" y="1667"/>
                          <a:pt x="-1551" y="556"/>
                          <a:pt x="103" y="30003"/>
                        </a:cubicBezTo>
                        <a:cubicBezTo>
                          <a:pt x="1758" y="59450"/>
                          <a:pt x="42565" y="62783"/>
                          <a:pt x="53594" y="43893"/>
                        </a:cubicBezTo>
                        <a:cubicBezTo>
                          <a:pt x="64623" y="25002"/>
                          <a:pt x="65175" y="-7779"/>
                          <a:pt x="14441" y="166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4" name="Freeform 2683"/>
                  <p:cNvSpPr/>
                  <p:nvPr/>
                </p:nvSpPr>
                <p:spPr>
                  <a:xfrm>
                    <a:off x="6905123" y="3614680"/>
                    <a:ext cx="53491" cy="5674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3491" h="56741">
                        <a:moveTo>
                          <a:pt x="52009" y="40559"/>
                        </a:moveTo>
                        <a:cubicBezTo>
                          <a:pt x="52009" y="40559"/>
                          <a:pt x="24988" y="67783"/>
                          <a:pt x="8996" y="51671"/>
                        </a:cubicBezTo>
                        <a:cubicBezTo>
                          <a:pt x="-6997" y="35559"/>
                          <a:pt x="-2033" y="0"/>
                          <a:pt x="26642" y="0"/>
                        </a:cubicBezTo>
                        <a:cubicBezTo>
                          <a:pt x="55318" y="0"/>
                          <a:pt x="55318" y="34447"/>
                          <a:pt x="52009" y="40559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5" name="Freeform 2684"/>
                  <p:cNvSpPr/>
                  <p:nvPr/>
                </p:nvSpPr>
                <p:spPr>
                  <a:xfrm>
                    <a:off x="6943759" y="3625791"/>
                    <a:ext cx="78720" cy="6372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720" h="63721">
                        <a:moveTo>
                          <a:pt x="21645" y="0"/>
                        </a:moveTo>
                        <a:cubicBezTo>
                          <a:pt x="21645" y="0"/>
                          <a:pt x="1792" y="6112"/>
                          <a:pt x="138" y="25558"/>
                        </a:cubicBezTo>
                        <a:cubicBezTo>
                          <a:pt x="-1516" y="45004"/>
                          <a:pt x="11718" y="60005"/>
                          <a:pt x="34879" y="63339"/>
                        </a:cubicBezTo>
                        <a:cubicBezTo>
                          <a:pt x="58040" y="66672"/>
                          <a:pt x="76790" y="47226"/>
                          <a:pt x="78445" y="38337"/>
                        </a:cubicBezTo>
                        <a:cubicBezTo>
                          <a:pt x="80098" y="29447"/>
                          <a:pt x="74033" y="8890"/>
                          <a:pt x="66312" y="7778"/>
                        </a:cubicBezTo>
                        <a:cubicBezTo>
                          <a:pt x="58592" y="6667"/>
                          <a:pt x="34328" y="15001"/>
                          <a:pt x="21645" y="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6" name="Freeform 2685"/>
                  <p:cNvSpPr/>
                  <p:nvPr/>
                </p:nvSpPr>
                <p:spPr>
                  <a:xfrm>
                    <a:off x="6893162" y="3526338"/>
                    <a:ext cx="78204" cy="9789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8204" h="97891">
                        <a:moveTo>
                          <a:pt x="59568" y="556"/>
                        </a:moveTo>
                        <a:cubicBezTo>
                          <a:pt x="59568" y="556"/>
                          <a:pt x="13290" y="-4445"/>
                          <a:pt x="3917" y="15001"/>
                        </a:cubicBezTo>
                        <a:cubicBezTo>
                          <a:pt x="-5455" y="34447"/>
                          <a:pt x="2160" y="95564"/>
                          <a:pt x="23834" y="97786"/>
                        </a:cubicBezTo>
                        <a:cubicBezTo>
                          <a:pt x="45509" y="100009"/>
                          <a:pt x="81242" y="65006"/>
                          <a:pt x="78020" y="40004"/>
                        </a:cubicBezTo>
                        <a:cubicBezTo>
                          <a:pt x="74798" y="15001"/>
                          <a:pt x="61325" y="556"/>
                          <a:pt x="59568" y="556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000000"/>
                      </a:gs>
                      <a:gs pos="0">
                        <a:srgbClr val="57575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7" name="Freeform 2686"/>
                  <p:cNvSpPr/>
                  <p:nvPr/>
                </p:nvSpPr>
                <p:spPr>
                  <a:xfrm>
                    <a:off x="6934453" y="3595476"/>
                    <a:ext cx="70483" cy="7014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0483" h="70145">
                        <a:moveTo>
                          <a:pt x="781" y="21761"/>
                        </a:moveTo>
                        <a:cubicBezTo>
                          <a:pt x="781" y="21761"/>
                          <a:pt x="15964" y="-9970"/>
                          <a:pt x="51795" y="3093"/>
                        </a:cubicBezTo>
                        <a:cubicBezTo>
                          <a:pt x="87627" y="16156"/>
                          <a:pt x="63128" y="50247"/>
                          <a:pt x="50913" y="65320"/>
                        </a:cubicBezTo>
                        <a:cubicBezTo>
                          <a:pt x="38698" y="80393"/>
                          <a:pt x="-6548" y="58941"/>
                          <a:pt x="781" y="21761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8" name="Freeform 2687"/>
                  <p:cNvSpPr/>
                  <p:nvPr/>
                </p:nvSpPr>
                <p:spPr>
                  <a:xfrm>
                    <a:off x="6951513" y="3559431"/>
                    <a:ext cx="76445" cy="780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445" h="78097">
                        <a:moveTo>
                          <a:pt x="19680" y="6910"/>
                        </a:moveTo>
                        <a:cubicBezTo>
                          <a:pt x="17198" y="5799"/>
                          <a:pt x="-21403" y="35246"/>
                          <a:pt x="16647" y="66360"/>
                        </a:cubicBezTo>
                        <a:cubicBezTo>
                          <a:pt x="54697" y="97474"/>
                          <a:pt x="85579" y="61359"/>
                          <a:pt x="73998" y="22467"/>
                        </a:cubicBezTo>
                        <a:cubicBezTo>
                          <a:pt x="62418" y="-16425"/>
                          <a:pt x="17750" y="6910"/>
                          <a:pt x="19680" y="6910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89" name="Freeform 2688"/>
                  <p:cNvSpPr/>
                  <p:nvPr/>
                </p:nvSpPr>
                <p:spPr>
                  <a:xfrm>
                    <a:off x="6998491" y="3613453"/>
                    <a:ext cx="63900" cy="60804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3900" h="60804">
                        <a:moveTo>
                          <a:pt x="0" y="26228"/>
                        </a:moveTo>
                        <a:cubicBezTo>
                          <a:pt x="-1103" y="9004"/>
                          <a:pt x="21846" y="-13391"/>
                          <a:pt x="47976" y="10115"/>
                        </a:cubicBezTo>
                        <a:cubicBezTo>
                          <a:pt x="74106" y="33622"/>
                          <a:pt x="66725" y="58795"/>
                          <a:pt x="35929" y="60675"/>
                        </a:cubicBezTo>
                        <a:cubicBezTo>
                          <a:pt x="5133" y="62556"/>
                          <a:pt x="1103" y="43452"/>
                          <a:pt x="0" y="26228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0" name="Freeform 2689"/>
                  <p:cNvSpPr/>
                  <p:nvPr/>
                </p:nvSpPr>
                <p:spPr>
                  <a:xfrm>
                    <a:off x="7070903" y="3596346"/>
                    <a:ext cx="62694" cy="7111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62694" h="71117">
                        <a:moveTo>
                          <a:pt x="55334" y="19840"/>
                        </a:moveTo>
                        <a:cubicBezTo>
                          <a:pt x="69685" y="46221"/>
                          <a:pt x="63798" y="74359"/>
                          <a:pt x="32888" y="70842"/>
                        </a:cubicBezTo>
                        <a:cubicBezTo>
                          <a:pt x="1978" y="67325"/>
                          <a:pt x="-6118" y="17202"/>
                          <a:pt x="4186" y="7529"/>
                        </a:cubicBezTo>
                        <a:cubicBezTo>
                          <a:pt x="14489" y="-2143"/>
                          <a:pt x="40983" y="-6540"/>
                          <a:pt x="55334" y="19840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1" name="Freeform 2690"/>
                  <p:cNvSpPr/>
                  <p:nvPr/>
                </p:nvSpPr>
                <p:spPr>
                  <a:xfrm>
                    <a:off x="7016689" y="3570963"/>
                    <a:ext cx="83132" cy="7805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83132" h="78057">
                        <a:moveTo>
                          <a:pt x="42110" y="335"/>
                        </a:moveTo>
                        <a:cubicBezTo>
                          <a:pt x="42110" y="335"/>
                          <a:pt x="5324" y="3261"/>
                          <a:pt x="968" y="20817"/>
                        </a:cubicBezTo>
                        <a:cubicBezTo>
                          <a:pt x="-3388" y="38373"/>
                          <a:pt x="5808" y="71047"/>
                          <a:pt x="37270" y="76899"/>
                        </a:cubicBezTo>
                        <a:cubicBezTo>
                          <a:pt x="68732" y="82751"/>
                          <a:pt x="77929" y="65195"/>
                          <a:pt x="81800" y="57880"/>
                        </a:cubicBezTo>
                        <a:cubicBezTo>
                          <a:pt x="85673" y="50565"/>
                          <a:pt x="83737" y="-5029"/>
                          <a:pt x="42110" y="335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2" name="Freeform 2691"/>
                  <p:cNvSpPr/>
                  <p:nvPr/>
                </p:nvSpPr>
                <p:spPr>
                  <a:xfrm>
                    <a:off x="7011621" y="3492726"/>
                    <a:ext cx="90266" cy="10782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0266" h="107822">
                        <a:moveTo>
                          <a:pt x="655" y="60839"/>
                        </a:moveTo>
                        <a:cubicBezTo>
                          <a:pt x="7180" y="142512"/>
                          <a:pt x="2585" y="92508"/>
                          <a:pt x="22989" y="94730"/>
                        </a:cubicBezTo>
                        <a:cubicBezTo>
                          <a:pt x="43393" y="96952"/>
                          <a:pt x="64348" y="96397"/>
                          <a:pt x="71517" y="83063"/>
                        </a:cubicBezTo>
                        <a:cubicBezTo>
                          <a:pt x="78686" y="69728"/>
                          <a:pt x="94678" y="47504"/>
                          <a:pt x="89164" y="36947"/>
                        </a:cubicBezTo>
                        <a:cubicBezTo>
                          <a:pt x="83649" y="26391"/>
                          <a:pt x="74274" y="3334"/>
                          <a:pt x="55800" y="3334"/>
                        </a:cubicBezTo>
                        <a:cubicBezTo>
                          <a:pt x="37327" y="3334"/>
                          <a:pt x="-5871" y="-20835"/>
                          <a:pt x="655" y="60839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3" name="Freeform 2692"/>
                  <p:cNvSpPr/>
                  <p:nvPr/>
                </p:nvSpPr>
                <p:spPr>
                  <a:xfrm>
                    <a:off x="7076624" y="3529015"/>
                    <a:ext cx="76756" cy="9566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6756" h="95668">
                        <a:moveTo>
                          <a:pt x="47267" y="215"/>
                        </a:moveTo>
                        <a:cubicBezTo>
                          <a:pt x="47267" y="215"/>
                          <a:pt x="13132" y="-3785"/>
                          <a:pt x="5411" y="20661"/>
                        </a:cubicBezTo>
                        <a:cubicBezTo>
                          <a:pt x="-2309" y="45108"/>
                          <a:pt x="-8375" y="95668"/>
                          <a:pt x="35741" y="95668"/>
                        </a:cubicBezTo>
                        <a:cubicBezTo>
                          <a:pt x="79858" y="95668"/>
                          <a:pt x="95244" y="11361"/>
                          <a:pt x="47267" y="215"/>
                        </a:cubicBezTo>
                        <a:close/>
                      </a:path>
                    </a:pathLst>
                  </a:custGeom>
                  <a:gradFill>
                    <a:gsLst>
                      <a:gs pos="59000">
                        <a:srgbClr val="000000"/>
                      </a:gs>
                      <a:gs pos="0">
                        <a:srgbClr val="5C5C5C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4" name="Freeform 2693"/>
                  <p:cNvSpPr/>
                  <p:nvPr/>
                </p:nvSpPr>
                <p:spPr>
                  <a:xfrm>
                    <a:off x="6861764" y="3381190"/>
                    <a:ext cx="103466" cy="901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03466" h="90181">
                        <a:moveTo>
                          <a:pt x="43255" y="89035"/>
                        </a:moveTo>
                        <a:cubicBezTo>
                          <a:pt x="40497" y="89035"/>
                          <a:pt x="23264" y="93897"/>
                          <a:pt x="12925" y="83480"/>
                        </a:cubicBezTo>
                        <a:cubicBezTo>
                          <a:pt x="2585" y="73062"/>
                          <a:pt x="-1965" y="72367"/>
                          <a:pt x="793" y="54588"/>
                        </a:cubicBezTo>
                        <a:cubicBezTo>
                          <a:pt x="3550" y="36809"/>
                          <a:pt x="25043" y="4916"/>
                          <a:pt x="52133" y="472"/>
                        </a:cubicBezTo>
                        <a:cubicBezTo>
                          <a:pt x="79086" y="-3973"/>
                          <a:pt x="100447" y="20918"/>
                          <a:pt x="103466" y="29808"/>
                        </a:cubicBezTo>
                        <a:cubicBezTo>
                          <a:pt x="105962" y="38697"/>
                          <a:pt x="49872" y="35142"/>
                          <a:pt x="43255" y="89035"/>
                        </a:cubicBezTo>
                        <a:close/>
                      </a:path>
                    </a:pathLst>
                  </a:custGeom>
                  <a:gradFill>
                    <a:gsLst>
                      <a:gs pos="54000">
                        <a:srgbClr val="000000"/>
                      </a:gs>
                      <a:gs pos="0">
                        <a:srgbClr val="474747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5" name="Freeform 2694"/>
                  <p:cNvSpPr/>
                  <p:nvPr/>
                </p:nvSpPr>
                <p:spPr>
                  <a:xfrm>
                    <a:off x="6903330" y="3483560"/>
                    <a:ext cx="72620" cy="8136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72620" h="81361">
                        <a:moveTo>
                          <a:pt x="24574" y="0"/>
                        </a:moveTo>
                        <a:cubicBezTo>
                          <a:pt x="25677" y="0"/>
                          <a:pt x="63176" y="10001"/>
                          <a:pt x="69793" y="33336"/>
                        </a:cubicBezTo>
                        <a:cubicBezTo>
                          <a:pt x="76411" y="56672"/>
                          <a:pt x="70896" y="71673"/>
                          <a:pt x="58764" y="80007"/>
                        </a:cubicBezTo>
                        <a:cubicBezTo>
                          <a:pt x="46632" y="88341"/>
                          <a:pt x="-42152" y="58338"/>
                          <a:pt x="24574" y="0"/>
                        </a:cubicBezTo>
                        <a:close/>
                      </a:path>
                    </a:pathLst>
                  </a:custGeom>
                  <a:gradFill>
                    <a:gsLst>
                      <a:gs pos="48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6" name="Freeform 2695"/>
                  <p:cNvSpPr/>
                  <p:nvPr/>
                </p:nvSpPr>
                <p:spPr>
                  <a:xfrm>
                    <a:off x="6904657" y="3406988"/>
                    <a:ext cx="96315" cy="8934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315" h="89348">
                        <a:moveTo>
                          <a:pt x="26365" y="89348"/>
                        </a:moveTo>
                        <a:cubicBezTo>
                          <a:pt x="26365" y="89348"/>
                          <a:pt x="-1614" y="85000"/>
                          <a:pt x="0" y="55799"/>
                        </a:cubicBezTo>
                        <a:cubicBezTo>
                          <a:pt x="1614" y="26599"/>
                          <a:pt x="36051" y="-13163"/>
                          <a:pt x="65645" y="4232"/>
                        </a:cubicBezTo>
                        <a:cubicBezTo>
                          <a:pt x="95238" y="21628"/>
                          <a:pt x="96315" y="45858"/>
                          <a:pt x="96315" y="45858"/>
                        </a:cubicBezTo>
                        <a:cubicBezTo>
                          <a:pt x="96315" y="45858"/>
                          <a:pt x="65107" y="47101"/>
                          <a:pt x="26365" y="89348"/>
                        </a:cubicBezTo>
                        <a:close/>
                      </a:path>
                    </a:pathLst>
                  </a:custGeom>
                  <a:gradFill>
                    <a:gsLst>
                      <a:gs pos="53000">
                        <a:srgbClr val="000000"/>
                      </a:gs>
                      <a:gs pos="0">
                        <a:srgbClr val="404040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7" name="Freeform 2696"/>
                  <p:cNvSpPr/>
                  <p:nvPr/>
                </p:nvSpPr>
                <p:spPr>
                  <a:xfrm>
                    <a:off x="6933040" y="3447169"/>
                    <a:ext cx="91369" cy="87681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1369" h="87681">
                        <a:moveTo>
                          <a:pt x="23816" y="85840"/>
                        </a:moveTo>
                        <a:cubicBezTo>
                          <a:pt x="23816" y="85840"/>
                          <a:pt x="-4860" y="65839"/>
                          <a:pt x="655" y="46949"/>
                        </a:cubicBezTo>
                        <a:cubicBezTo>
                          <a:pt x="6169" y="28058"/>
                          <a:pt x="50837" y="-14168"/>
                          <a:pt x="74550" y="4723"/>
                        </a:cubicBezTo>
                        <a:cubicBezTo>
                          <a:pt x="98262" y="23613"/>
                          <a:pt x="89991" y="36392"/>
                          <a:pt x="89991" y="36392"/>
                        </a:cubicBezTo>
                        <a:cubicBezTo>
                          <a:pt x="89991" y="36392"/>
                          <a:pt x="53595" y="99175"/>
                          <a:pt x="23816" y="8584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2698" name="Freeform 2697"/>
                  <p:cNvSpPr/>
                  <p:nvPr/>
                </p:nvSpPr>
                <p:spPr>
                  <a:xfrm>
                    <a:off x="6949652" y="3478559"/>
                    <a:ext cx="96259" cy="10143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96259" h="101437">
                        <a:moveTo>
                          <a:pt x="0" y="56907"/>
                        </a:moveTo>
                        <a:cubicBezTo>
                          <a:pt x="0" y="56907"/>
                          <a:pt x="-2002" y="74040"/>
                          <a:pt x="17935" y="90068"/>
                        </a:cubicBezTo>
                        <a:cubicBezTo>
                          <a:pt x="37871" y="106095"/>
                          <a:pt x="63220" y="103333"/>
                          <a:pt x="71195" y="92832"/>
                        </a:cubicBezTo>
                        <a:cubicBezTo>
                          <a:pt x="79169" y="82331"/>
                          <a:pt x="94457" y="44408"/>
                          <a:pt x="96259" y="30591"/>
                        </a:cubicBezTo>
                        <a:cubicBezTo>
                          <a:pt x="97875" y="16773"/>
                          <a:pt x="76397" y="-2961"/>
                          <a:pt x="62726" y="355"/>
                        </a:cubicBezTo>
                        <a:cubicBezTo>
                          <a:pt x="49055" y="3671"/>
                          <a:pt x="17935" y="20429"/>
                          <a:pt x="0" y="56907"/>
                        </a:cubicBezTo>
                        <a:close/>
                      </a:path>
                    </a:pathLst>
                  </a:custGeom>
                  <a:gradFill>
                    <a:gsLst>
                      <a:gs pos="83000">
                        <a:srgbClr val="000000"/>
                      </a:gs>
                      <a:gs pos="0">
                        <a:srgbClr val="454545"/>
                      </a:gs>
                    </a:gsLst>
                    <a:path path="circle">
                      <a:fillToRect l="50000" t="50000" r="50000" b="50000"/>
                    </a:path>
                  </a:gradFill>
                  <a:ln w="7700" cap="flat">
                    <a:noFill/>
                    <a:bevel/>
                  </a:ln>
                </p:spPr>
              </p:sp>
            </p:grpSp>
            <p:sp>
              <p:nvSpPr>
                <p:cNvPr id="2699" name="Freeform 2698"/>
                <p:cNvSpPr/>
                <p:nvPr/>
              </p:nvSpPr>
              <p:spPr>
                <a:xfrm>
                  <a:off x="6871759" y="3747297"/>
                  <a:ext cx="5101" cy="152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01" h="15244" fill="none">
                      <a:moveTo>
                        <a:pt x="5080" y="132"/>
                      </a:moveTo>
                      <a:cubicBezTo>
                        <a:pt x="5080" y="132"/>
                        <a:pt x="-6390" y="-2535"/>
                        <a:pt x="5080" y="15244"/>
                      </a:cubicBezTo>
                    </a:path>
                  </a:pathLst>
                </a:custGeom>
                <a:solidFill>
                  <a:srgbClr val="000000"/>
                </a:solidFill>
                <a:ln w="7700" cap="flat">
                  <a:solidFill>
                    <a:srgbClr val="FBD4B3"/>
                  </a:solidFill>
                  <a:bevel/>
                </a:ln>
              </p:spPr>
            </p:sp>
          </p:grpSp>
        </p:grpSp>
        <p:grpSp>
          <p:nvGrpSpPr>
            <p:cNvPr id="2700" name="Cherry"/>
            <p:cNvGrpSpPr/>
            <p:nvPr/>
          </p:nvGrpSpPr>
          <p:grpSpPr>
            <a:xfrm>
              <a:off x="5488148" y="726815"/>
              <a:ext cx="1068952" cy="816292"/>
              <a:chOff x="5488148" y="726815"/>
              <a:chExt cx="1068952" cy="816292"/>
            </a:xfrm>
          </p:grpSpPr>
          <p:grpSp>
            <p:nvGrpSpPr>
              <p:cNvPr id="2701" name="Group 2700"/>
              <p:cNvGrpSpPr/>
              <p:nvPr/>
            </p:nvGrpSpPr>
            <p:grpSpPr>
              <a:xfrm>
                <a:off x="5487153" y="725340"/>
                <a:ext cx="713206" cy="725759"/>
                <a:chOff x="5487153" y="725340"/>
                <a:chExt cx="713206" cy="725759"/>
              </a:xfrm>
            </p:grpSpPr>
            <p:sp>
              <p:nvSpPr>
                <p:cNvPr id="2702" name="Freeform 2701"/>
                <p:cNvSpPr/>
                <p:nvPr/>
              </p:nvSpPr>
              <p:spPr>
                <a:xfrm>
                  <a:off x="5487153" y="1045767"/>
                  <a:ext cx="453815" cy="405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3815" h="405231">
                      <a:moveTo>
                        <a:pt x="223731" y="30113"/>
                      </a:moveTo>
                      <a:lnTo>
                        <a:pt x="190131" y="27532"/>
                      </a:lnTo>
                      <a:lnTo>
                        <a:pt x="179476" y="27532"/>
                      </a:lnTo>
                      <a:cubicBezTo>
                        <a:pt x="179476" y="27532"/>
                        <a:pt x="155711" y="0"/>
                        <a:pt x="127847" y="0"/>
                      </a:cubicBezTo>
                      <a:cubicBezTo>
                        <a:pt x="99982" y="0"/>
                        <a:pt x="35240" y="2581"/>
                        <a:pt x="7376" y="92059"/>
                      </a:cubicBezTo>
                      <a:cubicBezTo>
                        <a:pt x="-20488" y="181537"/>
                        <a:pt x="36060" y="302848"/>
                        <a:pt x="86870" y="345866"/>
                      </a:cubicBezTo>
                      <a:cubicBezTo>
                        <a:pt x="137681" y="388885"/>
                        <a:pt x="176199" y="399209"/>
                        <a:pt x="221273" y="404371"/>
                      </a:cubicBezTo>
                      <a:cubicBezTo>
                        <a:pt x="266347" y="409534"/>
                        <a:pt x="315519" y="392325"/>
                        <a:pt x="362232" y="351028"/>
                      </a:cubicBezTo>
                      <a:cubicBezTo>
                        <a:pt x="408945" y="309731"/>
                        <a:pt x="431073" y="274456"/>
                        <a:pt x="449103" y="197023"/>
                      </a:cubicBezTo>
                      <a:cubicBezTo>
                        <a:pt x="467134" y="119590"/>
                        <a:pt x="430253" y="38716"/>
                        <a:pt x="398291" y="24950"/>
                      </a:cubicBezTo>
                      <a:cubicBezTo>
                        <a:pt x="366330" y="11185"/>
                        <a:pt x="318797" y="13766"/>
                        <a:pt x="312240" y="13766"/>
                      </a:cubicBezTo>
                      <a:cubicBezTo>
                        <a:pt x="305685" y="13766"/>
                        <a:pt x="270445" y="36996"/>
                        <a:pt x="270445" y="36996"/>
                      </a:cubicBezTo>
                      <a:cubicBezTo>
                        <a:pt x="270445" y="36996"/>
                        <a:pt x="267987" y="32694"/>
                        <a:pt x="223731" y="3011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2703" name="Freeform 2702"/>
                <p:cNvSpPr/>
                <p:nvPr/>
              </p:nvSpPr>
              <p:spPr>
                <a:xfrm>
                  <a:off x="5587846" y="1049956"/>
                  <a:ext cx="318126" cy="98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26" h="98757">
                      <a:moveTo>
                        <a:pt x="15550" y="966"/>
                      </a:moveTo>
                      <a:cubicBezTo>
                        <a:pt x="15550" y="966"/>
                        <a:pt x="33259" y="-7193"/>
                        <a:pt x="63927" y="23294"/>
                      </a:cubicBezTo>
                      <a:cubicBezTo>
                        <a:pt x="94595" y="53780"/>
                        <a:pt x="171913" y="38751"/>
                        <a:pt x="177961" y="31023"/>
                      </a:cubicBezTo>
                      <a:cubicBezTo>
                        <a:pt x="184008" y="23294"/>
                        <a:pt x="241888" y="4401"/>
                        <a:pt x="266077" y="19000"/>
                      </a:cubicBezTo>
                      <a:cubicBezTo>
                        <a:pt x="290266" y="33599"/>
                        <a:pt x="300201" y="37463"/>
                        <a:pt x="316183" y="53350"/>
                      </a:cubicBezTo>
                      <a:cubicBezTo>
                        <a:pt x="332162" y="69237"/>
                        <a:pt x="251391" y="34458"/>
                        <a:pt x="212516" y="63655"/>
                      </a:cubicBezTo>
                      <a:cubicBezTo>
                        <a:pt x="173641" y="92853"/>
                        <a:pt x="116624" y="112603"/>
                        <a:pt x="74294" y="86841"/>
                      </a:cubicBezTo>
                      <a:cubicBezTo>
                        <a:pt x="31964" y="61079"/>
                        <a:pt x="-12959" y="51633"/>
                        <a:pt x="6047" y="39610"/>
                      </a:cubicBezTo>
                      <a:cubicBezTo>
                        <a:pt x="25052" y="27587"/>
                        <a:pt x="-23325" y="4401"/>
                        <a:pt x="15550" y="966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04" name="Freeform 2703"/>
                <p:cNvSpPr/>
                <p:nvPr/>
              </p:nvSpPr>
              <p:spPr>
                <a:xfrm>
                  <a:off x="5580622" y="1056075"/>
                  <a:ext cx="169645" cy="50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645" h="50452">
                      <a:moveTo>
                        <a:pt x="114357" y="37785"/>
                      </a:moveTo>
                      <a:lnTo>
                        <a:pt x="58204" y="20610"/>
                      </a:lnTo>
                      <a:cubicBezTo>
                        <a:pt x="58204" y="20610"/>
                        <a:pt x="49565" y="2576"/>
                        <a:pt x="40062" y="2576"/>
                      </a:cubicBezTo>
                      <a:cubicBezTo>
                        <a:pt x="30560" y="2576"/>
                        <a:pt x="324" y="0"/>
                        <a:pt x="324" y="0"/>
                      </a:cubicBezTo>
                      <a:cubicBezTo>
                        <a:pt x="324" y="0"/>
                        <a:pt x="-6587" y="9446"/>
                        <a:pt x="41790" y="32633"/>
                      </a:cubicBezTo>
                      <a:cubicBezTo>
                        <a:pt x="90168" y="55819"/>
                        <a:pt x="135090" y="49808"/>
                        <a:pt x="135090" y="49808"/>
                      </a:cubicBezTo>
                      <a:lnTo>
                        <a:pt x="169645" y="42079"/>
                      </a:lnTo>
                      <a:cubicBezTo>
                        <a:pt x="169645" y="42079"/>
                        <a:pt x="128179" y="33491"/>
                        <a:pt x="114357" y="37785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05" name="Freeform 2704"/>
                <p:cNvSpPr/>
                <p:nvPr/>
              </p:nvSpPr>
              <p:spPr>
                <a:xfrm>
                  <a:off x="5726513" y="1060689"/>
                  <a:ext cx="72135" cy="31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135" h="31559">
                      <a:moveTo>
                        <a:pt x="0" y="31495"/>
                      </a:moveTo>
                      <a:lnTo>
                        <a:pt x="37579" y="30421"/>
                      </a:lnTo>
                      <a:cubicBezTo>
                        <a:pt x="37579" y="30421"/>
                        <a:pt x="59176" y="537"/>
                        <a:pt x="70407" y="537"/>
                      </a:cubicBezTo>
                      <a:cubicBezTo>
                        <a:pt x="81638" y="537"/>
                        <a:pt x="36672" y="-7149"/>
                        <a:pt x="0" y="31495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06" name="Freeform 2705"/>
                <p:cNvSpPr/>
                <p:nvPr/>
              </p:nvSpPr>
              <p:spPr>
                <a:xfrm>
                  <a:off x="5688061" y="725241"/>
                  <a:ext cx="512285" cy="366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2285" h="366043">
                      <a:moveTo>
                        <a:pt x="0" y="364325"/>
                      </a:moveTo>
                      <a:lnTo>
                        <a:pt x="15550" y="366043"/>
                      </a:lnTo>
                      <a:lnTo>
                        <a:pt x="34555" y="364325"/>
                      </a:lnTo>
                      <a:lnTo>
                        <a:pt x="31964" y="352303"/>
                      </a:lnTo>
                      <a:cubicBezTo>
                        <a:pt x="31964" y="352303"/>
                        <a:pt x="75158" y="204598"/>
                        <a:pt x="105395" y="163377"/>
                      </a:cubicBezTo>
                      <a:cubicBezTo>
                        <a:pt x="135630" y="122157"/>
                        <a:pt x="203877" y="30271"/>
                        <a:pt x="312727" y="21684"/>
                      </a:cubicBezTo>
                      <a:cubicBezTo>
                        <a:pt x="421577" y="13096"/>
                        <a:pt x="460452" y="57751"/>
                        <a:pt x="460452" y="57751"/>
                      </a:cubicBezTo>
                      <a:lnTo>
                        <a:pt x="467362" y="67197"/>
                      </a:lnTo>
                      <a:lnTo>
                        <a:pt x="478593" y="71491"/>
                      </a:lnTo>
                      <a:lnTo>
                        <a:pt x="485504" y="74067"/>
                      </a:lnTo>
                      <a:lnTo>
                        <a:pt x="487232" y="80078"/>
                      </a:lnTo>
                      <a:lnTo>
                        <a:pt x="487232" y="86948"/>
                      </a:lnTo>
                      <a:lnTo>
                        <a:pt x="498895" y="91672"/>
                      </a:lnTo>
                      <a:lnTo>
                        <a:pt x="501918" y="81796"/>
                      </a:lnTo>
                      <a:cubicBezTo>
                        <a:pt x="501918" y="81796"/>
                        <a:pt x="501918" y="72350"/>
                        <a:pt x="504509" y="69774"/>
                      </a:cubicBezTo>
                      <a:cubicBezTo>
                        <a:pt x="507101" y="67197"/>
                        <a:pt x="513150" y="61186"/>
                        <a:pt x="512285" y="62045"/>
                      </a:cubicBezTo>
                      <a:lnTo>
                        <a:pt x="507965" y="56034"/>
                      </a:lnTo>
                      <a:cubicBezTo>
                        <a:pt x="507965" y="56034"/>
                        <a:pt x="506238" y="25977"/>
                        <a:pt x="431943" y="9661"/>
                      </a:cubicBezTo>
                      <a:cubicBezTo>
                        <a:pt x="357649" y="-6655"/>
                        <a:pt x="251391" y="-7514"/>
                        <a:pt x="182280" y="48305"/>
                      </a:cubicBezTo>
                      <a:cubicBezTo>
                        <a:pt x="113168" y="104123"/>
                        <a:pt x="74294" y="122157"/>
                        <a:pt x="0" y="3643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07" name="Freeform 2706"/>
                <p:cNvSpPr/>
                <p:nvPr/>
              </p:nvSpPr>
              <p:spPr>
                <a:xfrm>
                  <a:off x="5703611" y="731464"/>
                  <a:ext cx="397389" cy="35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89" h="359817">
                      <a:moveTo>
                        <a:pt x="0" y="359817"/>
                      </a:moveTo>
                      <a:lnTo>
                        <a:pt x="19005" y="358100"/>
                      </a:lnTo>
                      <a:cubicBezTo>
                        <a:pt x="19005" y="358100"/>
                        <a:pt x="37147" y="233580"/>
                        <a:pt x="89844" y="157152"/>
                      </a:cubicBezTo>
                      <a:cubicBezTo>
                        <a:pt x="142542" y="80722"/>
                        <a:pt x="225474" y="15458"/>
                        <a:pt x="297178" y="15458"/>
                      </a:cubicBezTo>
                      <a:cubicBezTo>
                        <a:pt x="368880" y="15458"/>
                        <a:pt x="397389" y="24904"/>
                        <a:pt x="397389" y="24904"/>
                      </a:cubicBezTo>
                      <a:cubicBezTo>
                        <a:pt x="397389" y="24904"/>
                        <a:pt x="372336" y="0"/>
                        <a:pt x="330005" y="0"/>
                      </a:cubicBezTo>
                      <a:cubicBezTo>
                        <a:pt x="287675" y="0"/>
                        <a:pt x="65655" y="9446"/>
                        <a:pt x="0" y="359817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08" name="Freeform 2707"/>
                <p:cNvSpPr/>
                <p:nvPr/>
              </p:nvSpPr>
              <p:spPr>
                <a:xfrm>
                  <a:off x="6159743" y="773544"/>
                  <a:ext cx="39739" cy="433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9" h="43367">
                      <a:moveTo>
                        <a:pt x="0" y="18893"/>
                      </a:moveTo>
                      <a:cubicBezTo>
                        <a:pt x="0" y="18893"/>
                        <a:pt x="1728" y="0"/>
                        <a:pt x="14686" y="0"/>
                      </a:cubicBezTo>
                      <a:cubicBezTo>
                        <a:pt x="27644" y="0"/>
                        <a:pt x="36283" y="7729"/>
                        <a:pt x="36283" y="7729"/>
                      </a:cubicBezTo>
                      <a:lnTo>
                        <a:pt x="38011" y="9446"/>
                      </a:lnTo>
                      <a:lnTo>
                        <a:pt x="39739" y="14599"/>
                      </a:lnTo>
                      <a:lnTo>
                        <a:pt x="32828" y="21469"/>
                      </a:lnTo>
                      <a:lnTo>
                        <a:pt x="30236" y="43367"/>
                      </a:lnTo>
                      <a:lnTo>
                        <a:pt x="15550" y="38644"/>
                      </a:lnTo>
                      <a:lnTo>
                        <a:pt x="13822" y="25763"/>
                      </a:lnTo>
                      <a:lnTo>
                        <a:pt x="0" y="18893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09" name="Freeform 2708"/>
                <p:cNvSpPr/>
                <p:nvPr/>
              </p:nvSpPr>
              <p:spPr>
                <a:xfrm>
                  <a:off x="5697033" y="1071961"/>
                  <a:ext cx="122456" cy="57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456" h="57322">
                      <a:moveTo>
                        <a:pt x="64036" y="13740"/>
                      </a:moveTo>
                      <a:cubicBezTo>
                        <a:pt x="64036" y="13740"/>
                        <a:pt x="112845" y="3864"/>
                        <a:pt x="84769" y="24904"/>
                      </a:cubicBezTo>
                      <a:cubicBezTo>
                        <a:pt x="56693" y="45943"/>
                        <a:pt x="22137" y="51096"/>
                        <a:pt x="3132" y="51096"/>
                      </a:cubicBezTo>
                      <a:cubicBezTo>
                        <a:pt x="-15874" y="51096"/>
                        <a:pt x="55829" y="72565"/>
                        <a:pt x="96000" y="36068"/>
                      </a:cubicBezTo>
                      <a:cubicBezTo>
                        <a:pt x="136170" y="-429"/>
                        <a:pt x="134442" y="-11593"/>
                        <a:pt x="64036" y="1374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10" name="Freeform 2709"/>
                <p:cNvSpPr/>
                <p:nvPr/>
              </p:nvSpPr>
              <p:spPr>
                <a:xfrm>
                  <a:off x="5489580" y="1196812"/>
                  <a:ext cx="363431" cy="253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431" h="253382">
                      <a:moveTo>
                        <a:pt x="0" y="0"/>
                      </a:moveTo>
                      <a:cubicBezTo>
                        <a:pt x="0" y="6435"/>
                        <a:pt x="1618" y="127093"/>
                        <a:pt x="80919" y="189835"/>
                      </a:cubicBezTo>
                      <a:cubicBezTo>
                        <a:pt x="160221" y="252578"/>
                        <a:pt x="194207" y="253382"/>
                        <a:pt x="242759" y="253382"/>
                      </a:cubicBezTo>
                      <a:cubicBezTo>
                        <a:pt x="291311" y="253382"/>
                        <a:pt x="346435" y="220562"/>
                        <a:pt x="361761" y="197879"/>
                      </a:cubicBezTo>
                      <a:cubicBezTo>
                        <a:pt x="377084" y="175197"/>
                        <a:pt x="283219" y="238099"/>
                        <a:pt x="174786" y="197879"/>
                      </a:cubicBezTo>
                      <a:cubicBezTo>
                        <a:pt x="66354" y="157660"/>
                        <a:pt x="24276" y="70786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11" name="Freeform 2710"/>
                <p:cNvSpPr/>
                <p:nvPr/>
              </p:nvSpPr>
              <p:spPr>
                <a:xfrm>
                  <a:off x="5794648" y="1107123"/>
                  <a:ext cx="137664" cy="253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64" h="253784">
                      <a:moveTo>
                        <a:pt x="0" y="24695"/>
                      </a:moveTo>
                      <a:cubicBezTo>
                        <a:pt x="0" y="24695"/>
                        <a:pt x="95809" y="19547"/>
                        <a:pt x="77683" y="117360"/>
                      </a:cubicBezTo>
                      <a:cubicBezTo>
                        <a:pt x="59557" y="215173"/>
                        <a:pt x="10358" y="253784"/>
                        <a:pt x="10358" y="253784"/>
                      </a:cubicBezTo>
                      <a:cubicBezTo>
                        <a:pt x="10358" y="253784"/>
                        <a:pt x="129472" y="220322"/>
                        <a:pt x="137239" y="94194"/>
                      </a:cubicBezTo>
                      <a:cubicBezTo>
                        <a:pt x="145007" y="-31934"/>
                        <a:pt x="29778" y="-4907"/>
                        <a:pt x="0" y="24695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12" name="Freeform 2711"/>
                <p:cNvSpPr/>
                <p:nvPr/>
              </p:nvSpPr>
              <p:spPr>
                <a:xfrm>
                  <a:off x="5624817" y="1154983"/>
                  <a:ext cx="220607" cy="84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607" h="84159">
                      <a:moveTo>
                        <a:pt x="438" y="0"/>
                      </a:moveTo>
                      <a:cubicBezTo>
                        <a:pt x="438" y="0"/>
                        <a:pt x="9070" y="25740"/>
                        <a:pt x="108331" y="25740"/>
                      </a:cubicBezTo>
                      <a:cubicBezTo>
                        <a:pt x="207593" y="25740"/>
                        <a:pt x="220607" y="0"/>
                        <a:pt x="220607" y="0"/>
                      </a:cubicBezTo>
                      <a:cubicBezTo>
                        <a:pt x="220607" y="0"/>
                        <a:pt x="196804" y="75076"/>
                        <a:pt x="108331" y="83656"/>
                      </a:cubicBezTo>
                      <a:cubicBezTo>
                        <a:pt x="19859" y="92237"/>
                        <a:pt x="-3877" y="0"/>
                        <a:pt x="43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713" name="Group 2712"/>
              <p:cNvGrpSpPr/>
              <p:nvPr/>
            </p:nvGrpSpPr>
            <p:grpSpPr>
              <a:xfrm>
                <a:off x="5843756" y="818267"/>
                <a:ext cx="713206" cy="725759"/>
                <a:chOff x="5843756" y="818267"/>
                <a:chExt cx="713206" cy="725759"/>
              </a:xfrm>
            </p:grpSpPr>
            <p:sp>
              <p:nvSpPr>
                <p:cNvPr id="2714" name="Freeform 2713"/>
                <p:cNvSpPr/>
                <p:nvPr/>
              </p:nvSpPr>
              <p:spPr>
                <a:xfrm>
                  <a:off x="5843756" y="1138694"/>
                  <a:ext cx="453814" cy="405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3814" h="405231">
                      <a:moveTo>
                        <a:pt x="223731" y="30113"/>
                      </a:moveTo>
                      <a:lnTo>
                        <a:pt x="190130" y="27532"/>
                      </a:lnTo>
                      <a:lnTo>
                        <a:pt x="179476" y="27532"/>
                      </a:lnTo>
                      <a:cubicBezTo>
                        <a:pt x="179476" y="27532"/>
                        <a:pt x="155710" y="0"/>
                        <a:pt x="127847" y="0"/>
                      </a:cubicBezTo>
                      <a:cubicBezTo>
                        <a:pt x="99982" y="0"/>
                        <a:pt x="35240" y="2581"/>
                        <a:pt x="7376" y="92059"/>
                      </a:cubicBezTo>
                      <a:cubicBezTo>
                        <a:pt x="-20488" y="181537"/>
                        <a:pt x="36060" y="302848"/>
                        <a:pt x="86870" y="345866"/>
                      </a:cubicBezTo>
                      <a:cubicBezTo>
                        <a:pt x="137681" y="388885"/>
                        <a:pt x="176198" y="399209"/>
                        <a:pt x="221273" y="404371"/>
                      </a:cubicBezTo>
                      <a:cubicBezTo>
                        <a:pt x="266347" y="409534"/>
                        <a:pt x="315518" y="392325"/>
                        <a:pt x="362232" y="351028"/>
                      </a:cubicBezTo>
                      <a:cubicBezTo>
                        <a:pt x="408945" y="309731"/>
                        <a:pt x="431072" y="274456"/>
                        <a:pt x="449102" y="197023"/>
                      </a:cubicBezTo>
                      <a:cubicBezTo>
                        <a:pt x="467134" y="119590"/>
                        <a:pt x="430252" y="38716"/>
                        <a:pt x="398291" y="24950"/>
                      </a:cubicBezTo>
                      <a:cubicBezTo>
                        <a:pt x="366329" y="11185"/>
                        <a:pt x="318796" y="13766"/>
                        <a:pt x="312240" y="13766"/>
                      </a:cubicBezTo>
                      <a:cubicBezTo>
                        <a:pt x="305685" y="13766"/>
                        <a:pt x="270444" y="36996"/>
                        <a:pt x="270444" y="36996"/>
                      </a:cubicBezTo>
                      <a:cubicBezTo>
                        <a:pt x="270444" y="36996"/>
                        <a:pt x="267986" y="32694"/>
                        <a:pt x="223731" y="3011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2715" name="Freeform 2714"/>
                <p:cNvSpPr/>
                <p:nvPr/>
              </p:nvSpPr>
              <p:spPr>
                <a:xfrm>
                  <a:off x="5944449" y="1142884"/>
                  <a:ext cx="318126" cy="98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26" h="98757">
                      <a:moveTo>
                        <a:pt x="15550" y="966"/>
                      </a:moveTo>
                      <a:cubicBezTo>
                        <a:pt x="15550" y="966"/>
                        <a:pt x="33258" y="-7193"/>
                        <a:pt x="63927" y="23294"/>
                      </a:cubicBezTo>
                      <a:cubicBezTo>
                        <a:pt x="94595" y="53780"/>
                        <a:pt x="171913" y="38751"/>
                        <a:pt x="177961" y="31023"/>
                      </a:cubicBezTo>
                      <a:cubicBezTo>
                        <a:pt x="184008" y="23294"/>
                        <a:pt x="241888" y="4401"/>
                        <a:pt x="266077" y="19000"/>
                      </a:cubicBezTo>
                      <a:cubicBezTo>
                        <a:pt x="290265" y="33599"/>
                        <a:pt x="300200" y="37463"/>
                        <a:pt x="316182" y="53350"/>
                      </a:cubicBezTo>
                      <a:cubicBezTo>
                        <a:pt x="332162" y="69237"/>
                        <a:pt x="251390" y="34458"/>
                        <a:pt x="212515" y="63655"/>
                      </a:cubicBezTo>
                      <a:cubicBezTo>
                        <a:pt x="173641" y="92853"/>
                        <a:pt x="116624" y="112603"/>
                        <a:pt x="74294" y="86841"/>
                      </a:cubicBezTo>
                      <a:cubicBezTo>
                        <a:pt x="31964" y="61079"/>
                        <a:pt x="-12958" y="51633"/>
                        <a:pt x="6047" y="39610"/>
                      </a:cubicBezTo>
                      <a:cubicBezTo>
                        <a:pt x="25052" y="27587"/>
                        <a:pt x="-23325" y="4401"/>
                        <a:pt x="15550" y="966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16" name="Freeform 2715"/>
                <p:cNvSpPr/>
                <p:nvPr/>
              </p:nvSpPr>
              <p:spPr>
                <a:xfrm>
                  <a:off x="5937224" y="1149002"/>
                  <a:ext cx="169644" cy="50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644" h="50452">
                      <a:moveTo>
                        <a:pt x="114356" y="37785"/>
                      </a:moveTo>
                      <a:lnTo>
                        <a:pt x="58204" y="20610"/>
                      </a:lnTo>
                      <a:cubicBezTo>
                        <a:pt x="58204" y="20610"/>
                        <a:pt x="49565" y="2576"/>
                        <a:pt x="40062" y="2576"/>
                      </a:cubicBezTo>
                      <a:cubicBezTo>
                        <a:pt x="30560" y="2576"/>
                        <a:pt x="324" y="0"/>
                        <a:pt x="324" y="0"/>
                      </a:cubicBezTo>
                      <a:cubicBezTo>
                        <a:pt x="324" y="0"/>
                        <a:pt x="-6587" y="9446"/>
                        <a:pt x="41790" y="32633"/>
                      </a:cubicBezTo>
                      <a:cubicBezTo>
                        <a:pt x="90168" y="55819"/>
                        <a:pt x="135090" y="49808"/>
                        <a:pt x="135090" y="49808"/>
                      </a:cubicBezTo>
                      <a:lnTo>
                        <a:pt x="169644" y="42079"/>
                      </a:lnTo>
                      <a:cubicBezTo>
                        <a:pt x="169644" y="42079"/>
                        <a:pt x="128178" y="33491"/>
                        <a:pt x="114356" y="37785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17" name="Freeform 2716"/>
                <p:cNvSpPr/>
                <p:nvPr/>
              </p:nvSpPr>
              <p:spPr>
                <a:xfrm>
                  <a:off x="6083115" y="1153617"/>
                  <a:ext cx="72135" cy="31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135" h="31559">
                      <a:moveTo>
                        <a:pt x="0" y="31495"/>
                      </a:moveTo>
                      <a:lnTo>
                        <a:pt x="37579" y="30421"/>
                      </a:lnTo>
                      <a:cubicBezTo>
                        <a:pt x="37579" y="30421"/>
                        <a:pt x="59176" y="537"/>
                        <a:pt x="70407" y="537"/>
                      </a:cubicBezTo>
                      <a:cubicBezTo>
                        <a:pt x="81638" y="537"/>
                        <a:pt x="36672" y="-7149"/>
                        <a:pt x="0" y="31495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18" name="Freeform 2717"/>
                <p:cNvSpPr/>
                <p:nvPr/>
              </p:nvSpPr>
              <p:spPr>
                <a:xfrm>
                  <a:off x="6044663" y="818169"/>
                  <a:ext cx="512284" cy="366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2284" h="366043">
                      <a:moveTo>
                        <a:pt x="0" y="364325"/>
                      </a:moveTo>
                      <a:lnTo>
                        <a:pt x="15550" y="366043"/>
                      </a:lnTo>
                      <a:lnTo>
                        <a:pt x="34555" y="364325"/>
                      </a:lnTo>
                      <a:lnTo>
                        <a:pt x="31964" y="352303"/>
                      </a:lnTo>
                      <a:cubicBezTo>
                        <a:pt x="31964" y="352303"/>
                        <a:pt x="75158" y="204598"/>
                        <a:pt x="105395" y="163377"/>
                      </a:cubicBezTo>
                      <a:cubicBezTo>
                        <a:pt x="135630" y="122157"/>
                        <a:pt x="203877" y="30271"/>
                        <a:pt x="312726" y="21684"/>
                      </a:cubicBezTo>
                      <a:cubicBezTo>
                        <a:pt x="421576" y="13096"/>
                        <a:pt x="460451" y="57751"/>
                        <a:pt x="460451" y="57751"/>
                      </a:cubicBezTo>
                      <a:lnTo>
                        <a:pt x="467362" y="67197"/>
                      </a:lnTo>
                      <a:lnTo>
                        <a:pt x="478593" y="71491"/>
                      </a:lnTo>
                      <a:lnTo>
                        <a:pt x="485503" y="74067"/>
                      </a:lnTo>
                      <a:lnTo>
                        <a:pt x="487231" y="80078"/>
                      </a:lnTo>
                      <a:lnTo>
                        <a:pt x="487231" y="86948"/>
                      </a:lnTo>
                      <a:lnTo>
                        <a:pt x="498894" y="91672"/>
                      </a:lnTo>
                      <a:lnTo>
                        <a:pt x="501918" y="81796"/>
                      </a:lnTo>
                      <a:cubicBezTo>
                        <a:pt x="501918" y="81796"/>
                        <a:pt x="501918" y="72350"/>
                        <a:pt x="504509" y="69774"/>
                      </a:cubicBezTo>
                      <a:cubicBezTo>
                        <a:pt x="507100" y="67197"/>
                        <a:pt x="513150" y="61186"/>
                        <a:pt x="512284" y="62045"/>
                      </a:cubicBezTo>
                      <a:lnTo>
                        <a:pt x="507964" y="56034"/>
                      </a:lnTo>
                      <a:cubicBezTo>
                        <a:pt x="507964" y="56034"/>
                        <a:pt x="506237" y="25977"/>
                        <a:pt x="431942" y="9661"/>
                      </a:cubicBezTo>
                      <a:cubicBezTo>
                        <a:pt x="357648" y="-6655"/>
                        <a:pt x="251390" y="-7514"/>
                        <a:pt x="182280" y="48305"/>
                      </a:cubicBezTo>
                      <a:cubicBezTo>
                        <a:pt x="113168" y="104123"/>
                        <a:pt x="74294" y="122157"/>
                        <a:pt x="0" y="3643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19" name="Freeform 2718"/>
                <p:cNvSpPr/>
                <p:nvPr/>
              </p:nvSpPr>
              <p:spPr>
                <a:xfrm>
                  <a:off x="6060213" y="824392"/>
                  <a:ext cx="397388" cy="35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88" h="359817">
                      <a:moveTo>
                        <a:pt x="0" y="359817"/>
                      </a:moveTo>
                      <a:lnTo>
                        <a:pt x="19005" y="358100"/>
                      </a:lnTo>
                      <a:cubicBezTo>
                        <a:pt x="19005" y="358100"/>
                        <a:pt x="37147" y="233580"/>
                        <a:pt x="89844" y="157152"/>
                      </a:cubicBezTo>
                      <a:cubicBezTo>
                        <a:pt x="142542" y="80722"/>
                        <a:pt x="225474" y="15458"/>
                        <a:pt x="297177" y="15458"/>
                      </a:cubicBezTo>
                      <a:cubicBezTo>
                        <a:pt x="368880" y="15458"/>
                        <a:pt x="397388" y="24904"/>
                        <a:pt x="397388" y="24904"/>
                      </a:cubicBezTo>
                      <a:cubicBezTo>
                        <a:pt x="397388" y="24904"/>
                        <a:pt x="372335" y="0"/>
                        <a:pt x="330005" y="0"/>
                      </a:cubicBezTo>
                      <a:cubicBezTo>
                        <a:pt x="287674" y="0"/>
                        <a:pt x="65654" y="9446"/>
                        <a:pt x="0" y="359817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20" name="Freeform 2719"/>
                <p:cNvSpPr/>
                <p:nvPr/>
              </p:nvSpPr>
              <p:spPr>
                <a:xfrm>
                  <a:off x="6516345" y="866471"/>
                  <a:ext cx="39739" cy="433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9" h="43367">
                      <a:moveTo>
                        <a:pt x="0" y="18893"/>
                      </a:moveTo>
                      <a:cubicBezTo>
                        <a:pt x="0" y="18893"/>
                        <a:pt x="1728" y="0"/>
                        <a:pt x="14686" y="0"/>
                      </a:cubicBezTo>
                      <a:cubicBezTo>
                        <a:pt x="27644" y="0"/>
                        <a:pt x="36283" y="7729"/>
                        <a:pt x="36283" y="7729"/>
                      </a:cubicBezTo>
                      <a:lnTo>
                        <a:pt x="38011" y="9446"/>
                      </a:lnTo>
                      <a:lnTo>
                        <a:pt x="39739" y="14599"/>
                      </a:lnTo>
                      <a:lnTo>
                        <a:pt x="32828" y="21469"/>
                      </a:lnTo>
                      <a:lnTo>
                        <a:pt x="30236" y="43367"/>
                      </a:lnTo>
                      <a:lnTo>
                        <a:pt x="15550" y="38644"/>
                      </a:lnTo>
                      <a:lnTo>
                        <a:pt x="13822" y="25763"/>
                      </a:lnTo>
                      <a:lnTo>
                        <a:pt x="0" y="18893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21" name="Freeform 2720"/>
                <p:cNvSpPr/>
                <p:nvPr/>
              </p:nvSpPr>
              <p:spPr>
                <a:xfrm>
                  <a:off x="6053635" y="1164888"/>
                  <a:ext cx="122456" cy="57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456" h="57322">
                      <a:moveTo>
                        <a:pt x="64036" y="13740"/>
                      </a:moveTo>
                      <a:cubicBezTo>
                        <a:pt x="64036" y="13740"/>
                        <a:pt x="112845" y="3864"/>
                        <a:pt x="84769" y="24904"/>
                      </a:cubicBezTo>
                      <a:cubicBezTo>
                        <a:pt x="56693" y="45943"/>
                        <a:pt x="22137" y="51096"/>
                        <a:pt x="3132" y="51096"/>
                      </a:cubicBezTo>
                      <a:cubicBezTo>
                        <a:pt x="-15874" y="51096"/>
                        <a:pt x="55829" y="72565"/>
                        <a:pt x="96000" y="36068"/>
                      </a:cubicBezTo>
                      <a:cubicBezTo>
                        <a:pt x="136170" y="-429"/>
                        <a:pt x="134442" y="-11593"/>
                        <a:pt x="64036" y="1374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22" name="Freeform 2721"/>
                <p:cNvSpPr/>
                <p:nvPr/>
              </p:nvSpPr>
              <p:spPr>
                <a:xfrm>
                  <a:off x="5846183" y="1289739"/>
                  <a:ext cx="363430" cy="253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430" h="253382">
                      <a:moveTo>
                        <a:pt x="0" y="0"/>
                      </a:moveTo>
                      <a:cubicBezTo>
                        <a:pt x="0" y="6435"/>
                        <a:pt x="1618" y="127093"/>
                        <a:pt x="80919" y="189835"/>
                      </a:cubicBezTo>
                      <a:cubicBezTo>
                        <a:pt x="160220" y="252578"/>
                        <a:pt x="194207" y="253382"/>
                        <a:pt x="242759" y="253382"/>
                      </a:cubicBezTo>
                      <a:cubicBezTo>
                        <a:pt x="291310" y="253382"/>
                        <a:pt x="346435" y="220562"/>
                        <a:pt x="361760" y="197879"/>
                      </a:cubicBezTo>
                      <a:cubicBezTo>
                        <a:pt x="377084" y="175197"/>
                        <a:pt x="283218" y="238099"/>
                        <a:pt x="174786" y="197879"/>
                      </a:cubicBezTo>
                      <a:cubicBezTo>
                        <a:pt x="66354" y="157660"/>
                        <a:pt x="24276" y="70786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23" name="Freeform 2722"/>
                <p:cNvSpPr/>
                <p:nvPr/>
              </p:nvSpPr>
              <p:spPr>
                <a:xfrm>
                  <a:off x="6151251" y="1200050"/>
                  <a:ext cx="137664" cy="253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64" h="253784">
                      <a:moveTo>
                        <a:pt x="0" y="24695"/>
                      </a:moveTo>
                      <a:cubicBezTo>
                        <a:pt x="0" y="24695"/>
                        <a:pt x="95809" y="19547"/>
                        <a:pt x="77683" y="117360"/>
                      </a:cubicBezTo>
                      <a:cubicBezTo>
                        <a:pt x="59557" y="215173"/>
                        <a:pt x="10358" y="253784"/>
                        <a:pt x="10358" y="253784"/>
                      </a:cubicBezTo>
                      <a:cubicBezTo>
                        <a:pt x="10358" y="253784"/>
                        <a:pt x="129471" y="220322"/>
                        <a:pt x="137239" y="94194"/>
                      </a:cubicBezTo>
                      <a:cubicBezTo>
                        <a:pt x="145007" y="-31934"/>
                        <a:pt x="29778" y="-4907"/>
                        <a:pt x="0" y="24695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24" name="Freeform 2723"/>
                <p:cNvSpPr/>
                <p:nvPr/>
              </p:nvSpPr>
              <p:spPr>
                <a:xfrm>
                  <a:off x="5981420" y="1247911"/>
                  <a:ext cx="220607" cy="84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607" h="84159">
                      <a:moveTo>
                        <a:pt x="438" y="0"/>
                      </a:moveTo>
                      <a:cubicBezTo>
                        <a:pt x="438" y="0"/>
                        <a:pt x="9070" y="25740"/>
                        <a:pt x="108331" y="25740"/>
                      </a:cubicBezTo>
                      <a:cubicBezTo>
                        <a:pt x="207593" y="25740"/>
                        <a:pt x="220607" y="0"/>
                        <a:pt x="220607" y="0"/>
                      </a:cubicBezTo>
                      <a:cubicBezTo>
                        <a:pt x="220607" y="0"/>
                        <a:pt x="196804" y="75076"/>
                        <a:pt x="108331" y="83656"/>
                      </a:cubicBezTo>
                      <a:cubicBezTo>
                        <a:pt x="19859" y="92237"/>
                        <a:pt x="-3877" y="0"/>
                        <a:pt x="43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2725" name="Cherry"/>
            <p:cNvGrpSpPr/>
            <p:nvPr/>
          </p:nvGrpSpPr>
          <p:grpSpPr>
            <a:xfrm>
              <a:off x="6390773" y="726815"/>
              <a:ext cx="1068952" cy="816292"/>
              <a:chOff x="6390773" y="726815"/>
              <a:chExt cx="1068952" cy="816292"/>
            </a:xfrm>
          </p:grpSpPr>
          <p:grpSp>
            <p:nvGrpSpPr>
              <p:cNvPr id="2726" name="Group 2725"/>
              <p:cNvGrpSpPr/>
              <p:nvPr/>
            </p:nvGrpSpPr>
            <p:grpSpPr>
              <a:xfrm>
                <a:off x="6389778" y="725340"/>
                <a:ext cx="713206" cy="725759"/>
                <a:chOff x="6389778" y="725340"/>
                <a:chExt cx="713206" cy="725759"/>
              </a:xfrm>
            </p:grpSpPr>
            <p:sp>
              <p:nvSpPr>
                <p:cNvPr id="2727" name="Freeform 2726"/>
                <p:cNvSpPr/>
                <p:nvPr/>
              </p:nvSpPr>
              <p:spPr>
                <a:xfrm>
                  <a:off x="6389778" y="1045767"/>
                  <a:ext cx="453815" cy="405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3815" h="405231">
                      <a:moveTo>
                        <a:pt x="223731" y="30113"/>
                      </a:moveTo>
                      <a:lnTo>
                        <a:pt x="190131" y="27532"/>
                      </a:lnTo>
                      <a:lnTo>
                        <a:pt x="179476" y="27532"/>
                      </a:lnTo>
                      <a:cubicBezTo>
                        <a:pt x="179476" y="27532"/>
                        <a:pt x="155711" y="0"/>
                        <a:pt x="127847" y="0"/>
                      </a:cubicBezTo>
                      <a:cubicBezTo>
                        <a:pt x="99982" y="0"/>
                        <a:pt x="35240" y="2581"/>
                        <a:pt x="7376" y="92059"/>
                      </a:cubicBezTo>
                      <a:cubicBezTo>
                        <a:pt x="-20488" y="181537"/>
                        <a:pt x="36060" y="302848"/>
                        <a:pt x="86870" y="345866"/>
                      </a:cubicBezTo>
                      <a:cubicBezTo>
                        <a:pt x="137681" y="388885"/>
                        <a:pt x="176199" y="399209"/>
                        <a:pt x="221273" y="404371"/>
                      </a:cubicBezTo>
                      <a:cubicBezTo>
                        <a:pt x="266347" y="409534"/>
                        <a:pt x="315519" y="392325"/>
                        <a:pt x="362232" y="351028"/>
                      </a:cubicBezTo>
                      <a:cubicBezTo>
                        <a:pt x="408945" y="309731"/>
                        <a:pt x="431073" y="274456"/>
                        <a:pt x="449103" y="197023"/>
                      </a:cubicBezTo>
                      <a:cubicBezTo>
                        <a:pt x="467134" y="119590"/>
                        <a:pt x="430253" y="38716"/>
                        <a:pt x="398291" y="24950"/>
                      </a:cubicBezTo>
                      <a:cubicBezTo>
                        <a:pt x="366330" y="11185"/>
                        <a:pt x="318797" y="13766"/>
                        <a:pt x="312240" y="13766"/>
                      </a:cubicBezTo>
                      <a:cubicBezTo>
                        <a:pt x="305685" y="13766"/>
                        <a:pt x="270445" y="36996"/>
                        <a:pt x="270445" y="36996"/>
                      </a:cubicBezTo>
                      <a:cubicBezTo>
                        <a:pt x="270445" y="36996"/>
                        <a:pt x="267987" y="32694"/>
                        <a:pt x="223731" y="3011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2728" name="Freeform 2727"/>
                <p:cNvSpPr/>
                <p:nvPr/>
              </p:nvSpPr>
              <p:spPr>
                <a:xfrm>
                  <a:off x="6490471" y="1049956"/>
                  <a:ext cx="318126" cy="98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26" h="98757">
                      <a:moveTo>
                        <a:pt x="15550" y="966"/>
                      </a:moveTo>
                      <a:cubicBezTo>
                        <a:pt x="15550" y="966"/>
                        <a:pt x="33259" y="-7193"/>
                        <a:pt x="63927" y="23294"/>
                      </a:cubicBezTo>
                      <a:cubicBezTo>
                        <a:pt x="94595" y="53780"/>
                        <a:pt x="171913" y="38751"/>
                        <a:pt x="177961" y="31023"/>
                      </a:cubicBezTo>
                      <a:cubicBezTo>
                        <a:pt x="184008" y="23294"/>
                        <a:pt x="241888" y="4401"/>
                        <a:pt x="266077" y="19000"/>
                      </a:cubicBezTo>
                      <a:cubicBezTo>
                        <a:pt x="290266" y="33599"/>
                        <a:pt x="300201" y="37463"/>
                        <a:pt x="316183" y="53350"/>
                      </a:cubicBezTo>
                      <a:cubicBezTo>
                        <a:pt x="332162" y="69237"/>
                        <a:pt x="251391" y="34458"/>
                        <a:pt x="212516" y="63655"/>
                      </a:cubicBezTo>
                      <a:cubicBezTo>
                        <a:pt x="173641" y="92853"/>
                        <a:pt x="116624" y="112603"/>
                        <a:pt x="74294" y="86841"/>
                      </a:cubicBezTo>
                      <a:cubicBezTo>
                        <a:pt x="31964" y="61079"/>
                        <a:pt x="-12959" y="51633"/>
                        <a:pt x="6047" y="39610"/>
                      </a:cubicBezTo>
                      <a:cubicBezTo>
                        <a:pt x="25052" y="27587"/>
                        <a:pt x="-23325" y="4401"/>
                        <a:pt x="15550" y="966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29" name="Freeform 2728"/>
                <p:cNvSpPr/>
                <p:nvPr/>
              </p:nvSpPr>
              <p:spPr>
                <a:xfrm>
                  <a:off x="6483246" y="1056075"/>
                  <a:ext cx="169645" cy="50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645" h="50452">
                      <a:moveTo>
                        <a:pt x="114357" y="37785"/>
                      </a:moveTo>
                      <a:lnTo>
                        <a:pt x="58204" y="20610"/>
                      </a:lnTo>
                      <a:cubicBezTo>
                        <a:pt x="58204" y="20610"/>
                        <a:pt x="49565" y="2576"/>
                        <a:pt x="40062" y="2576"/>
                      </a:cubicBezTo>
                      <a:cubicBezTo>
                        <a:pt x="30560" y="2576"/>
                        <a:pt x="324" y="0"/>
                        <a:pt x="324" y="0"/>
                      </a:cubicBezTo>
                      <a:cubicBezTo>
                        <a:pt x="324" y="0"/>
                        <a:pt x="-6587" y="9446"/>
                        <a:pt x="41790" y="32633"/>
                      </a:cubicBezTo>
                      <a:cubicBezTo>
                        <a:pt x="90168" y="55819"/>
                        <a:pt x="135090" y="49808"/>
                        <a:pt x="135090" y="49808"/>
                      </a:cubicBezTo>
                      <a:lnTo>
                        <a:pt x="169645" y="42079"/>
                      </a:lnTo>
                      <a:cubicBezTo>
                        <a:pt x="169645" y="42079"/>
                        <a:pt x="128179" y="33491"/>
                        <a:pt x="114357" y="37785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30" name="Freeform 2729"/>
                <p:cNvSpPr/>
                <p:nvPr/>
              </p:nvSpPr>
              <p:spPr>
                <a:xfrm>
                  <a:off x="6629137" y="1060689"/>
                  <a:ext cx="72135" cy="31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135" h="31559">
                      <a:moveTo>
                        <a:pt x="0" y="31495"/>
                      </a:moveTo>
                      <a:lnTo>
                        <a:pt x="37579" y="30421"/>
                      </a:lnTo>
                      <a:cubicBezTo>
                        <a:pt x="37579" y="30421"/>
                        <a:pt x="59176" y="537"/>
                        <a:pt x="70407" y="537"/>
                      </a:cubicBezTo>
                      <a:cubicBezTo>
                        <a:pt x="81638" y="537"/>
                        <a:pt x="36672" y="-7149"/>
                        <a:pt x="0" y="31495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31" name="Freeform 2730"/>
                <p:cNvSpPr/>
                <p:nvPr/>
              </p:nvSpPr>
              <p:spPr>
                <a:xfrm>
                  <a:off x="6590685" y="725241"/>
                  <a:ext cx="512285" cy="366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2285" h="366043">
                      <a:moveTo>
                        <a:pt x="0" y="364325"/>
                      </a:moveTo>
                      <a:lnTo>
                        <a:pt x="15550" y="366043"/>
                      </a:lnTo>
                      <a:lnTo>
                        <a:pt x="34555" y="364325"/>
                      </a:lnTo>
                      <a:lnTo>
                        <a:pt x="31964" y="352303"/>
                      </a:lnTo>
                      <a:cubicBezTo>
                        <a:pt x="31964" y="352303"/>
                        <a:pt x="75158" y="204598"/>
                        <a:pt x="105395" y="163377"/>
                      </a:cubicBezTo>
                      <a:cubicBezTo>
                        <a:pt x="135630" y="122157"/>
                        <a:pt x="203877" y="30271"/>
                        <a:pt x="312727" y="21684"/>
                      </a:cubicBezTo>
                      <a:cubicBezTo>
                        <a:pt x="421577" y="13096"/>
                        <a:pt x="460452" y="57751"/>
                        <a:pt x="460452" y="57751"/>
                      </a:cubicBezTo>
                      <a:lnTo>
                        <a:pt x="467362" y="67197"/>
                      </a:lnTo>
                      <a:lnTo>
                        <a:pt x="478593" y="71491"/>
                      </a:lnTo>
                      <a:lnTo>
                        <a:pt x="485504" y="74067"/>
                      </a:lnTo>
                      <a:lnTo>
                        <a:pt x="487232" y="80078"/>
                      </a:lnTo>
                      <a:lnTo>
                        <a:pt x="487232" y="86948"/>
                      </a:lnTo>
                      <a:lnTo>
                        <a:pt x="498895" y="91672"/>
                      </a:lnTo>
                      <a:lnTo>
                        <a:pt x="501918" y="81796"/>
                      </a:lnTo>
                      <a:cubicBezTo>
                        <a:pt x="501918" y="81796"/>
                        <a:pt x="501918" y="72350"/>
                        <a:pt x="504509" y="69774"/>
                      </a:cubicBezTo>
                      <a:cubicBezTo>
                        <a:pt x="507101" y="67197"/>
                        <a:pt x="513150" y="61186"/>
                        <a:pt x="512285" y="62045"/>
                      </a:cubicBezTo>
                      <a:lnTo>
                        <a:pt x="507965" y="56034"/>
                      </a:lnTo>
                      <a:cubicBezTo>
                        <a:pt x="507965" y="56034"/>
                        <a:pt x="506238" y="25977"/>
                        <a:pt x="431943" y="9661"/>
                      </a:cubicBezTo>
                      <a:cubicBezTo>
                        <a:pt x="357649" y="-6655"/>
                        <a:pt x="251391" y="-7514"/>
                        <a:pt x="182280" y="48305"/>
                      </a:cubicBezTo>
                      <a:cubicBezTo>
                        <a:pt x="113168" y="104123"/>
                        <a:pt x="74294" y="122157"/>
                        <a:pt x="0" y="3643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32" name="Freeform 2731"/>
                <p:cNvSpPr/>
                <p:nvPr/>
              </p:nvSpPr>
              <p:spPr>
                <a:xfrm>
                  <a:off x="6606235" y="731464"/>
                  <a:ext cx="397389" cy="35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89" h="359817">
                      <a:moveTo>
                        <a:pt x="0" y="359817"/>
                      </a:moveTo>
                      <a:lnTo>
                        <a:pt x="19005" y="358100"/>
                      </a:lnTo>
                      <a:cubicBezTo>
                        <a:pt x="19005" y="358100"/>
                        <a:pt x="37147" y="233580"/>
                        <a:pt x="89844" y="157152"/>
                      </a:cubicBezTo>
                      <a:cubicBezTo>
                        <a:pt x="142542" y="80722"/>
                        <a:pt x="225474" y="15458"/>
                        <a:pt x="297178" y="15458"/>
                      </a:cubicBezTo>
                      <a:cubicBezTo>
                        <a:pt x="368880" y="15458"/>
                        <a:pt x="397389" y="24904"/>
                        <a:pt x="397389" y="24904"/>
                      </a:cubicBezTo>
                      <a:cubicBezTo>
                        <a:pt x="397389" y="24904"/>
                        <a:pt x="372336" y="0"/>
                        <a:pt x="330005" y="0"/>
                      </a:cubicBezTo>
                      <a:cubicBezTo>
                        <a:pt x="287675" y="0"/>
                        <a:pt x="65655" y="9446"/>
                        <a:pt x="0" y="359817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33" name="Freeform 2732"/>
                <p:cNvSpPr/>
                <p:nvPr/>
              </p:nvSpPr>
              <p:spPr>
                <a:xfrm>
                  <a:off x="7062368" y="773544"/>
                  <a:ext cx="39739" cy="433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9" h="43367">
                      <a:moveTo>
                        <a:pt x="0" y="18893"/>
                      </a:moveTo>
                      <a:cubicBezTo>
                        <a:pt x="0" y="18893"/>
                        <a:pt x="1728" y="0"/>
                        <a:pt x="14686" y="0"/>
                      </a:cubicBezTo>
                      <a:cubicBezTo>
                        <a:pt x="27644" y="0"/>
                        <a:pt x="36283" y="7729"/>
                        <a:pt x="36283" y="7729"/>
                      </a:cubicBezTo>
                      <a:lnTo>
                        <a:pt x="38011" y="9446"/>
                      </a:lnTo>
                      <a:lnTo>
                        <a:pt x="39739" y="14599"/>
                      </a:lnTo>
                      <a:lnTo>
                        <a:pt x="32828" y="21469"/>
                      </a:lnTo>
                      <a:lnTo>
                        <a:pt x="30236" y="43367"/>
                      </a:lnTo>
                      <a:lnTo>
                        <a:pt x="15550" y="38644"/>
                      </a:lnTo>
                      <a:lnTo>
                        <a:pt x="13822" y="25763"/>
                      </a:lnTo>
                      <a:lnTo>
                        <a:pt x="0" y="18893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34" name="Freeform 2733"/>
                <p:cNvSpPr/>
                <p:nvPr/>
              </p:nvSpPr>
              <p:spPr>
                <a:xfrm>
                  <a:off x="6599658" y="1071961"/>
                  <a:ext cx="122456" cy="57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456" h="57322">
                      <a:moveTo>
                        <a:pt x="64036" y="13740"/>
                      </a:moveTo>
                      <a:cubicBezTo>
                        <a:pt x="64036" y="13740"/>
                        <a:pt x="112845" y="3864"/>
                        <a:pt x="84769" y="24904"/>
                      </a:cubicBezTo>
                      <a:cubicBezTo>
                        <a:pt x="56693" y="45943"/>
                        <a:pt x="22137" y="51096"/>
                        <a:pt x="3132" y="51096"/>
                      </a:cubicBezTo>
                      <a:cubicBezTo>
                        <a:pt x="-15874" y="51096"/>
                        <a:pt x="55829" y="72565"/>
                        <a:pt x="96000" y="36068"/>
                      </a:cubicBezTo>
                      <a:cubicBezTo>
                        <a:pt x="136170" y="-429"/>
                        <a:pt x="134442" y="-11593"/>
                        <a:pt x="64036" y="1374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35" name="Freeform 2734"/>
                <p:cNvSpPr/>
                <p:nvPr/>
              </p:nvSpPr>
              <p:spPr>
                <a:xfrm>
                  <a:off x="6392205" y="1196812"/>
                  <a:ext cx="363431" cy="253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431" h="253382">
                      <a:moveTo>
                        <a:pt x="0" y="0"/>
                      </a:moveTo>
                      <a:cubicBezTo>
                        <a:pt x="0" y="6435"/>
                        <a:pt x="1618" y="127093"/>
                        <a:pt x="80919" y="189835"/>
                      </a:cubicBezTo>
                      <a:cubicBezTo>
                        <a:pt x="160221" y="252578"/>
                        <a:pt x="194207" y="253382"/>
                        <a:pt x="242759" y="253382"/>
                      </a:cubicBezTo>
                      <a:cubicBezTo>
                        <a:pt x="291311" y="253382"/>
                        <a:pt x="346435" y="220562"/>
                        <a:pt x="361761" y="197879"/>
                      </a:cubicBezTo>
                      <a:cubicBezTo>
                        <a:pt x="377084" y="175197"/>
                        <a:pt x="283219" y="238099"/>
                        <a:pt x="174786" y="197879"/>
                      </a:cubicBezTo>
                      <a:cubicBezTo>
                        <a:pt x="66354" y="157660"/>
                        <a:pt x="24276" y="70786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36" name="Freeform 2735"/>
                <p:cNvSpPr/>
                <p:nvPr/>
              </p:nvSpPr>
              <p:spPr>
                <a:xfrm>
                  <a:off x="6697273" y="1107123"/>
                  <a:ext cx="137664" cy="253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64" h="253784">
                      <a:moveTo>
                        <a:pt x="0" y="24695"/>
                      </a:moveTo>
                      <a:cubicBezTo>
                        <a:pt x="0" y="24695"/>
                        <a:pt x="95809" y="19547"/>
                        <a:pt x="77683" y="117360"/>
                      </a:cubicBezTo>
                      <a:cubicBezTo>
                        <a:pt x="59557" y="215173"/>
                        <a:pt x="10358" y="253784"/>
                        <a:pt x="10358" y="253784"/>
                      </a:cubicBezTo>
                      <a:cubicBezTo>
                        <a:pt x="10358" y="253784"/>
                        <a:pt x="129472" y="220322"/>
                        <a:pt x="137239" y="94194"/>
                      </a:cubicBezTo>
                      <a:cubicBezTo>
                        <a:pt x="145007" y="-31934"/>
                        <a:pt x="29778" y="-4907"/>
                        <a:pt x="0" y="24695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37" name="Freeform 2736"/>
                <p:cNvSpPr/>
                <p:nvPr/>
              </p:nvSpPr>
              <p:spPr>
                <a:xfrm>
                  <a:off x="6527442" y="1154983"/>
                  <a:ext cx="220607" cy="84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607" h="84159">
                      <a:moveTo>
                        <a:pt x="438" y="0"/>
                      </a:moveTo>
                      <a:cubicBezTo>
                        <a:pt x="438" y="0"/>
                        <a:pt x="9070" y="25740"/>
                        <a:pt x="108331" y="25740"/>
                      </a:cubicBezTo>
                      <a:cubicBezTo>
                        <a:pt x="207593" y="25740"/>
                        <a:pt x="220607" y="0"/>
                        <a:pt x="220607" y="0"/>
                      </a:cubicBezTo>
                      <a:cubicBezTo>
                        <a:pt x="220607" y="0"/>
                        <a:pt x="196804" y="75076"/>
                        <a:pt x="108331" y="83656"/>
                      </a:cubicBezTo>
                      <a:cubicBezTo>
                        <a:pt x="19859" y="92237"/>
                        <a:pt x="-3877" y="0"/>
                        <a:pt x="43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738" name="Group 2737"/>
              <p:cNvGrpSpPr/>
              <p:nvPr/>
            </p:nvGrpSpPr>
            <p:grpSpPr>
              <a:xfrm>
                <a:off x="6746381" y="818267"/>
                <a:ext cx="713206" cy="725759"/>
                <a:chOff x="6746381" y="818267"/>
                <a:chExt cx="713206" cy="725759"/>
              </a:xfrm>
            </p:grpSpPr>
            <p:sp>
              <p:nvSpPr>
                <p:cNvPr id="2739" name="Freeform 2738"/>
                <p:cNvSpPr/>
                <p:nvPr/>
              </p:nvSpPr>
              <p:spPr>
                <a:xfrm>
                  <a:off x="6746381" y="1138694"/>
                  <a:ext cx="453814" cy="4052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53814" h="405231">
                      <a:moveTo>
                        <a:pt x="223731" y="30113"/>
                      </a:moveTo>
                      <a:lnTo>
                        <a:pt x="190130" y="27532"/>
                      </a:lnTo>
                      <a:lnTo>
                        <a:pt x="179476" y="27532"/>
                      </a:lnTo>
                      <a:cubicBezTo>
                        <a:pt x="179476" y="27532"/>
                        <a:pt x="155710" y="0"/>
                        <a:pt x="127847" y="0"/>
                      </a:cubicBezTo>
                      <a:cubicBezTo>
                        <a:pt x="99982" y="0"/>
                        <a:pt x="35240" y="2581"/>
                        <a:pt x="7376" y="92059"/>
                      </a:cubicBezTo>
                      <a:cubicBezTo>
                        <a:pt x="-20488" y="181537"/>
                        <a:pt x="36060" y="302848"/>
                        <a:pt x="86870" y="345866"/>
                      </a:cubicBezTo>
                      <a:cubicBezTo>
                        <a:pt x="137681" y="388885"/>
                        <a:pt x="176198" y="399209"/>
                        <a:pt x="221273" y="404371"/>
                      </a:cubicBezTo>
                      <a:cubicBezTo>
                        <a:pt x="266347" y="409534"/>
                        <a:pt x="315518" y="392325"/>
                        <a:pt x="362232" y="351028"/>
                      </a:cubicBezTo>
                      <a:cubicBezTo>
                        <a:pt x="408945" y="309731"/>
                        <a:pt x="431072" y="274456"/>
                        <a:pt x="449102" y="197023"/>
                      </a:cubicBezTo>
                      <a:cubicBezTo>
                        <a:pt x="467134" y="119590"/>
                        <a:pt x="430252" y="38716"/>
                        <a:pt x="398291" y="24950"/>
                      </a:cubicBezTo>
                      <a:cubicBezTo>
                        <a:pt x="366329" y="11185"/>
                        <a:pt x="318796" y="13766"/>
                        <a:pt x="312240" y="13766"/>
                      </a:cubicBezTo>
                      <a:cubicBezTo>
                        <a:pt x="305685" y="13766"/>
                        <a:pt x="270444" y="36996"/>
                        <a:pt x="270444" y="36996"/>
                      </a:cubicBezTo>
                      <a:cubicBezTo>
                        <a:pt x="270444" y="36996"/>
                        <a:pt x="267986" y="32694"/>
                        <a:pt x="223731" y="30113"/>
                      </a:cubicBezTo>
                      <a:close/>
                    </a:path>
                  </a:pathLst>
                </a:custGeom>
                <a:gradFill>
                  <a:gsLst>
                    <a:gs pos="57000">
                      <a:srgbClr val="AA0202"/>
                    </a:gs>
                    <a:gs pos="0">
                      <a:srgbClr val="D21919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2740" name="Freeform 2739"/>
                <p:cNvSpPr/>
                <p:nvPr/>
              </p:nvSpPr>
              <p:spPr>
                <a:xfrm>
                  <a:off x="6847074" y="1142884"/>
                  <a:ext cx="318126" cy="987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26" h="98757">
                      <a:moveTo>
                        <a:pt x="15550" y="966"/>
                      </a:moveTo>
                      <a:cubicBezTo>
                        <a:pt x="15550" y="966"/>
                        <a:pt x="33258" y="-7193"/>
                        <a:pt x="63927" y="23294"/>
                      </a:cubicBezTo>
                      <a:cubicBezTo>
                        <a:pt x="94595" y="53780"/>
                        <a:pt x="171913" y="38751"/>
                        <a:pt x="177961" y="31023"/>
                      </a:cubicBezTo>
                      <a:cubicBezTo>
                        <a:pt x="184008" y="23294"/>
                        <a:pt x="241888" y="4401"/>
                        <a:pt x="266077" y="19000"/>
                      </a:cubicBezTo>
                      <a:cubicBezTo>
                        <a:pt x="290265" y="33599"/>
                        <a:pt x="300200" y="37463"/>
                        <a:pt x="316182" y="53350"/>
                      </a:cubicBezTo>
                      <a:cubicBezTo>
                        <a:pt x="332162" y="69237"/>
                        <a:pt x="251390" y="34458"/>
                        <a:pt x="212515" y="63655"/>
                      </a:cubicBezTo>
                      <a:cubicBezTo>
                        <a:pt x="173641" y="92853"/>
                        <a:pt x="116624" y="112603"/>
                        <a:pt x="74294" y="86841"/>
                      </a:cubicBezTo>
                      <a:cubicBezTo>
                        <a:pt x="31964" y="61079"/>
                        <a:pt x="-12958" y="51633"/>
                        <a:pt x="6047" y="39610"/>
                      </a:cubicBezTo>
                      <a:cubicBezTo>
                        <a:pt x="25052" y="27587"/>
                        <a:pt x="-23325" y="4401"/>
                        <a:pt x="15550" y="966"/>
                      </a:cubicBezTo>
                      <a:close/>
                    </a:path>
                  </a:pathLst>
                </a:custGeom>
                <a:solidFill>
                  <a:srgbClr val="AA0001">
                    <a:alpha val="20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41" name="Freeform 2740"/>
                <p:cNvSpPr/>
                <p:nvPr/>
              </p:nvSpPr>
              <p:spPr>
                <a:xfrm>
                  <a:off x="6839848" y="1149002"/>
                  <a:ext cx="169644" cy="504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9644" h="50452">
                      <a:moveTo>
                        <a:pt x="114356" y="37785"/>
                      </a:moveTo>
                      <a:lnTo>
                        <a:pt x="58204" y="20610"/>
                      </a:lnTo>
                      <a:cubicBezTo>
                        <a:pt x="58204" y="20610"/>
                        <a:pt x="49565" y="2576"/>
                        <a:pt x="40062" y="2576"/>
                      </a:cubicBezTo>
                      <a:cubicBezTo>
                        <a:pt x="30560" y="2576"/>
                        <a:pt x="324" y="0"/>
                        <a:pt x="324" y="0"/>
                      </a:cubicBezTo>
                      <a:cubicBezTo>
                        <a:pt x="324" y="0"/>
                        <a:pt x="-6587" y="9446"/>
                        <a:pt x="41790" y="32633"/>
                      </a:cubicBezTo>
                      <a:cubicBezTo>
                        <a:pt x="90168" y="55819"/>
                        <a:pt x="135090" y="49808"/>
                        <a:pt x="135090" y="49808"/>
                      </a:cubicBezTo>
                      <a:lnTo>
                        <a:pt x="169644" y="42079"/>
                      </a:lnTo>
                      <a:cubicBezTo>
                        <a:pt x="169644" y="42079"/>
                        <a:pt x="128178" y="33491"/>
                        <a:pt x="114356" y="37785"/>
                      </a:cubicBezTo>
                      <a:close/>
                    </a:path>
                  </a:pathLst>
                </a:custGeom>
                <a:gradFill>
                  <a:gsLst>
                    <a:gs pos="7000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6700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42" name="Freeform 2741"/>
                <p:cNvSpPr/>
                <p:nvPr/>
              </p:nvSpPr>
              <p:spPr>
                <a:xfrm>
                  <a:off x="6985740" y="1153617"/>
                  <a:ext cx="72135" cy="31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2135" h="31559">
                      <a:moveTo>
                        <a:pt x="0" y="31495"/>
                      </a:moveTo>
                      <a:lnTo>
                        <a:pt x="37579" y="30421"/>
                      </a:lnTo>
                      <a:cubicBezTo>
                        <a:pt x="37579" y="30421"/>
                        <a:pt x="59176" y="537"/>
                        <a:pt x="70407" y="537"/>
                      </a:cubicBezTo>
                      <a:cubicBezTo>
                        <a:pt x="81638" y="537"/>
                        <a:pt x="36672" y="-7149"/>
                        <a:pt x="0" y="31495"/>
                      </a:cubicBezTo>
                      <a:close/>
                    </a:path>
                  </a:pathLst>
                </a:custGeom>
                <a:solidFill>
                  <a:srgbClr val="AA0001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43" name="Freeform 2742"/>
                <p:cNvSpPr/>
                <p:nvPr/>
              </p:nvSpPr>
              <p:spPr>
                <a:xfrm>
                  <a:off x="6947287" y="818169"/>
                  <a:ext cx="512284" cy="3660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12284" h="366043">
                      <a:moveTo>
                        <a:pt x="0" y="364325"/>
                      </a:moveTo>
                      <a:lnTo>
                        <a:pt x="15550" y="366043"/>
                      </a:lnTo>
                      <a:lnTo>
                        <a:pt x="34555" y="364325"/>
                      </a:lnTo>
                      <a:lnTo>
                        <a:pt x="31964" y="352303"/>
                      </a:lnTo>
                      <a:cubicBezTo>
                        <a:pt x="31964" y="352303"/>
                        <a:pt x="75158" y="204598"/>
                        <a:pt x="105395" y="163377"/>
                      </a:cubicBezTo>
                      <a:cubicBezTo>
                        <a:pt x="135630" y="122157"/>
                        <a:pt x="203877" y="30271"/>
                        <a:pt x="312726" y="21684"/>
                      </a:cubicBezTo>
                      <a:cubicBezTo>
                        <a:pt x="421576" y="13096"/>
                        <a:pt x="460451" y="57751"/>
                        <a:pt x="460451" y="57751"/>
                      </a:cubicBezTo>
                      <a:lnTo>
                        <a:pt x="467362" y="67197"/>
                      </a:lnTo>
                      <a:lnTo>
                        <a:pt x="478593" y="71491"/>
                      </a:lnTo>
                      <a:lnTo>
                        <a:pt x="485503" y="74067"/>
                      </a:lnTo>
                      <a:lnTo>
                        <a:pt x="487231" y="80078"/>
                      </a:lnTo>
                      <a:lnTo>
                        <a:pt x="487231" y="86948"/>
                      </a:lnTo>
                      <a:lnTo>
                        <a:pt x="498894" y="91672"/>
                      </a:lnTo>
                      <a:lnTo>
                        <a:pt x="501918" y="81796"/>
                      </a:lnTo>
                      <a:cubicBezTo>
                        <a:pt x="501918" y="81796"/>
                        <a:pt x="501918" y="72350"/>
                        <a:pt x="504509" y="69774"/>
                      </a:cubicBezTo>
                      <a:cubicBezTo>
                        <a:pt x="507100" y="67197"/>
                        <a:pt x="513150" y="61186"/>
                        <a:pt x="512284" y="62045"/>
                      </a:cubicBezTo>
                      <a:lnTo>
                        <a:pt x="507964" y="56034"/>
                      </a:lnTo>
                      <a:cubicBezTo>
                        <a:pt x="507964" y="56034"/>
                        <a:pt x="506237" y="25977"/>
                        <a:pt x="431942" y="9661"/>
                      </a:cubicBezTo>
                      <a:cubicBezTo>
                        <a:pt x="357648" y="-6655"/>
                        <a:pt x="251390" y="-7514"/>
                        <a:pt x="182280" y="48305"/>
                      </a:cubicBezTo>
                      <a:cubicBezTo>
                        <a:pt x="113168" y="104123"/>
                        <a:pt x="74294" y="122157"/>
                        <a:pt x="0" y="3643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DCF38"/>
                    </a:gs>
                    <a:gs pos="63000">
                      <a:srgbClr val="E3F1C6"/>
                    </a:gs>
                    <a:gs pos="92000">
                      <a:srgbClr val="9BCE34"/>
                    </a:gs>
                    <a:gs pos="100000">
                      <a:srgbClr val="6D9224"/>
                    </a:gs>
                  </a:gsLst>
                  <a:lin ang="11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44" name="Freeform 2743"/>
                <p:cNvSpPr/>
                <p:nvPr/>
              </p:nvSpPr>
              <p:spPr>
                <a:xfrm>
                  <a:off x="6962838" y="824392"/>
                  <a:ext cx="397388" cy="3598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88" h="359817">
                      <a:moveTo>
                        <a:pt x="0" y="359817"/>
                      </a:moveTo>
                      <a:lnTo>
                        <a:pt x="19005" y="358100"/>
                      </a:lnTo>
                      <a:cubicBezTo>
                        <a:pt x="19005" y="358100"/>
                        <a:pt x="37147" y="233580"/>
                        <a:pt x="89844" y="157152"/>
                      </a:cubicBezTo>
                      <a:cubicBezTo>
                        <a:pt x="142542" y="80722"/>
                        <a:pt x="225474" y="15458"/>
                        <a:pt x="297177" y="15458"/>
                      </a:cubicBezTo>
                      <a:cubicBezTo>
                        <a:pt x="368880" y="15458"/>
                        <a:pt x="397388" y="24904"/>
                        <a:pt x="397388" y="24904"/>
                      </a:cubicBezTo>
                      <a:cubicBezTo>
                        <a:pt x="397388" y="24904"/>
                        <a:pt x="372335" y="0"/>
                        <a:pt x="330005" y="0"/>
                      </a:cubicBezTo>
                      <a:cubicBezTo>
                        <a:pt x="287674" y="0"/>
                        <a:pt x="65654" y="9446"/>
                        <a:pt x="0" y="359817"/>
                      </a:cubicBezTo>
                      <a:close/>
                    </a:path>
                  </a:pathLst>
                </a:custGeom>
                <a:solidFill>
                  <a:srgbClr val="9EBD5D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45" name="Freeform 2744"/>
                <p:cNvSpPr/>
                <p:nvPr/>
              </p:nvSpPr>
              <p:spPr>
                <a:xfrm>
                  <a:off x="7418970" y="866471"/>
                  <a:ext cx="39739" cy="433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739" h="43367">
                      <a:moveTo>
                        <a:pt x="0" y="18893"/>
                      </a:moveTo>
                      <a:cubicBezTo>
                        <a:pt x="0" y="18893"/>
                        <a:pt x="1728" y="0"/>
                        <a:pt x="14686" y="0"/>
                      </a:cubicBezTo>
                      <a:cubicBezTo>
                        <a:pt x="27644" y="0"/>
                        <a:pt x="36283" y="7729"/>
                        <a:pt x="36283" y="7729"/>
                      </a:cubicBezTo>
                      <a:lnTo>
                        <a:pt x="38011" y="9446"/>
                      </a:lnTo>
                      <a:lnTo>
                        <a:pt x="39739" y="14599"/>
                      </a:lnTo>
                      <a:lnTo>
                        <a:pt x="32828" y="21469"/>
                      </a:lnTo>
                      <a:lnTo>
                        <a:pt x="30236" y="43367"/>
                      </a:lnTo>
                      <a:lnTo>
                        <a:pt x="15550" y="38644"/>
                      </a:lnTo>
                      <a:lnTo>
                        <a:pt x="13822" y="25763"/>
                      </a:lnTo>
                      <a:lnTo>
                        <a:pt x="0" y="18893"/>
                      </a:lnTo>
                      <a:close/>
                    </a:path>
                  </a:pathLst>
                </a:custGeom>
                <a:solidFill>
                  <a:srgbClr val="6B8E23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46" name="Freeform 2745"/>
                <p:cNvSpPr/>
                <p:nvPr/>
              </p:nvSpPr>
              <p:spPr>
                <a:xfrm>
                  <a:off x="6956260" y="1164888"/>
                  <a:ext cx="122456" cy="573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456" h="57322">
                      <a:moveTo>
                        <a:pt x="64036" y="13740"/>
                      </a:moveTo>
                      <a:cubicBezTo>
                        <a:pt x="64036" y="13740"/>
                        <a:pt x="112845" y="3864"/>
                        <a:pt x="84769" y="24904"/>
                      </a:cubicBezTo>
                      <a:cubicBezTo>
                        <a:pt x="56693" y="45943"/>
                        <a:pt x="22137" y="51096"/>
                        <a:pt x="3132" y="51096"/>
                      </a:cubicBezTo>
                      <a:cubicBezTo>
                        <a:pt x="-15874" y="51096"/>
                        <a:pt x="55829" y="72565"/>
                        <a:pt x="96000" y="36068"/>
                      </a:cubicBezTo>
                      <a:cubicBezTo>
                        <a:pt x="136170" y="-429"/>
                        <a:pt x="134442" y="-11593"/>
                        <a:pt x="64036" y="13740"/>
                      </a:cubicBezTo>
                      <a:close/>
                    </a:path>
                  </a:pathLst>
                </a:custGeom>
                <a:gradFill>
                  <a:gsLst>
                    <a:gs pos="52000">
                      <a:srgbClr val="FFFFFF">
                        <a:alpha val="38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47" name="Freeform 2746"/>
                <p:cNvSpPr/>
                <p:nvPr/>
              </p:nvSpPr>
              <p:spPr>
                <a:xfrm>
                  <a:off x="6748807" y="1289739"/>
                  <a:ext cx="363430" cy="25338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3430" h="253382">
                      <a:moveTo>
                        <a:pt x="0" y="0"/>
                      </a:moveTo>
                      <a:cubicBezTo>
                        <a:pt x="0" y="6435"/>
                        <a:pt x="1618" y="127093"/>
                        <a:pt x="80919" y="189835"/>
                      </a:cubicBezTo>
                      <a:cubicBezTo>
                        <a:pt x="160220" y="252578"/>
                        <a:pt x="194207" y="253382"/>
                        <a:pt x="242759" y="253382"/>
                      </a:cubicBezTo>
                      <a:cubicBezTo>
                        <a:pt x="291310" y="253382"/>
                        <a:pt x="346435" y="220562"/>
                        <a:pt x="361760" y="197879"/>
                      </a:cubicBezTo>
                      <a:cubicBezTo>
                        <a:pt x="377084" y="175197"/>
                        <a:pt x="283218" y="238099"/>
                        <a:pt x="174786" y="197879"/>
                      </a:cubicBezTo>
                      <a:cubicBezTo>
                        <a:pt x="66354" y="157660"/>
                        <a:pt x="24276" y="70786"/>
                        <a:pt x="0" y="0"/>
                      </a:cubicBezTo>
                      <a:close/>
                    </a:path>
                  </a:pathLst>
                </a:custGeom>
                <a:solidFill>
                  <a:srgbClr val="A60000">
                    <a:alpha val="42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48" name="Freeform 2747"/>
                <p:cNvSpPr/>
                <p:nvPr/>
              </p:nvSpPr>
              <p:spPr>
                <a:xfrm>
                  <a:off x="7053875" y="1200050"/>
                  <a:ext cx="137664" cy="25378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64" h="253784">
                      <a:moveTo>
                        <a:pt x="0" y="24695"/>
                      </a:moveTo>
                      <a:cubicBezTo>
                        <a:pt x="0" y="24695"/>
                        <a:pt x="95809" y="19547"/>
                        <a:pt x="77683" y="117360"/>
                      </a:cubicBezTo>
                      <a:cubicBezTo>
                        <a:pt x="59557" y="215173"/>
                        <a:pt x="10358" y="253784"/>
                        <a:pt x="10358" y="253784"/>
                      </a:cubicBezTo>
                      <a:cubicBezTo>
                        <a:pt x="10358" y="253784"/>
                        <a:pt x="129471" y="220322"/>
                        <a:pt x="137239" y="94194"/>
                      </a:cubicBezTo>
                      <a:cubicBezTo>
                        <a:pt x="145007" y="-31934"/>
                        <a:pt x="29778" y="-4907"/>
                        <a:pt x="0" y="24695"/>
                      </a:cubicBezTo>
                      <a:close/>
                    </a:path>
                  </a:pathLst>
                </a:custGeom>
                <a:solidFill>
                  <a:srgbClr val="FFFFFF">
                    <a:alpha val="9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749" name="Freeform 2748"/>
                <p:cNvSpPr/>
                <p:nvPr/>
              </p:nvSpPr>
              <p:spPr>
                <a:xfrm>
                  <a:off x="6884045" y="1247911"/>
                  <a:ext cx="220607" cy="841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0607" h="84159">
                      <a:moveTo>
                        <a:pt x="438" y="0"/>
                      </a:moveTo>
                      <a:cubicBezTo>
                        <a:pt x="438" y="0"/>
                        <a:pt x="9070" y="25740"/>
                        <a:pt x="108331" y="25740"/>
                      </a:cubicBezTo>
                      <a:cubicBezTo>
                        <a:pt x="207593" y="25740"/>
                        <a:pt x="220607" y="0"/>
                        <a:pt x="220607" y="0"/>
                      </a:cubicBezTo>
                      <a:cubicBezTo>
                        <a:pt x="220607" y="0"/>
                        <a:pt x="196804" y="75076"/>
                        <a:pt x="108331" y="83656"/>
                      </a:cubicBezTo>
                      <a:cubicBezTo>
                        <a:pt x="19859" y="92237"/>
                        <a:pt x="-3877" y="0"/>
                        <a:pt x="43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3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2750" name="Pear"/>
            <p:cNvGrpSpPr/>
            <p:nvPr/>
          </p:nvGrpSpPr>
          <p:grpSpPr>
            <a:xfrm>
              <a:off x="5353013" y="4997367"/>
              <a:ext cx="438758" cy="682511"/>
              <a:chOff x="5353013" y="4997367"/>
              <a:chExt cx="438758" cy="682511"/>
            </a:xfrm>
          </p:grpSpPr>
          <p:grpSp>
            <p:nvGrpSpPr>
              <p:cNvPr id="2751" name="Group 2750"/>
              <p:cNvGrpSpPr/>
              <p:nvPr/>
            </p:nvGrpSpPr>
            <p:grpSpPr>
              <a:xfrm>
                <a:off x="5352984" y="4997367"/>
                <a:ext cx="437238" cy="682511"/>
                <a:chOff x="5352984" y="4997367"/>
                <a:chExt cx="437238" cy="682511"/>
              </a:xfrm>
            </p:grpSpPr>
            <p:sp>
              <p:nvSpPr>
                <p:cNvPr id="2752" name="Freeform 2751"/>
                <p:cNvSpPr/>
                <p:nvPr/>
              </p:nvSpPr>
              <p:spPr>
                <a:xfrm>
                  <a:off x="5595269" y="5163598"/>
                  <a:ext cx="52092" cy="31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092" h="31812">
                      <a:moveTo>
                        <a:pt x="0" y="0"/>
                      </a:moveTo>
                      <a:cubicBezTo>
                        <a:pt x="0" y="0"/>
                        <a:pt x="27317" y="0"/>
                        <a:pt x="31967" y="0"/>
                      </a:cubicBezTo>
                      <a:cubicBezTo>
                        <a:pt x="36617" y="0"/>
                        <a:pt x="50566" y="5206"/>
                        <a:pt x="50566" y="5206"/>
                      </a:cubicBezTo>
                      <a:cubicBezTo>
                        <a:pt x="50566" y="5206"/>
                        <a:pt x="54053" y="19087"/>
                        <a:pt x="50566" y="18509"/>
                      </a:cubicBezTo>
                      <a:cubicBezTo>
                        <a:pt x="47079" y="17931"/>
                        <a:pt x="47079" y="31812"/>
                        <a:pt x="23830" y="31812"/>
                      </a:cubicBezTo>
                      <a:cubicBezTo>
                        <a:pt x="581" y="31812"/>
                        <a:pt x="8137" y="18509"/>
                        <a:pt x="4068" y="18509"/>
                      </a:cubicBezTo>
                      <a:cubicBezTo>
                        <a:pt x="0" y="18509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F6D854"/>
                    </a:gs>
                    <a:gs pos="100000">
                      <a:srgbClr val="F3CD2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53" name="Freeform 2752"/>
                <p:cNvSpPr/>
                <p:nvPr/>
              </p:nvSpPr>
              <p:spPr>
                <a:xfrm>
                  <a:off x="5595270" y="4997367"/>
                  <a:ext cx="41366" cy="188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366" h="188186">
                      <a:moveTo>
                        <a:pt x="0" y="168920"/>
                      </a:moveTo>
                      <a:lnTo>
                        <a:pt x="3152" y="180121"/>
                      </a:lnTo>
                      <a:lnTo>
                        <a:pt x="19360" y="188186"/>
                      </a:lnTo>
                      <a:cubicBezTo>
                        <a:pt x="19360" y="188186"/>
                        <a:pt x="29716" y="117840"/>
                        <a:pt x="31967" y="115600"/>
                      </a:cubicBezTo>
                      <a:cubicBezTo>
                        <a:pt x="34218" y="113359"/>
                        <a:pt x="40972" y="46598"/>
                        <a:pt x="40972" y="33157"/>
                      </a:cubicBezTo>
                      <a:cubicBezTo>
                        <a:pt x="40972" y="19715"/>
                        <a:pt x="43673" y="6273"/>
                        <a:pt x="34668" y="2688"/>
                      </a:cubicBezTo>
                      <a:cubicBezTo>
                        <a:pt x="25664" y="-896"/>
                        <a:pt x="24763" y="2688"/>
                        <a:pt x="24763" y="2688"/>
                      </a:cubicBezTo>
                      <a:cubicBezTo>
                        <a:pt x="24763" y="2688"/>
                        <a:pt x="21161" y="0"/>
                        <a:pt x="19360" y="0"/>
                      </a:cubicBezTo>
                      <a:cubicBezTo>
                        <a:pt x="17559" y="0"/>
                        <a:pt x="7654" y="5377"/>
                        <a:pt x="12156" y="15234"/>
                      </a:cubicBezTo>
                      <a:cubicBezTo>
                        <a:pt x="16659" y="25091"/>
                        <a:pt x="20260" y="96781"/>
                        <a:pt x="0" y="168920"/>
                      </a:cubicBezTo>
                      <a:close/>
                    </a:path>
                  </a:pathLst>
                </a:custGeom>
                <a:solidFill>
                  <a:srgbClr val="DA8F3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54" name="Freeform 2753"/>
                <p:cNvSpPr/>
                <p:nvPr/>
              </p:nvSpPr>
              <p:spPr>
                <a:xfrm>
                  <a:off x="5352984" y="5156542"/>
                  <a:ext cx="437238" cy="523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7238" h="523337">
                      <a:moveTo>
                        <a:pt x="261645" y="26323"/>
                      </a:moveTo>
                      <a:cubicBezTo>
                        <a:pt x="261645" y="26323"/>
                        <a:pt x="247237" y="20947"/>
                        <a:pt x="249038" y="20947"/>
                      </a:cubicBezTo>
                      <a:cubicBezTo>
                        <a:pt x="250839" y="20947"/>
                        <a:pt x="240934" y="5713"/>
                        <a:pt x="242284" y="7057"/>
                      </a:cubicBezTo>
                      <a:cubicBezTo>
                        <a:pt x="242284" y="7057"/>
                        <a:pt x="231929" y="1232"/>
                        <a:pt x="230128" y="2128"/>
                      </a:cubicBezTo>
                      <a:cubicBezTo>
                        <a:pt x="228327" y="3024"/>
                        <a:pt x="201313" y="-3249"/>
                        <a:pt x="193208" y="2128"/>
                      </a:cubicBezTo>
                      <a:cubicBezTo>
                        <a:pt x="185104" y="7505"/>
                        <a:pt x="158990" y="15570"/>
                        <a:pt x="144583" y="65753"/>
                      </a:cubicBezTo>
                      <a:cubicBezTo>
                        <a:pt x="130175" y="115936"/>
                        <a:pt x="108564" y="131171"/>
                        <a:pt x="108564" y="131171"/>
                      </a:cubicBezTo>
                      <a:cubicBezTo>
                        <a:pt x="108564" y="131171"/>
                        <a:pt x="53635" y="171496"/>
                        <a:pt x="32924" y="212717"/>
                      </a:cubicBezTo>
                      <a:cubicBezTo>
                        <a:pt x="12213" y="253939"/>
                        <a:pt x="-10299" y="294266"/>
                        <a:pt x="5009" y="355202"/>
                      </a:cubicBezTo>
                      <a:cubicBezTo>
                        <a:pt x="20317" y="416138"/>
                        <a:pt x="45530" y="469009"/>
                        <a:pt x="95957" y="489620"/>
                      </a:cubicBezTo>
                      <a:cubicBezTo>
                        <a:pt x="146384" y="510231"/>
                        <a:pt x="152687" y="510231"/>
                        <a:pt x="152687" y="510231"/>
                      </a:cubicBezTo>
                      <a:cubicBezTo>
                        <a:pt x="152687" y="510231"/>
                        <a:pt x="158089" y="512023"/>
                        <a:pt x="193208" y="520089"/>
                      </a:cubicBezTo>
                      <a:cubicBezTo>
                        <a:pt x="228327" y="528152"/>
                        <a:pt x="276053" y="520089"/>
                        <a:pt x="303067" y="508439"/>
                      </a:cubicBezTo>
                      <a:cubicBezTo>
                        <a:pt x="330081" y="496789"/>
                        <a:pt x="375106" y="462736"/>
                        <a:pt x="389513" y="443918"/>
                      </a:cubicBezTo>
                      <a:cubicBezTo>
                        <a:pt x="403920" y="425099"/>
                        <a:pt x="437238" y="382086"/>
                        <a:pt x="437238" y="315772"/>
                      </a:cubicBezTo>
                      <a:cubicBezTo>
                        <a:pt x="437238" y="249459"/>
                        <a:pt x="403020" y="192107"/>
                        <a:pt x="383210" y="169703"/>
                      </a:cubicBezTo>
                      <a:cubicBezTo>
                        <a:pt x="363399" y="147300"/>
                        <a:pt x="354394" y="114143"/>
                        <a:pt x="354394" y="114143"/>
                      </a:cubicBezTo>
                      <a:cubicBezTo>
                        <a:pt x="354394" y="114143"/>
                        <a:pt x="334584" y="54103"/>
                        <a:pt x="327380" y="38869"/>
                      </a:cubicBezTo>
                      <a:cubicBezTo>
                        <a:pt x="320176" y="23635"/>
                        <a:pt x="305769" y="14674"/>
                        <a:pt x="289560" y="12882"/>
                      </a:cubicBezTo>
                      <a:cubicBezTo>
                        <a:pt x="273352" y="11089"/>
                        <a:pt x="266147" y="26323"/>
                        <a:pt x="261645" y="26323"/>
                      </a:cubicBezTo>
                      <a:close/>
                    </a:path>
                  </a:pathLst>
                </a:custGeom>
                <a:gradFill>
                  <a:gsLst>
                    <a:gs pos="17000">
                      <a:srgbClr val="FFEB1F"/>
                    </a:gs>
                    <a:gs pos="85000">
                      <a:srgbClr val="FFD41D"/>
                    </a:gs>
                  </a:gsLst>
                  <a:lin ang="48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2755" name="Freeform 2754"/>
              <p:cNvSpPr/>
              <p:nvPr/>
            </p:nvSpPr>
            <p:spPr>
              <a:xfrm>
                <a:off x="5511103" y="5170615"/>
                <a:ext cx="76878" cy="54888"/>
              </a:xfrm>
              <a:custGeom>
                <a:avLst/>
                <a:gdLst/>
                <a:ahLst/>
                <a:cxnLst/>
                <a:rect l="0" t="0" r="0" b="0"/>
                <a:pathLst>
                  <a:path w="76878" h="54888">
                    <a:moveTo>
                      <a:pt x="76878" y="7076"/>
                    </a:moveTo>
                    <a:cubicBezTo>
                      <a:pt x="76878" y="7076"/>
                      <a:pt x="54029" y="-7262"/>
                      <a:pt x="37220" y="4686"/>
                    </a:cubicBezTo>
                    <a:cubicBezTo>
                      <a:pt x="20411" y="16634"/>
                      <a:pt x="0" y="54888"/>
                      <a:pt x="0" y="54888"/>
                    </a:cubicBezTo>
                    <a:cubicBezTo>
                      <a:pt x="0" y="54888"/>
                      <a:pt x="33618" y="7076"/>
                      <a:pt x="76878" y="7076"/>
                    </a:cubicBezTo>
                    <a:close/>
                  </a:path>
                </a:pathLst>
              </a:custGeom>
              <a:solidFill>
                <a:srgbClr val="EECB15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56" name="Freeform 2755"/>
              <p:cNvSpPr/>
              <p:nvPr/>
            </p:nvSpPr>
            <p:spPr>
              <a:xfrm>
                <a:off x="5640462" y="5170616"/>
                <a:ext cx="135128" cy="307091"/>
              </a:xfrm>
              <a:custGeom>
                <a:avLst/>
                <a:gdLst/>
                <a:ahLst/>
                <a:cxnLst/>
                <a:rect l="0" t="0" r="0" b="0"/>
                <a:pathLst>
                  <a:path w="135128" h="307091">
                    <a:moveTo>
                      <a:pt x="0" y="0"/>
                    </a:moveTo>
                    <a:cubicBezTo>
                      <a:pt x="0" y="0"/>
                      <a:pt x="29978" y="13125"/>
                      <a:pt x="35982" y="40606"/>
                    </a:cubicBezTo>
                    <a:cubicBezTo>
                      <a:pt x="41985" y="68087"/>
                      <a:pt x="47988" y="125439"/>
                      <a:pt x="78004" y="155310"/>
                    </a:cubicBezTo>
                    <a:cubicBezTo>
                      <a:pt x="108020" y="185180"/>
                      <a:pt x="132033" y="210272"/>
                      <a:pt x="132033" y="240143"/>
                    </a:cubicBezTo>
                    <a:cubicBezTo>
                      <a:pt x="132033" y="270014"/>
                      <a:pt x="132033" y="308249"/>
                      <a:pt x="134434" y="307091"/>
                    </a:cubicBezTo>
                    <a:cubicBezTo>
                      <a:pt x="136834" y="305859"/>
                      <a:pt x="134434" y="218636"/>
                      <a:pt x="102017" y="191155"/>
                    </a:cubicBezTo>
                    <a:cubicBezTo>
                      <a:pt x="69599" y="163674"/>
                      <a:pt x="28778" y="120660"/>
                      <a:pt x="23975" y="62113"/>
                    </a:cubicBezTo>
                    <a:cubicBezTo>
                      <a:pt x="19173" y="356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BC28">
                  <a:alpha val="3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57" name="Freeform 2756"/>
              <p:cNvSpPr/>
              <p:nvPr/>
            </p:nvSpPr>
            <p:spPr>
              <a:xfrm>
                <a:off x="5708026" y="5513830"/>
                <a:ext cx="61007" cy="87652"/>
              </a:xfrm>
              <a:custGeom>
                <a:avLst/>
                <a:gdLst/>
                <a:ahLst/>
                <a:cxnLst/>
                <a:rect l="0" t="0" r="0" b="0"/>
                <a:pathLst>
                  <a:path w="61007" h="87652">
                    <a:moveTo>
                      <a:pt x="59751" y="0"/>
                    </a:moveTo>
                    <a:cubicBezTo>
                      <a:pt x="59751" y="0"/>
                      <a:pt x="40540" y="57333"/>
                      <a:pt x="6922" y="80035"/>
                    </a:cubicBezTo>
                    <a:cubicBezTo>
                      <a:pt x="-26695" y="102737"/>
                      <a:pt x="72958" y="74061"/>
                      <a:pt x="59751" y="0"/>
                    </a:cubicBezTo>
                    <a:close/>
                  </a:path>
                </a:pathLst>
              </a:custGeom>
              <a:solidFill>
                <a:srgbClr val="EFC928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58" name="Freeform 2757"/>
              <p:cNvSpPr/>
              <p:nvPr/>
            </p:nvSpPr>
            <p:spPr>
              <a:xfrm>
                <a:off x="5407153" y="5585168"/>
                <a:ext cx="21330" cy="33045"/>
              </a:xfrm>
              <a:custGeom>
                <a:avLst/>
                <a:gdLst/>
                <a:ahLst/>
                <a:cxnLst/>
                <a:rect l="0" t="0" r="0" b="0"/>
                <a:pathLst>
                  <a:path w="21330" h="33045">
                    <a:moveTo>
                      <a:pt x="0" y="10100"/>
                    </a:moveTo>
                    <a:cubicBezTo>
                      <a:pt x="0" y="20256"/>
                      <a:pt x="14989" y="36984"/>
                      <a:pt x="19792" y="32204"/>
                    </a:cubicBezTo>
                    <a:cubicBezTo>
                      <a:pt x="24594" y="27425"/>
                      <a:pt x="17390" y="14282"/>
                      <a:pt x="11387" y="3529"/>
                    </a:cubicBezTo>
                    <a:cubicBezTo>
                      <a:pt x="5384" y="-7225"/>
                      <a:pt x="0" y="10100"/>
                      <a:pt x="0" y="10100"/>
                    </a:cubicBezTo>
                    <a:close/>
                  </a:path>
                </a:pathLst>
              </a:custGeom>
              <a:solidFill>
                <a:srgbClr val="E1BA1B">
                  <a:alpha val="61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2759" name="Picture 275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6840" y="5165654"/>
                <a:ext cx="434931" cy="513480"/>
              </a:xfrm>
              <a:prstGeom prst="rect">
                <a:avLst/>
              </a:prstGeom>
            </p:spPr>
          </p:pic>
          <p:sp>
            <p:nvSpPr>
              <p:cNvPr id="2760" name="Freeform 2759"/>
              <p:cNvSpPr/>
              <p:nvPr/>
            </p:nvSpPr>
            <p:spPr>
              <a:xfrm>
                <a:off x="5388098" y="5306137"/>
                <a:ext cx="245943" cy="244755"/>
              </a:xfrm>
              <a:custGeom>
                <a:avLst/>
                <a:gdLst/>
                <a:ahLst/>
                <a:cxnLst/>
                <a:rect l="0" t="0" r="0" b="0"/>
                <a:pathLst>
                  <a:path w="245943" h="244755">
                    <a:moveTo>
                      <a:pt x="0" y="122378"/>
                    </a:moveTo>
                    <a:cubicBezTo>
                      <a:pt x="0" y="54773"/>
                      <a:pt x="55020" y="0"/>
                      <a:pt x="122972" y="0"/>
                    </a:cubicBezTo>
                    <a:cubicBezTo>
                      <a:pt x="190856" y="0"/>
                      <a:pt x="245943" y="54773"/>
                      <a:pt x="245943" y="122378"/>
                    </a:cubicBezTo>
                    <a:cubicBezTo>
                      <a:pt x="245943" y="189953"/>
                      <a:pt x="190856" y="244755"/>
                      <a:pt x="122972" y="244755"/>
                    </a:cubicBezTo>
                    <a:cubicBezTo>
                      <a:pt x="55020" y="244755"/>
                      <a:pt x="0" y="189953"/>
                      <a:pt x="0" y="122378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2761" name="Pear"/>
            <p:cNvGrpSpPr/>
            <p:nvPr/>
          </p:nvGrpSpPr>
          <p:grpSpPr>
            <a:xfrm>
              <a:off x="5816145" y="4997367"/>
              <a:ext cx="438758" cy="682511"/>
              <a:chOff x="5816145" y="4997367"/>
              <a:chExt cx="438758" cy="682511"/>
            </a:xfrm>
          </p:grpSpPr>
          <p:grpSp>
            <p:nvGrpSpPr>
              <p:cNvPr id="2762" name="Group 2761"/>
              <p:cNvGrpSpPr/>
              <p:nvPr/>
            </p:nvGrpSpPr>
            <p:grpSpPr>
              <a:xfrm>
                <a:off x="5816116" y="4997367"/>
                <a:ext cx="437238" cy="682511"/>
                <a:chOff x="5816116" y="4997367"/>
                <a:chExt cx="437238" cy="682511"/>
              </a:xfrm>
            </p:grpSpPr>
            <p:sp>
              <p:nvSpPr>
                <p:cNvPr id="2763" name="Freeform 2762"/>
                <p:cNvSpPr/>
                <p:nvPr/>
              </p:nvSpPr>
              <p:spPr>
                <a:xfrm>
                  <a:off x="6058400" y="5163598"/>
                  <a:ext cx="52092" cy="31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092" h="31812">
                      <a:moveTo>
                        <a:pt x="0" y="0"/>
                      </a:moveTo>
                      <a:cubicBezTo>
                        <a:pt x="0" y="0"/>
                        <a:pt x="27317" y="0"/>
                        <a:pt x="31967" y="0"/>
                      </a:cubicBezTo>
                      <a:cubicBezTo>
                        <a:pt x="36617" y="0"/>
                        <a:pt x="50566" y="5206"/>
                        <a:pt x="50566" y="5206"/>
                      </a:cubicBezTo>
                      <a:cubicBezTo>
                        <a:pt x="50566" y="5206"/>
                        <a:pt x="54053" y="19087"/>
                        <a:pt x="50566" y="18509"/>
                      </a:cubicBezTo>
                      <a:cubicBezTo>
                        <a:pt x="47079" y="17931"/>
                        <a:pt x="47079" y="31812"/>
                        <a:pt x="23830" y="31812"/>
                      </a:cubicBezTo>
                      <a:cubicBezTo>
                        <a:pt x="581" y="31812"/>
                        <a:pt x="8137" y="18509"/>
                        <a:pt x="4068" y="18509"/>
                      </a:cubicBezTo>
                      <a:cubicBezTo>
                        <a:pt x="0" y="18509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F6D854"/>
                    </a:gs>
                    <a:gs pos="100000">
                      <a:srgbClr val="F3CD2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64" name="Freeform 2763"/>
                <p:cNvSpPr/>
                <p:nvPr/>
              </p:nvSpPr>
              <p:spPr>
                <a:xfrm>
                  <a:off x="6058401" y="4997367"/>
                  <a:ext cx="41366" cy="188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366" h="188186">
                      <a:moveTo>
                        <a:pt x="0" y="168920"/>
                      </a:moveTo>
                      <a:lnTo>
                        <a:pt x="3152" y="180121"/>
                      </a:lnTo>
                      <a:lnTo>
                        <a:pt x="19360" y="188186"/>
                      </a:lnTo>
                      <a:cubicBezTo>
                        <a:pt x="19360" y="188186"/>
                        <a:pt x="29716" y="117840"/>
                        <a:pt x="31967" y="115600"/>
                      </a:cubicBezTo>
                      <a:cubicBezTo>
                        <a:pt x="34218" y="113359"/>
                        <a:pt x="40972" y="46598"/>
                        <a:pt x="40972" y="33157"/>
                      </a:cubicBezTo>
                      <a:cubicBezTo>
                        <a:pt x="40972" y="19715"/>
                        <a:pt x="43673" y="6273"/>
                        <a:pt x="34668" y="2688"/>
                      </a:cubicBezTo>
                      <a:cubicBezTo>
                        <a:pt x="25664" y="-896"/>
                        <a:pt x="24763" y="2688"/>
                        <a:pt x="24763" y="2688"/>
                      </a:cubicBezTo>
                      <a:cubicBezTo>
                        <a:pt x="24763" y="2688"/>
                        <a:pt x="21161" y="0"/>
                        <a:pt x="19360" y="0"/>
                      </a:cubicBezTo>
                      <a:cubicBezTo>
                        <a:pt x="17559" y="0"/>
                        <a:pt x="7654" y="5377"/>
                        <a:pt x="12156" y="15234"/>
                      </a:cubicBezTo>
                      <a:cubicBezTo>
                        <a:pt x="16659" y="25091"/>
                        <a:pt x="20260" y="96781"/>
                        <a:pt x="0" y="168920"/>
                      </a:cubicBezTo>
                      <a:close/>
                    </a:path>
                  </a:pathLst>
                </a:custGeom>
                <a:solidFill>
                  <a:srgbClr val="DA8F3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65" name="Freeform 2764"/>
                <p:cNvSpPr/>
                <p:nvPr/>
              </p:nvSpPr>
              <p:spPr>
                <a:xfrm>
                  <a:off x="5816116" y="5156542"/>
                  <a:ext cx="437238" cy="523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7238" h="523337">
                      <a:moveTo>
                        <a:pt x="261645" y="26323"/>
                      </a:moveTo>
                      <a:cubicBezTo>
                        <a:pt x="261645" y="26323"/>
                        <a:pt x="247237" y="20947"/>
                        <a:pt x="249038" y="20947"/>
                      </a:cubicBezTo>
                      <a:cubicBezTo>
                        <a:pt x="250839" y="20947"/>
                        <a:pt x="240934" y="5713"/>
                        <a:pt x="242284" y="7057"/>
                      </a:cubicBezTo>
                      <a:cubicBezTo>
                        <a:pt x="242284" y="7057"/>
                        <a:pt x="231929" y="1232"/>
                        <a:pt x="230128" y="2128"/>
                      </a:cubicBezTo>
                      <a:cubicBezTo>
                        <a:pt x="228327" y="3024"/>
                        <a:pt x="201313" y="-3249"/>
                        <a:pt x="193208" y="2128"/>
                      </a:cubicBezTo>
                      <a:cubicBezTo>
                        <a:pt x="185104" y="7505"/>
                        <a:pt x="158990" y="15570"/>
                        <a:pt x="144583" y="65753"/>
                      </a:cubicBezTo>
                      <a:cubicBezTo>
                        <a:pt x="130175" y="115936"/>
                        <a:pt x="108564" y="131171"/>
                        <a:pt x="108564" y="131171"/>
                      </a:cubicBezTo>
                      <a:cubicBezTo>
                        <a:pt x="108564" y="131171"/>
                        <a:pt x="53635" y="171496"/>
                        <a:pt x="32924" y="212717"/>
                      </a:cubicBezTo>
                      <a:cubicBezTo>
                        <a:pt x="12213" y="253939"/>
                        <a:pt x="-10299" y="294266"/>
                        <a:pt x="5009" y="355202"/>
                      </a:cubicBezTo>
                      <a:cubicBezTo>
                        <a:pt x="20317" y="416138"/>
                        <a:pt x="45530" y="469009"/>
                        <a:pt x="95957" y="489620"/>
                      </a:cubicBezTo>
                      <a:cubicBezTo>
                        <a:pt x="146384" y="510231"/>
                        <a:pt x="152687" y="510231"/>
                        <a:pt x="152687" y="510231"/>
                      </a:cubicBezTo>
                      <a:cubicBezTo>
                        <a:pt x="152687" y="510231"/>
                        <a:pt x="158089" y="512023"/>
                        <a:pt x="193208" y="520089"/>
                      </a:cubicBezTo>
                      <a:cubicBezTo>
                        <a:pt x="228327" y="528152"/>
                        <a:pt x="276053" y="520089"/>
                        <a:pt x="303067" y="508439"/>
                      </a:cubicBezTo>
                      <a:cubicBezTo>
                        <a:pt x="330081" y="496789"/>
                        <a:pt x="375106" y="462736"/>
                        <a:pt x="389513" y="443918"/>
                      </a:cubicBezTo>
                      <a:cubicBezTo>
                        <a:pt x="403920" y="425099"/>
                        <a:pt x="437238" y="382086"/>
                        <a:pt x="437238" y="315772"/>
                      </a:cubicBezTo>
                      <a:cubicBezTo>
                        <a:pt x="437238" y="249459"/>
                        <a:pt x="403020" y="192107"/>
                        <a:pt x="383210" y="169703"/>
                      </a:cubicBezTo>
                      <a:cubicBezTo>
                        <a:pt x="363399" y="147300"/>
                        <a:pt x="354394" y="114143"/>
                        <a:pt x="354394" y="114143"/>
                      </a:cubicBezTo>
                      <a:cubicBezTo>
                        <a:pt x="354394" y="114143"/>
                        <a:pt x="334584" y="54103"/>
                        <a:pt x="327380" y="38869"/>
                      </a:cubicBezTo>
                      <a:cubicBezTo>
                        <a:pt x="320176" y="23635"/>
                        <a:pt x="305769" y="14674"/>
                        <a:pt x="289560" y="12882"/>
                      </a:cubicBezTo>
                      <a:cubicBezTo>
                        <a:pt x="273352" y="11089"/>
                        <a:pt x="266147" y="26323"/>
                        <a:pt x="261645" y="26323"/>
                      </a:cubicBezTo>
                      <a:close/>
                    </a:path>
                  </a:pathLst>
                </a:custGeom>
                <a:gradFill>
                  <a:gsLst>
                    <a:gs pos="17000">
                      <a:srgbClr val="FFEB1F"/>
                    </a:gs>
                    <a:gs pos="85000">
                      <a:srgbClr val="FFD41D"/>
                    </a:gs>
                  </a:gsLst>
                  <a:lin ang="48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2766" name="Freeform 2765"/>
              <p:cNvSpPr/>
              <p:nvPr/>
            </p:nvSpPr>
            <p:spPr>
              <a:xfrm>
                <a:off x="5974235" y="5170615"/>
                <a:ext cx="76878" cy="54888"/>
              </a:xfrm>
              <a:custGeom>
                <a:avLst/>
                <a:gdLst/>
                <a:ahLst/>
                <a:cxnLst/>
                <a:rect l="0" t="0" r="0" b="0"/>
                <a:pathLst>
                  <a:path w="76878" h="54888">
                    <a:moveTo>
                      <a:pt x="76878" y="7076"/>
                    </a:moveTo>
                    <a:cubicBezTo>
                      <a:pt x="76878" y="7076"/>
                      <a:pt x="54029" y="-7262"/>
                      <a:pt x="37220" y="4686"/>
                    </a:cubicBezTo>
                    <a:cubicBezTo>
                      <a:pt x="20411" y="16634"/>
                      <a:pt x="0" y="54888"/>
                      <a:pt x="0" y="54888"/>
                    </a:cubicBezTo>
                    <a:cubicBezTo>
                      <a:pt x="0" y="54888"/>
                      <a:pt x="33618" y="7076"/>
                      <a:pt x="76878" y="7076"/>
                    </a:cubicBezTo>
                    <a:close/>
                  </a:path>
                </a:pathLst>
              </a:custGeom>
              <a:solidFill>
                <a:srgbClr val="EECB15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67" name="Freeform 2766"/>
              <p:cNvSpPr/>
              <p:nvPr/>
            </p:nvSpPr>
            <p:spPr>
              <a:xfrm>
                <a:off x="6103594" y="5170616"/>
                <a:ext cx="135128" cy="307091"/>
              </a:xfrm>
              <a:custGeom>
                <a:avLst/>
                <a:gdLst/>
                <a:ahLst/>
                <a:cxnLst/>
                <a:rect l="0" t="0" r="0" b="0"/>
                <a:pathLst>
                  <a:path w="135128" h="307091">
                    <a:moveTo>
                      <a:pt x="0" y="0"/>
                    </a:moveTo>
                    <a:cubicBezTo>
                      <a:pt x="0" y="0"/>
                      <a:pt x="29978" y="13125"/>
                      <a:pt x="35982" y="40606"/>
                    </a:cubicBezTo>
                    <a:cubicBezTo>
                      <a:pt x="41985" y="68087"/>
                      <a:pt x="47988" y="125439"/>
                      <a:pt x="78004" y="155310"/>
                    </a:cubicBezTo>
                    <a:cubicBezTo>
                      <a:pt x="108020" y="185180"/>
                      <a:pt x="132033" y="210272"/>
                      <a:pt x="132033" y="240143"/>
                    </a:cubicBezTo>
                    <a:cubicBezTo>
                      <a:pt x="132033" y="270014"/>
                      <a:pt x="132033" y="308249"/>
                      <a:pt x="134434" y="307091"/>
                    </a:cubicBezTo>
                    <a:cubicBezTo>
                      <a:pt x="136834" y="305859"/>
                      <a:pt x="134434" y="218636"/>
                      <a:pt x="102017" y="191155"/>
                    </a:cubicBezTo>
                    <a:cubicBezTo>
                      <a:pt x="69599" y="163674"/>
                      <a:pt x="28778" y="120660"/>
                      <a:pt x="23975" y="62113"/>
                    </a:cubicBezTo>
                    <a:cubicBezTo>
                      <a:pt x="19173" y="356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BC28">
                  <a:alpha val="3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68" name="Freeform 2767"/>
              <p:cNvSpPr/>
              <p:nvPr/>
            </p:nvSpPr>
            <p:spPr>
              <a:xfrm>
                <a:off x="6171158" y="5513830"/>
                <a:ext cx="61007" cy="87652"/>
              </a:xfrm>
              <a:custGeom>
                <a:avLst/>
                <a:gdLst/>
                <a:ahLst/>
                <a:cxnLst/>
                <a:rect l="0" t="0" r="0" b="0"/>
                <a:pathLst>
                  <a:path w="61007" h="87652">
                    <a:moveTo>
                      <a:pt x="59751" y="0"/>
                    </a:moveTo>
                    <a:cubicBezTo>
                      <a:pt x="59751" y="0"/>
                      <a:pt x="40540" y="57333"/>
                      <a:pt x="6922" y="80035"/>
                    </a:cubicBezTo>
                    <a:cubicBezTo>
                      <a:pt x="-26695" y="102737"/>
                      <a:pt x="72958" y="74061"/>
                      <a:pt x="59751" y="0"/>
                    </a:cubicBezTo>
                    <a:close/>
                  </a:path>
                </a:pathLst>
              </a:custGeom>
              <a:solidFill>
                <a:srgbClr val="EFC928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69" name="Freeform 2768"/>
              <p:cNvSpPr/>
              <p:nvPr/>
            </p:nvSpPr>
            <p:spPr>
              <a:xfrm>
                <a:off x="5870285" y="5585168"/>
                <a:ext cx="21330" cy="33045"/>
              </a:xfrm>
              <a:custGeom>
                <a:avLst/>
                <a:gdLst/>
                <a:ahLst/>
                <a:cxnLst/>
                <a:rect l="0" t="0" r="0" b="0"/>
                <a:pathLst>
                  <a:path w="21330" h="33045">
                    <a:moveTo>
                      <a:pt x="0" y="10100"/>
                    </a:moveTo>
                    <a:cubicBezTo>
                      <a:pt x="0" y="20256"/>
                      <a:pt x="14989" y="36984"/>
                      <a:pt x="19792" y="32204"/>
                    </a:cubicBezTo>
                    <a:cubicBezTo>
                      <a:pt x="24594" y="27425"/>
                      <a:pt x="17390" y="14282"/>
                      <a:pt x="11387" y="3529"/>
                    </a:cubicBezTo>
                    <a:cubicBezTo>
                      <a:pt x="5384" y="-7225"/>
                      <a:pt x="0" y="10100"/>
                      <a:pt x="0" y="10100"/>
                    </a:cubicBezTo>
                    <a:close/>
                  </a:path>
                </a:pathLst>
              </a:custGeom>
              <a:solidFill>
                <a:srgbClr val="E1BA1B">
                  <a:alpha val="61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2770" name="Picture 276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9972" y="5165654"/>
                <a:ext cx="434931" cy="513480"/>
              </a:xfrm>
              <a:prstGeom prst="rect">
                <a:avLst/>
              </a:prstGeom>
            </p:spPr>
          </p:pic>
          <p:sp>
            <p:nvSpPr>
              <p:cNvPr id="2771" name="Freeform 2770"/>
              <p:cNvSpPr/>
              <p:nvPr/>
            </p:nvSpPr>
            <p:spPr>
              <a:xfrm>
                <a:off x="5851229" y="5306137"/>
                <a:ext cx="245943" cy="244755"/>
              </a:xfrm>
              <a:custGeom>
                <a:avLst/>
                <a:gdLst/>
                <a:ahLst/>
                <a:cxnLst/>
                <a:rect l="0" t="0" r="0" b="0"/>
                <a:pathLst>
                  <a:path w="245943" h="244755">
                    <a:moveTo>
                      <a:pt x="0" y="122378"/>
                    </a:moveTo>
                    <a:cubicBezTo>
                      <a:pt x="0" y="54773"/>
                      <a:pt x="55020" y="0"/>
                      <a:pt x="122972" y="0"/>
                    </a:cubicBezTo>
                    <a:cubicBezTo>
                      <a:pt x="190856" y="0"/>
                      <a:pt x="245943" y="54773"/>
                      <a:pt x="245943" y="122378"/>
                    </a:cubicBezTo>
                    <a:cubicBezTo>
                      <a:pt x="245943" y="189953"/>
                      <a:pt x="190856" y="244755"/>
                      <a:pt x="122972" y="244755"/>
                    </a:cubicBezTo>
                    <a:cubicBezTo>
                      <a:pt x="55020" y="244755"/>
                      <a:pt x="0" y="189953"/>
                      <a:pt x="0" y="122378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2772" name="Pear"/>
            <p:cNvGrpSpPr/>
            <p:nvPr/>
          </p:nvGrpSpPr>
          <p:grpSpPr>
            <a:xfrm>
              <a:off x="6279277" y="4997367"/>
              <a:ext cx="438758" cy="682511"/>
              <a:chOff x="6279277" y="4997367"/>
              <a:chExt cx="438758" cy="682511"/>
            </a:xfrm>
          </p:grpSpPr>
          <p:grpSp>
            <p:nvGrpSpPr>
              <p:cNvPr id="2773" name="Group 2772"/>
              <p:cNvGrpSpPr/>
              <p:nvPr/>
            </p:nvGrpSpPr>
            <p:grpSpPr>
              <a:xfrm>
                <a:off x="6279248" y="4997367"/>
                <a:ext cx="437238" cy="682511"/>
                <a:chOff x="6279248" y="4997367"/>
                <a:chExt cx="437238" cy="682511"/>
              </a:xfrm>
            </p:grpSpPr>
            <p:sp>
              <p:nvSpPr>
                <p:cNvPr id="2774" name="Freeform 2773"/>
                <p:cNvSpPr/>
                <p:nvPr/>
              </p:nvSpPr>
              <p:spPr>
                <a:xfrm>
                  <a:off x="6521532" y="5163598"/>
                  <a:ext cx="52092" cy="31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092" h="31812">
                      <a:moveTo>
                        <a:pt x="0" y="0"/>
                      </a:moveTo>
                      <a:cubicBezTo>
                        <a:pt x="0" y="0"/>
                        <a:pt x="27317" y="0"/>
                        <a:pt x="31967" y="0"/>
                      </a:cubicBezTo>
                      <a:cubicBezTo>
                        <a:pt x="36617" y="0"/>
                        <a:pt x="50566" y="5206"/>
                        <a:pt x="50566" y="5206"/>
                      </a:cubicBezTo>
                      <a:cubicBezTo>
                        <a:pt x="50566" y="5206"/>
                        <a:pt x="54053" y="19087"/>
                        <a:pt x="50566" y="18509"/>
                      </a:cubicBezTo>
                      <a:cubicBezTo>
                        <a:pt x="47079" y="17931"/>
                        <a:pt x="47079" y="31812"/>
                        <a:pt x="23830" y="31812"/>
                      </a:cubicBezTo>
                      <a:cubicBezTo>
                        <a:pt x="581" y="31812"/>
                        <a:pt x="8137" y="18509"/>
                        <a:pt x="4068" y="18509"/>
                      </a:cubicBezTo>
                      <a:cubicBezTo>
                        <a:pt x="0" y="18509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F6D854"/>
                    </a:gs>
                    <a:gs pos="100000">
                      <a:srgbClr val="F3CD2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75" name="Freeform 2774"/>
                <p:cNvSpPr/>
                <p:nvPr/>
              </p:nvSpPr>
              <p:spPr>
                <a:xfrm>
                  <a:off x="6521533" y="4997367"/>
                  <a:ext cx="41366" cy="188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366" h="188186">
                      <a:moveTo>
                        <a:pt x="0" y="168920"/>
                      </a:moveTo>
                      <a:lnTo>
                        <a:pt x="3152" y="180121"/>
                      </a:lnTo>
                      <a:lnTo>
                        <a:pt x="19360" y="188186"/>
                      </a:lnTo>
                      <a:cubicBezTo>
                        <a:pt x="19360" y="188186"/>
                        <a:pt x="29716" y="117840"/>
                        <a:pt x="31967" y="115600"/>
                      </a:cubicBezTo>
                      <a:cubicBezTo>
                        <a:pt x="34218" y="113359"/>
                        <a:pt x="40972" y="46598"/>
                        <a:pt x="40972" y="33157"/>
                      </a:cubicBezTo>
                      <a:cubicBezTo>
                        <a:pt x="40972" y="19715"/>
                        <a:pt x="43673" y="6273"/>
                        <a:pt x="34668" y="2688"/>
                      </a:cubicBezTo>
                      <a:cubicBezTo>
                        <a:pt x="25664" y="-896"/>
                        <a:pt x="24763" y="2688"/>
                        <a:pt x="24763" y="2688"/>
                      </a:cubicBezTo>
                      <a:cubicBezTo>
                        <a:pt x="24763" y="2688"/>
                        <a:pt x="21161" y="0"/>
                        <a:pt x="19360" y="0"/>
                      </a:cubicBezTo>
                      <a:cubicBezTo>
                        <a:pt x="17559" y="0"/>
                        <a:pt x="7654" y="5377"/>
                        <a:pt x="12156" y="15234"/>
                      </a:cubicBezTo>
                      <a:cubicBezTo>
                        <a:pt x="16659" y="25091"/>
                        <a:pt x="20260" y="96781"/>
                        <a:pt x="0" y="168920"/>
                      </a:cubicBezTo>
                      <a:close/>
                    </a:path>
                  </a:pathLst>
                </a:custGeom>
                <a:solidFill>
                  <a:srgbClr val="DA8F3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76" name="Freeform 2775"/>
                <p:cNvSpPr/>
                <p:nvPr/>
              </p:nvSpPr>
              <p:spPr>
                <a:xfrm>
                  <a:off x="6279248" y="5156542"/>
                  <a:ext cx="437238" cy="523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7238" h="523337">
                      <a:moveTo>
                        <a:pt x="261645" y="26323"/>
                      </a:moveTo>
                      <a:cubicBezTo>
                        <a:pt x="261645" y="26323"/>
                        <a:pt x="247237" y="20947"/>
                        <a:pt x="249038" y="20947"/>
                      </a:cubicBezTo>
                      <a:cubicBezTo>
                        <a:pt x="250839" y="20947"/>
                        <a:pt x="240934" y="5713"/>
                        <a:pt x="242284" y="7057"/>
                      </a:cubicBezTo>
                      <a:cubicBezTo>
                        <a:pt x="242284" y="7057"/>
                        <a:pt x="231929" y="1232"/>
                        <a:pt x="230128" y="2128"/>
                      </a:cubicBezTo>
                      <a:cubicBezTo>
                        <a:pt x="228327" y="3024"/>
                        <a:pt x="201313" y="-3249"/>
                        <a:pt x="193208" y="2128"/>
                      </a:cubicBezTo>
                      <a:cubicBezTo>
                        <a:pt x="185104" y="7505"/>
                        <a:pt x="158990" y="15570"/>
                        <a:pt x="144583" y="65753"/>
                      </a:cubicBezTo>
                      <a:cubicBezTo>
                        <a:pt x="130175" y="115936"/>
                        <a:pt x="108564" y="131171"/>
                        <a:pt x="108564" y="131171"/>
                      </a:cubicBezTo>
                      <a:cubicBezTo>
                        <a:pt x="108564" y="131171"/>
                        <a:pt x="53635" y="171496"/>
                        <a:pt x="32924" y="212717"/>
                      </a:cubicBezTo>
                      <a:cubicBezTo>
                        <a:pt x="12213" y="253939"/>
                        <a:pt x="-10299" y="294266"/>
                        <a:pt x="5009" y="355202"/>
                      </a:cubicBezTo>
                      <a:cubicBezTo>
                        <a:pt x="20317" y="416138"/>
                        <a:pt x="45530" y="469009"/>
                        <a:pt x="95957" y="489620"/>
                      </a:cubicBezTo>
                      <a:cubicBezTo>
                        <a:pt x="146384" y="510231"/>
                        <a:pt x="152687" y="510231"/>
                        <a:pt x="152687" y="510231"/>
                      </a:cubicBezTo>
                      <a:cubicBezTo>
                        <a:pt x="152687" y="510231"/>
                        <a:pt x="158089" y="512023"/>
                        <a:pt x="193208" y="520089"/>
                      </a:cubicBezTo>
                      <a:cubicBezTo>
                        <a:pt x="228327" y="528152"/>
                        <a:pt x="276053" y="520089"/>
                        <a:pt x="303067" y="508439"/>
                      </a:cubicBezTo>
                      <a:cubicBezTo>
                        <a:pt x="330081" y="496789"/>
                        <a:pt x="375106" y="462736"/>
                        <a:pt x="389513" y="443918"/>
                      </a:cubicBezTo>
                      <a:cubicBezTo>
                        <a:pt x="403920" y="425099"/>
                        <a:pt x="437238" y="382086"/>
                        <a:pt x="437238" y="315772"/>
                      </a:cubicBezTo>
                      <a:cubicBezTo>
                        <a:pt x="437238" y="249459"/>
                        <a:pt x="403020" y="192107"/>
                        <a:pt x="383210" y="169703"/>
                      </a:cubicBezTo>
                      <a:cubicBezTo>
                        <a:pt x="363399" y="147300"/>
                        <a:pt x="354394" y="114143"/>
                        <a:pt x="354394" y="114143"/>
                      </a:cubicBezTo>
                      <a:cubicBezTo>
                        <a:pt x="354394" y="114143"/>
                        <a:pt x="334584" y="54103"/>
                        <a:pt x="327380" y="38869"/>
                      </a:cubicBezTo>
                      <a:cubicBezTo>
                        <a:pt x="320176" y="23635"/>
                        <a:pt x="305769" y="14674"/>
                        <a:pt x="289560" y="12882"/>
                      </a:cubicBezTo>
                      <a:cubicBezTo>
                        <a:pt x="273352" y="11089"/>
                        <a:pt x="266147" y="26323"/>
                        <a:pt x="261645" y="26323"/>
                      </a:cubicBezTo>
                      <a:close/>
                    </a:path>
                  </a:pathLst>
                </a:custGeom>
                <a:gradFill>
                  <a:gsLst>
                    <a:gs pos="17000">
                      <a:srgbClr val="FFEB1F"/>
                    </a:gs>
                    <a:gs pos="85000">
                      <a:srgbClr val="FFD41D"/>
                    </a:gs>
                  </a:gsLst>
                  <a:lin ang="48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2777" name="Freeform 2776"/>
              <p:cNvSpPr/>
              <p:nvPr/>
            </p:nvSpPr>
            <p:spPr>
              <a:xfrm>
                <a:off x="6437367" y="5170615"/>
                <a:ext cx="76878" cy="54888"/>
              </a:xfrm>
              <a:custGeom>
                <a:avLst/>
                <a:gdLst/>
                <a:ahLst/>
                <a:cxnLst/>
                <a:rect l="0" t="0" r="0" b="0"/>
                <a:pathLst>
                  <a:path w="76878" h="54888">
                    <a:moveTo>
                      <a:pt x="76878" y="7076"/>
                    </a:moveTo>
                    <a:cubicBezTo>
                      <a:pt x="76878" y="7076"/>
                      <a:pt x="54029" y="-7262"/>
                      <a:pt x="37220" y="4686"/>
                    </a:cubicBezTo>
                    <a:cubicBezTo>
                      <a:pt x="20411" y="16634"/>
                      <a:pt x="0" y="54888"/>
                      <a:pt x="0" y="54888"/>
                    </a:cubicBezTo>
                    <a:cubicBezTo>
                      <a:pt x="0" y="54888"/>
                      <a:pt x="33618" y="7076"/>
                      <a:pt x="76878" y="7076"/>
                    </a:cubicBezTo>
                    <a:close/>
                  </a:path>
                </a:pathLst>
              </a:custGeom>
              <a:solidFill>
                <a:srgbClr val="EECB15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78" name="Freeform 2777"/>
              <p:cNvSpPr/>
              <p:nvPr/>
            </p:nvSpPr>
            <p:spPr>
              <a:xfrm>
                <a:off x="6566726" y="5170616"/>
                <a:ext cx="135128" cy="307091"/>
              </a:xfrm>
              <a:custGeom>
                <a:avLst/>
                <a:gdLst/>
                <a:ahLst/>
                <a:cxnLst/>
                <a:rect l="0" t="0" r="0" b="0"/>
                <a:pathLst>
                  <a:path w="135128" h="307091">
                    <a:moveTo>
                      <a:pt x="0" y="0"/>
                    </a:moveTo>
                    <a:cubicBezTo>
                      <a:pt x="0" y="0"/>
                      <a:pt x="29978" y="13125"/>
                      <a:pt x="35982" y="40606"/>
                    </a:cubicBezTo>
                    <a:cubicBezTo>
                      <a:pt x="41985" y="68087"/>
                      <a:pt x="47988" y="125439"/>
                      <a:pt x="78004" y="155310"/>
                    </a:cubicBezTo>
                    <a:cubicBezTo>
                      <a:pt x="108020" y="185180"/>
                      <a:pt x="132033" y="210272"/>
                      <a:pt x="132033" y="240143"/>
                    </a:cubicBezTo>
                    <a:cubicBezTo>
                      <a:pt x="132033" y="270014"/>
                      <a:pt x="132033" y="308249"/>
                      <a:pt x="134434" y="307091"/>
                    </a:cubicBezTo>
                    <a:cubicBezTo>
                      <a:pt x="136834" y="305859"/>
                      <a:pt x="134434" y="218636"/>
                      <a:pt x="102017" y="191155"/>
                    </a:cubicBezTo>
                    <a:cubicBezTo>
                      <a:pt x="69599" y="163674"/>
                      <a:pt x="28778" y="120660"/>
                      <a:pt x="23975" y="62113"/>
                    </a:cubicBezTo>
                    <a:cubicBezTo>
                      <a:pt x="19173" y="356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BC28">
                  <a:alpha val="3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79" name="Freeform 2778"/>
              <p:cNvSpPr/>
              <p:nvPr/>
            </p:nvSpPr>
            <p:spPr>
              <a:xfrm>
                <a:off x="6634290" y="5513830"/>
                <a:ext cx="61007" cy="87652"/>
              </a:xfrm>
              <a:custGeom>
                <a:avLst/>
                <a:gdLst/>
                <a:ahLst/>
                <a:cxnLst/>
                <a:rect l="0" t="0" r="0" b="0"/>
                <a:pathLst>
                  <a:path w="61007" h="87652">
                    <a:moveTo>
                      <a:pt x="59751" y="0"/>
                    </a:moveTo>
                    <a:cubicBezTo>
                      <a:pt x="59751" y="0"/>
                      <a:pt x="40540" y="57333"/>
                      <a:pt x="6922" y="80035"/>
                    </a:cubicBezTo>
                    <a:cubicBezTo>
                      <a:pt x="-26695" y="102737"/>
                      <a:pt x="72958" y="74061"/>
                      <a:pt x="59751" y="0"/>
                    </a:cubicBezTo>
                    <a:close/>
                  </a:path>
                </a:pathLst>
              </a:custGeom>
              <a:solidFill>
                <a:srgbClr val="EFC928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80" name="Freeform 2779"/>
              <p:cNvSpPr/>
              <p:nvPr/>
            </p:nvSpPr>
            <p:spPr>
              <a:xfrm>
                <a:off x="6333417" y="5585168"/>
                <a:ext cx="21330" cy="33045"/>
              </a:xfrm>
              <a:custGeom>
                <a:avLst/>
                <a:gdLst/>
                <a:ahLst/>
                <a:cxnLst/>
                <a:rect l="0" t="0" r="0" b="0"/>
                <a:pathLst>
                  <a:path w="21330" h="33045">
                    <a:moveTo>
                      <a:pt x="0" y="10100"/>
                    </a:moveTo>
                    <a:cubicBezTo>
                      <a:pt x="0" y="20256"/>
                      <a:pt x="14989" y="36984"/>
                      <a:pt x="19792" y="32204"/>
                    </a:cubicBezTo>
                    <a:cubicBezTo>
                      <a:pt x="24594" y="27425"/>
                      <a:pt x="17390" y="14282"/>
                      <a:pt x="11387" y="3529"/>
                    </a:cubicBezTo>
                    <a:cubicBezTo>
                      <a:pt x="5384" y="-7225"/>
                      <a:pt x="0" y="10100"/>
                      <a:pt x="0" y="10100"/>
                    </a:cubicBezTo>
                    <a:close/>
                  </a:path>
                </a:pathLst>
              </a:custGeom>
              <a:solidFill>
                <a:srgbClr val="E1BA1B">
                  <a:alpha val="61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2781" name="Picture 278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3104" y="5165654"/>
                <a:ext cx="434931" cy="513480"/>
              </a:xfrm>
              <a:prstGeom prst="rect">
                <a:avLst/>
              </a:prstGeom>
            </p:spPr>
          </p:pic>
          <p:sp>
            <p:nvSpPr>
              <p:cNvPr id="2782" name="Freeform 2781"/>
              <p:cNvSpPr/>
              <p:nvPr/>
            </p:nvSpPr>
            <p:spPr>
              <a:xfrm>
                <a:off x="6314361" y="5306137"/>
                <a:ext cx="245943" cy="244755"/>
              </a:xfrm>
              <a:custGeom>
                <a:avLst/>
                <a:gdLst/>
                <a:ahLst/>
                <a:cxnLst/>
                <a:rect l="0" t="0" r="0" b="0"/>
                <a:pathLst>
                  <a:path w="245943" h="244755">
                    <a:moveTo>
                      <a:pt x="0" y="122378"/>
                    </a:moveTo>
                    <a:cubicBezTo>
                      <a:pt x="0" y="54773"/>
                      <a:pt x="55020" y="0"/>
                      <a:pt x="122972" y="0"/>
                    </a:cubicBezTo>
                    <a:cubicBezTo>
                      <a:pt x="190856" y="0"/>
                      <a:pt x="245943" y="54773"/>
                      <a:pt x="245943" y="122378"/>
                    </a:cubicBezTo>
                    <a:cubicBezTo>
                      <a:pt x="245943" y="189953"/>
                      <a:pt x="190856" y="244755"/>
                      <a:pt x="122972" y="244755"/>
                    </a:cubicBezTo>
                    <a:cubicBezTo>
                      <a:pt x="55020" y="244755"/>
                      <a:pt x="0" y="189953"/>
                      <a:pt x="0" y="122378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2783" name="Pear"/>
            <p:cNvGrpSpPr/>
            <p:nvPr/>
          </p:nvGrpSpPr>
          <p:grpSpPr>
            <a:xfrm>
              <a:off x="6742409" y="4997367"/>
              <a:ext cx="438758" cy="682511"/>
              <a:chOff x="6742409" y="4997367"/>
              <a:chExt cx="438758" cy="682511"/>
            </a:xfrm>
          </p:grpSpPr>
          <p:grpSp>
            <p:nvGrpSpPr>
              <p:cNvPr id="2784" name="Group 2783"/>
              <p:cNvGrpSpPr/>
              <p:nvPr/>
            </p:nvGrpSpPr>
            <p:grpSpPr>
              <a:xfrm>
                <a:off x="6742380" y="4997367"/>
                <a:ext cx="437238" cy="682511"/>
                <a:chOff x="6742380" y="4997367"/>
                <a:chExt cx="437238" cy="682511"/>
              </a:xfrm>
            </p:grpSpPr>
            <p:sp>
              <p:nvSpPr>
                <p:cNvPr id="2785" name="Freeform 2784"/>
                <p:cNvSpPr/>
                <p:nvPr/>
              </p:nvSpPr>
              <p:spPr>
                <a:xfrm>
                  <a:off x="6984664" y="5163598"/>
                  <a:ext cx="52092" cy="31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092" h="31812">
                      <a:moveTo>
                        <a:pt x="0" y="0"/>
                      </a:moveTo>
                      <a:cubicBezTo>
                        <a:pt x="0" y="0"/>
                        <a:pt x="27317" y="0"/>
                        <a:pt x="31967" y="0"/>
                      </a:cubicBezTo>
                      <a:cubicBezTo>
                        <a:pt x="36617" y="0"/>
                        <a:pt x="50566" y="5206"/>
                        <a:pt x="50566" y="5206"/>
                      </a:cubicBezTo>
                      <a:cubicBezTo>
                        <a:pt x="50566" y="5206"/>
                        <a:pt x="54053" y="19087"/>
                        <a:pt x="50566" y="18509"/>
                      </a:cubicBezTo>
                      <a:cubicBezTo>
                        <a:pt x="47079" y="17931"/>
                        <a:pt x="47079" y="31812"/>
                        <a:pt x="23830" y="31812"/>
                      </a:cubicBezTo>
                      <a:cubicBezTo>
                        <a:pt x="581" y="31812"/>
                        <a:pt x="8137" y="18509"/>
                        <a:pt x="4068" y="18509"/>
                      </a:cubicBezTo>
                      <a:cubicBezTo>
                        <a:pt x="0" y="18509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F6D854"/>
                    </a:gs>
                    <a:gs pos="100000">
                      <a:srgbClr val="F3CD2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86" name="Freeform 2785"/>
                <p:cNvSpPr/>
                <p:nvPr/>
              </p:nvSpPr>
              <p:spPr>
                <a:xfrm>
                  <a:off x="6984665" y="4997367"/>
                  <a:ext cx="41366" cy="188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366" h="188186">
                      <a:moveTo>
                        <a:pt x="0" y="168920"/>
                      </a:moveTo>
                      <a:lnTo>
                        <a:pt x="3152" y="180121"/>
                      </a:lnTo>
                      <a:lnTo>
                        <a:pt x="19360" y="188186"/>
                      </a:lnTo>
                      <a:cubicBezTo>
                        <a:pt x="19360" y="188186"/>
                        <a:pt x="29716" y="117840"/>
                        <a:pt x="31967" y="115600"/>
                      </a:cubicBezTo>
                      <a:cubicBezTo>
                        <a:pt x="34218" y="113359"/>
                        <a:pt x="40972" y="46598"/>
                        <a:pt x="40972" y="33157"/>
                      </a:cubicBezTo>
                      <a:cubicBezTo>
                        <a:pt x="40972" y="19715"/>
                        <a:pt x="43673" y="6273"/>
                        <a:pt x="34668" y="2688"/>
                      </a:cubicBezTo>
                      <a:cubicBezTo>
                        <a:pt x="25664" y="-896"/>
                        <a:pt x="24763" y="2688"/>
                        <a:pt x="24763" y="2688"/>
                      </a:cubicBezTo>
                      <a:cubicBezTo>
                        <a:pt x="24763" y="2688"/>
                        <a:pt x="21161" y="0"/>
                        <a:pt x="19360" y="0"/>
                      </a:cubicBezTo>
                      <a:cubicBezTo>
                        <a:pt x="17559" y="0"/>
                        <a:pt x="7654" y="5377"/>
                        <a:pt x="12156" y="15234"/>
                      </a:cubicBezTo>
                      <a:cubicBezTo>
                        <a:pt x="16659" y="25091"/>
                        <a:pt x="20260" y="96781"/>
                        <a:pt x="0" y="168920"/>
                      </a:cubicBezTo>
                      <a:close/>
                    </a:path>
                  </a:pathLst>
                </a:custGeom>
                <a:solidFill>
                  <a:srgbClr val="DA8F3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87" name="Freeform 2786"/>
                <p:cNvSpPr/>
                <p:nvPr/>
              </p:nvSpPr>
              <p:spPr>
                <a:xfrm>
                  <a:off x="6742380" y="5156542"/>
                  <a:ext cx="437238" cy="523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7238" h="523337">
                      <a:moveTo>
                        <a:pt x="261645" y="26323"/>
                      </a:moveTo>
                      <a:cubicBezTo>
                        <a:pt x="261645" y="26323"/>
                        <a:pt x="247237" y="20947"/>
                        <a:pt x="249038" y="20947"/>
                      </a:cubicBezTo>
                      <a:cubicBezTo>
                        <a:pt x="250839" y="20947"/>
                        <a:pt x="240934" y="5713"/>
                        <a:pt x="242284" y="7057"/>
                      </a:cubicBezTo>
                      <a:cubicBezTo>
                        <a:pt x="242284" y="7057"/>
                        <a:pt x="231929" y="1232"/>
                        <a:pt x="230128" y="2128"/>
                      </a:cubicBezTo>
                      <a:cubicBezTo>
                        <a:pt x="228327" y="3024"/>
                        <a:pt x="201313" y="-3249"/>
                        <a:pt x="193208" y="2128"/>
                      </a:cubicBezTo>
                      <a:cubicBezTo>
                        <a:pt x="185104" y="7505"/>
                        <a:pt x="158990" y="15570"/>
                        <a:pt x="144583" y="65753"/>
                      </a:cubicBezTo>
                      <a:cubicBezTo>
                        <a:pt x="130175" y="115936"/>
                        <a:pt x="108564" y="131171"/>
                        <a:pt x="108564" y="131171"/>
                      </a:cubicBezTo>
                      <a:cubicBezTo>
                        <a:pt x="108564" y="131171"/>
                        <a:pt x="53635" y="171496"/>
                        <a:pt x="32924" y="212717"/>
                      </a:cubicBezTo>
                      <a:cubicBezTo>
                        <a:pt x="12213" y="253939"/>
                        <a:pt x="-10299" y="294266"/>
                        <a:pt x="5009" y="355202"/>
                      </a:cubicBezTo>
                      <a:cubicBezTo>
                        <a:pt x="20317" y="416138"/>
                        <a:pt x="45530" y="469009"/>
                        <a:pt x="95957" y="489620"/>
                      </a:cubicBezTo>
                      <a:cubicBezTo>
                        <a:pt x="146384" y="510231"/>
                        <a:pt x="152687" y="510231"/>
                        <a:pt x="152687" y="510231"/>
                      </a:cubicBezTo>
                      <a:cubicBezTo>
                        <a:pt x="152687" y="510231"/>
                        <a:pt x="158089" y="512023"/>
                        <a:pt x="193208" y="520089"/>
                      </a:cubicBezTo>
                      <a:cubicBezTo>
                        <a:pt x="228327" y="528152"/>
                        <a:pt x="276053" y="520089"/>
                        <a:pt x="303067" y="508439"/>
                      </a:cubicBezTo>
                      <a:cubicBezTo>
                        <a:pt x="330081" y="496789"/>
                        <a:pt x="375106" y="462736"/>
                        <a:pt x="389513" y="443918"/>
                      </a:cubicBezTo>
                      <a:cubicBezTo>
                        <a:pt x="403920" y="425099"/>
                        <a:pt x="437238" y="382086"/>
                        <a:pt x="437238" y="315772"/>
                      </a:cubicBezTo>
                      <a:cubicBezTo>
                        <a:pt x="437238" y="249459"/>
                        <a:pt x="403020" y="192107"/>
                        <a:pt x="383210" y="169703"/>
                      </a:cubicBezTo>
                      <a:cubicBezTo>
                        <a:pt x="363399" y="147300"/>
                        <a:pt x="354394" y="114143"/>
                        <a:pt x="354394" y="114143"/>
                      </a:cubicBezTo>
                      <a:cubicBezTo>
                        <a:pt x="354394" y="114143"/>
                        <a:pt x="334584" y="54103"/>
                        <a:pt x="327380" y="38869"/>
                      </a:cubicBezTo>
                      <a:cubicBezTo>
                        <a:pt x="320176" y="23635"/>
                        <a:pt x="305769" y="14674"/>
                        <a:pt x="289560" y="12882"/>
                      </a:cubicBezTo>
                      <a:cubicBezTo>
                        <a:pt x="273352" y="11089"/>
                        <a:pt x="266147" y="26323"/>
                        <a:pt x="261645" y="26323"/>
                      </a:cubicBezTo>
                      <a:close/>
                    </a:path>
                  </a:pathLst>
                </a:custGeom>
                <a:gradFill>
                  <a:gsLst>
                    <a:gs pos="17000">
                      <a:srgbClr val="FFEB1F"/>
                    </a:gs>
                    <a:gs pos="85000">
                      <a:srgbClr val="FFD41D"/>
                    </a:gs>
                  </a:gsLst>
                  <a:lin ang="48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2788" name="Freeform 2787"/>
              <p:cNvSpPr/>
              <p:nvPr/>
            </p:nvSpPr>
            <p:spPr>
              <a:xfrm>
                <a:off x="6900499" y="5170615"/>
                <a:ext cx="76878" cy="54888"/>
              </a:xfrm>
              <a:custGeom>
                <a:avLst/>
                <a:gdLst/>
                <a:ahLst/>
                <a:cxnLst/>
                <a:rect l="0" t="0" r="0" b="0"/>
                <a:pathLst>
                  <a:path w="76878" h="54888">
                    <a:moveTo>
                      <a:pt x="76878" y="7076"/>
                    </a:moveTo>
                    <a:cubicBezTo>
                      <a:pt x="76878" y="7076"/>
                      <a:pt x="54029" y="-7262"/>
                      <a:pt x="37220" y="4686"/>
                    </a:cubicBezTo>
                    <a:cubicBezTo>
                      <a:pt x="20411" y="16634"/>
                      <a:pt x="0" y="54888"/>
                      <a:pt x="0" y="54888"/>
                    </a:cubicBezTo>
                    <a:cubicBezTo>
                      <a:pt x="0" y="54888"/>
                      <a:pt x="33618" y="7076"/>
                      <a:pt x="76878" y="7076"/>
                    </a:cubicBezTo>
                    <a:close/>
                  </a:path>
                </a:pathLst>
              </a:custGeom>
              <a:solidFill>
                <a:srgbClr val="EECB15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89" name="Freeform 2788"/>
              <p:cNvSpPr/>
              <p:nvPr/>
            </p:nvSpPr>
            <p:spPr>
              <a:xfrm>
                <a:off x="7029858" y="5170616"/>
                <a:ext cx="135128" cy="307091"/>
              </a:xfrm>
              <a:custGeom>
                <a:avLst/>
                <a:gdLst/>
                <a:ahLst/>
                <a:cxnLst/>
                <a:rect l="0" t="0" r="0" b="0"/>
                <a:pathLst>
                  <a:path w="135128" h="307091">
                    <a:moveTo>
                      <a:pt x="0" y="0"/>
                    </a:moveTo>
                    <a:cubicBezTo>
                      <a:pt x="0" y="0"/>
                      <a:pt x="29978" y="13125"/>
                      <a:pt x="35982" y="40606"/>
                    </a:cubicBezTo>
                    <a:cubicBezTo>
                      <a:pt x="41985" y="68087"/>
                      <a:pt x="47988" y="125439"/>
                      <a:pt x="78004" y="155310"/>
                    </a:cubicBezTo>
                    <a:cubicBezTo>
                      <a:pt x="108020" y="185180"/>
                      <a:pt x="132033" y="210272"/>
                      <a:pt x="132033" y="240143"/>
                    </a:cubicBezTo>
                    <a:cubicBezTo>
                      <a:pt x="132033" y="270014"/>
                      <a:pt x="132033" y="308249"/>
                      <a:pt x="134434" y="307091"/>
                    </a:cubicBezTo>
                    <a:cubicBezTo>
                      <a:pt x="136834" y="305859"/>
                      <a:pt x="134434" y="218636"/>
                      <a:pt x="102017" y="191155"/>
                    </a:cubicBezTo>
                    <a:cubicBezTo>
                      <a:pt x="69599" y="163674"/>
                      <a:pt x="28778" y="120660"/>
                      <a:pt x="23975" y="62113"/>
                    </a:cubicBezTo>
                    <a:cubicBezTo>
                      <a:pt x="19173" y="356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BC28">
                  <a:alpha val="3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90" name="Freeform 2789"/>
              <p:cNvSpPr/>
              <p:nvPr/>
            </p:nvSpPr>
            <p:spPr>
              <a:xfrm>
                <a:off x="7097422" y="5513830"/>
                <a:ext cx="61007" cy="87652"/>
              </a:xfrm>
              <a:custGeom>
                <a:avLst/>
                <a:gdLst/>
                <a:ahLst/>
                <a:cxnLst/>
                <a:rect l="0" t="0" r="0" b="0"/>
                <a:pathLst>
                  <a:path w="61007" h="87652">
                    <a:moveTo>
                      <a:pt x="59751" y="0"/>
                    </a:moveTo>
                    <a:cubicBezTo>
                      <a:pt x="59751" y="0"/>
                      <a:pt x="40540" y="57333"/>
                      <a:pt x="6922" y="80035"/>
                    </a:cubicBezTo>
                    <a:cubicBezTo>
                      <a:pt x="-26695" y="102737"/>
                      <a:pt x="72958" y="74061"/>
                      <a:pt x="59751" y="0"/>
                    </a:cubicBezTo>
                    <a:close/>
                  </a:path>
                </a:pathLst>
              </a:custGeom>
              <a:solidFill>
                <a:srgbClr val="EFC928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791" name="Freeform 2790"/>
              <p:cNvSpPr/>
              <p:nvPr/>
            </p:nvSpPr>
            <p:spPr>
              <a:xfrm>
                <a:off x="6796549" y="5585168"/>
                <a:ext cx="21330" cy="33045"/>
              </a:xfrm>
              <a:custGeom>
                <a:avLst/>
                <a:gdLst/>
                <a:ahLst/>
                <a:cxnLst/>
                <a:rect l="0" t="0" r="0" b="0"/>
                <a:pathLst>
                  <a:path w="21330" h="33045">
                    <a:moveTo>
                      <a:pt x="0" y="10100"/>
                    </a:moveTo>
                    <a:cubicBezTo>
                      <a:pt x="0" y="20256"/>
                      <a:pt x="14989" y="36984"/>
                      <a:pt x="19792" y="32204"/>
                    </a:cubicBezTo>
                    <a:cubicBezTo>
                      <a:pt x="24594" y="27425"/>
                      <a:pt x="17390" y="14282"/>
                      <a:pt x="11387" y="3529"/>
                    </a:cubicBezTo>
                    <a:cubicBezTo>
                      <a:pt x="5384" y="-7225"/>
                      <a:pt x="0" y="10100"/>
                      <a:pt x="0" y="10100"/>
                    </a:cubicBezTo>
                    <a:close/>
                  </a:path>
                </a:pathLst>
              </a:custGeom>
              <a:solidFill>
                <a:srgbClr val="E1BA1B">
                  <a:alpha val="61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2792" name="Picture 279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46236" y="5165654"/>
                <a:ext cx="434931" cy="513480"/>
              </a:xfrm>
              <a:prstGeom prst="rect">
                <a:avLst/>
              </a:prstGeom>
            </p:spPr>
          </p:pic>
          <p:sp>
            <p:nvSpPr>
              <p:cNvPr id="2793" name="Freeform 2792"/>
              <p:cNvSpPr/>
              <p:nvPr/>
            </p:nvSpPr>
            <p:spPr>
              <a:xfrm>
                <a:off x="6777493" y="5306137"/>
                <a:ext cx="245943" cy="244755"/>
              </a:xfrm>
              <a:custGeom>
                <a:avLst/>
                <a:gdLst/>
                <a:ahLst/>
                <a:cxnLst/>
                <a:rect l="0" t="0" r="0" b="0"/>
                <a:pathLst>
                  <a:path w="245943" h="244755">
                    <a:moveTo>
                      <a:pt x="0" y="122378"/>
                    </a:moveTo>
                    <a:cubicBezTo>
                      <a:pt x="0" y="54773"/>
                      <a:pt x="55020" y="0"/>
                      <a:pt x="122972" y="0"/>
                    </a:cubicBezTo>
                    <a:cubicBezTo>
                      <a:pt x="190856" y="0"/>
                      <a:pt x="245943" y="54773"/>
                      <a:pt x="245943" y="122378"/>
                    </a:cubicBezTo>
                    <a:cubicBezTo>
                      <a:pt x="245943" y="189953"/>
                      <a:pt x="190856" y="244755"/>
                      <a:pt x="122972" y="244755"/>
                    </a:cubicBezTo>
                    <a:cubicBezTo>
                      <a:pt x="55020" y="244755"/>
                      <a:pt x="0" y="189953"/>
                      <a:pt x="0" y="122378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2794" name="Pear"/>
            <p:cNvGrpSpPr/>
            <p:nvPr/>
          </p:nvGrpSpPr>
          <p:grpSpPr>
            <a:xfrm>
              <a:off x="7205541" y="4997367"/>
              <a:ext cx="438758" cy="682511"/>
              <a:chOff x="7205541" y="4997367"/>
              <a:chExt cx="438758" cy="682511"/>
            </a:xfrm>
          </p:grpSpPr>
          <p:grpSp>
            <p:nvGrpSpPr>
              <p:cNvPr id="2795" name="Group 2794"/>
              <p:cNvGrpSpPr/>
              <p:nvPr/>
            </p:nvGrpSpPr>
            <p:grpSpPr>
              <a:xfrm>
                <a:off x="7205511" y="4997367"/>
                <a:ext cx="437238" cy="682511"/>
                <a:chOff x="7205511" y="4997367"/>
                <a:chExt cx="437238" cy="682511"/>
              </a:xfrm>
            </p:grpSpPr>
            <p:sp>
              <p:nvSpPr>
                <p:cNvPr id="2796" name="Freeform 2795"/>
                <p:cNvSpPr/>
                <p:nvPr/>
              </p:nvSpPr>
              <p:spPr>
                <a:xfrm>
                  <a:off x="7447796" y="5163598"/>
                  <a:ext cx="52092" cy="318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092" h="31812">
                      <a:moveTo>
                        <a:pt x="0" y="0"/>
                      </a:moveTo>
                      <a:cubicBezTo>
                        <a:pt x="0" y="0"/>
                        <a:pt x="27317" y="0"/>
                        <a:pt x="31967" y="0"/>
                      </a:cubicBezTo>
                      <a:cubicBezTo>
                        <a:pt x="36617" y="0"/>
                        <a:pt x="50566" y="5206"/>
                        <a:pt x="50566" y="5206"/>
                      </a:cubicBezTo>
                      <a:cubicBezTo>
                        <a:pt x="50566" y="5206"/>
                        <a:pt x="54053" y="19087"/>
                        <a:pt x="50566" y="18509"/>
                      </a:cubicBezTo>
                      <a:cubicBezTo>
                        <a:pt x="47079" y="17931"/>
                        <a:pt x="47079" y="31812"/>
                        <a:pt x="23830" y="31812"/>
                      </a:cubicBezTo>
                      <a:cubicBezTo>
                        <a:pt x="581" y="31812"/>
                        <a:pt x="8137" y="18509"/>
                        <a:pt x="4068" y="18509"/>
                      </a:cubicBezTo>
                      <a:cubicBezTo>
                        <a:pt x="0" y="18509"/>
                        <a:pt x="0" y="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F6D854"/>
                    </a:gs>
                    <a:gs pos="100000">
                      <a:srgbClr val="F3CD20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2797" name="Freeform 2796"/>
                <p:cNvSpPr/>
                <p:nvPr/>
              </p:nvSpPr>
              <p:spPr>
                <a:xfrm>
                  <a:off x="7447797" y="4997367"/>
                  <a:ext cx="41366" cy="188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366" h="188186">
                      <a:moveTo>
                        <a:pt x="0" y="168920"/>
                      </a:moveTo>
                      <a:lnTo>
                        <a:pt x="3152" y="180121"/>
                      </a:lnTo>
                      <a:lnTo>
                        <a:pt x="19360" y="188186"/>
                      </a:lnTo>
                      <a:cubicBezTo>
                        <a:pt x="19360" y="188186"/>
                        <a:pt x="29716" y="117840"/>
                        <a:pt x="31967" y="115600"/>
                      </a:cubicBezTo>
                      <a:cubicBezTo>
                        <a:pt x="34218" y="113359"/>
                        <a:pt x="40972" y="46598"/>
                        <a:pt x="40972" y="33157"/>
                      </a:cubicBezTo>
                      <a:cubicBezTo>
                        <a:pt x="40972" y="19715"/>
                        <a:pt x="43673" y="6273"/>
                        <a:pt x="34668" y="2688"/>
                      </a:cubicBezTo>
                      <a:cubicBezTo>
                        <a:pt x="25664" y="-896"/>
                        <a:pt x="24763" y="2688"/>
                        <a:pt x="24763" y="2688"/>
                      </a:cubicBezTo>
                      <a:cubicBezTo>
                        <a:pt x="24763" y="2688"/>
                        <a:pt x="21161" y="0"/>
                        <a:pt x="19360" y="0"/>
                      </a:cubicBezTo>
                      <a:cubicBezTo>
                        <a:pt x="17559" y="0"/>
                        <a:pt x="7654" y="5377"/>
                        <a:pt x="12156" y="15234"/>
                      </a:cubicBezTo>
                      <a:cubicBezTo>
                        <a:pt x="16659" y="25091"/>
                        <a:pt x="20260" y="96781"/>
                        <a:pt x="0" y="168920"/>
                      </a:cubicBezTo>
                      <a:close/>
                    </a:path>
                  </a:pathLst>
                </a:custGeom>
                <a:solidFill>
                  <a:srgbClr val="DA8F3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798" name="Freeform 2797"/>
                <p:cNvSpPr/>
                <p:nvPr/>
              </p:nvSpPr>
              <p:spPr>
                <a:xfrm>
                  <a:off x="7205511" y="5156542"/>
                  <a:ext cx="437238" cy="523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7238" h="523337">
                      <a:moveTo>
                        <a:pt x="261645" y="26323"/>
                      </a:moveTo>
                      <a:cubicBezTo>
                        <a:pt x="261645" y="26323"/>
                        <a:pt x="247237" y="20947"/>
                        <a:pt x="249038" y="20947"/>
                      </a:cubicBezTo>
                      <a:cubicBezTo>
                        <a:pt x="250839" y="20947"/>
                        <a:pt x="240934" y="5713"/>
                        <a:pt x="242284" y="7057"/>
                      </a:cubicBezTo>
                      <a:cubicBezTo>
                        <a:pt x="242284" y="7057"/>
                        <a:pt x="231929" y="1232"/>
                        <a:pt x="230128" y="2128"/>
                      </a:cubicBezTo>
                      <a:cubicBezTo>
                        <a:pt x="228327" y="3024"/>
                        <a:pt x="201313" y="-3249"/>
                        <a:pt x="193208" y="2128"/>
                      </a:cubicBezTo>
                      <a:cubicBezTo>
                        <a:pt x="185104" y="7505"/>
                        <a:pt x="158990" y="15570"/>
                        <a:pt x="144583" y="65753"/>
                      </a:cubicBezTo>
                      <a:cubicBezTo>
                        <a:pt x="130175" y="115936"/>
                        <a:pt x="108564" y="131171"/>
                        <a:pt x="108564" y="131171"/>
                      </a:cubicBezTo>
                      <a:cubicBezTo>
                        <a:pt x="108564" y="131171"/>
                        <a:pt x="53635" y="171496"/>
                        <a:pt x="32924" y="212717"/>
                      </a:cubicBezTo>
                      <a:cubicBezTo>
                        <a:pt x="12213" y="253939"/>
                        <a:pt x="-10299" y="294266"/>
                        <a:pt x="5009" y="355202"/>
                      </a:cubicBezTo>
                      <a:cubicBezTo>
                        <a:pt x="20317" y="416138"/>
                        <a:pt x="45530" y="469009"/>
                        <a:pt x="95957" y="489620"/>
                      </a:cubicBezTo>
                      <a:cubicBezTo>
                        <a:pt x="146384" y="510231"/>
                        <a:pt x="152687" y="510231"/>
                        <a:pt x="152687" y="510231"/>
                      </a:cubicBezTo>
                      <a:cubicBezTo>
                        <a:pt x="152687" y="510231"/>
                        <a:pt x="158089" y="512023"/>
                        <a:pt x="193208" y="520089"/>
                      </a:cubicBezTo>
                      <a:cubicBezTo>
                        <a:pt x="228327" y="528152"/>
                        <a:pt x="276053" y="520089"/>
                        <a:pt x="303067" y="508439"/>
                      </a:cubicBezTo>
                      <a:cubicBezTo>
                        <a:pt x="330081" y="496789"/>
                        <a:pt x="375106" y="462736"/>
                        <a:pt x="389513" y="443918"/>
                      </a:cubicBezTo>
                      <a:cubicBezTo>
                        <a:pt x="403920" y="425099"/>
                        <a:pt x="437238" y="382086"/>
                        <a:pt x="437238" y="315772"/>
                      </a:cubicBezTo>
                      <a:cubicBezTo>
                        <a:pt x="437238" y="249459"/>
                        <a:pt x="403020" y="192107"/>
                        <a:pt x="383210" y="169703"/>
                      </a:cubicBezTo>
                      <a:cubicBezTo>
                        <a:pt x="363399" y="147300"/>
                        <a:pt x="354394" y="114143"/>
                        <a:pt x="354394" y="114143"/>
                      </a:cubicBezTo>
                      <a:cubicBezTo>
                        <a:pt x="354394" y="114143"/>
                        <a:pt x="334584" y="54103"/>
                        <a:pt x="327380" y="38869"/>
                      </a:cubicBezTo>
                      <a:cubicBezTo>
                        <a:pt x="320176" y="23635"/>
                        <a:pt x="305769" y="14674"/>
                        <a:pt x="289560" y="12882"/>
                      </a:cubicBezTo>
                      <a:cubicBezTo>
                        <a:pt x="273352" y="11089"/>
                        <a:pt x="266147" y="26323"/>
                        <a:pt x="261645" y="26323"/>
                      </a:cubicBezTo>
                      <a:close/>
                    </a:path>
                  </a:pathLst>
                </a:custGeom>
                <a:gradFill>
                  <a:gsLst>
                    <a:gs pos="17000">
                      <a:srgbClr val="FFEB1F"/>
                    </a:gs>
                    <a:gs pos="85000">
                      <a:srgbClr val="FFD41D"/>
                    </a:gs>
                  </a:gsLst>
                  <a:lin ang="4800000" scaled="0"/>
                </a:gradFill>
                <a:ln w="7700" cap="flat">
                  <a:noFill/>
                  <a:bevel/>
                </a:ln>
              </p:spPr>
            </p:sp>
          </p:grpSp>
          <p:sp>
            <p:nvSpPr>
              <p:cNvPr id="2799" name="Freeform 2798"/>
              <p:cNvSpPr/>
              <p:nvPr/>
            </p:nvSpPr>
            <p:spPr>
              <a:xfrm>
                <a:off x="7363630" y="5170615"/>
                <a:ext cx="76878" cy="54888"/>
              </a:xfrm>
              <a:custGeom>
                <a:avLst/>
                <a:gdLst/>
                <a:ahLst/>
                <a:cxnLst/>
                <a:rect l="0" t="0" r="0" b="0"/>
                <a:pathLst>
                  <a:path w="76878" h="54888">
                    <a:moveTo>
                      <a:pt x="76878" y="7076"/>
                    </a:moveTo>
                    <a:cubicBezTo>
                      <a:pt x="76878" y="7076"/>
                      <a:pt x="54029" y="-7262"/>
                      <a:pt x="37220" y="4686"/>
                    </a:cubicBezTo>
                    <a:cubicBezTo>
                      <a:pt x="20411" y="16634"/>
                      <a:pt x="0" y="54888"/>
                      <a:pt x="0" y="54888"/>
                    </a:cubicBezTo>
                    <a:cubicBezTo>
                      <a:pt x="0" y="54888"/>
                      <a:pt x="33618" y="7076"/>
                      <a:pt x="76878" y="7076"/>
                    </a:cubicBezTo>
                    <a:close/>
                  </a:path>
                </a:pathLst>
              </a:custGeom>
              <a:solidFill>
                <a:srgbClr val="EECB15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00" name="Freeform 2799"/>
              <p:cNvSpPr/>
              <p:nvPr/>
            </p:nvSpPr>
            <p:spPr>
              <a:xfrm>
                <a:off x="7492990" y="5170616"/>
                <a:ext cx="135128" cy="307091"/>
              </a:xfrm>
              <a:custGeom>
                <a:avLst/>
                <a:gdLst/>
                <a:ahLst/>
                <a:cxnLst/>
                <a:rect l="0" t="0" r="0" b="0"/>
                <a:pathLst>
                  <a:path w="135128" h="307091">
                    <a:moveTo>
                      <a:pt x="0" y="0"/>
                    </a:moveTo>
                    <a:cubicBezTo>
                      <a:pt x="0" y="0"/>
                      <a:pt x="29978" y="13125"/>
                      <a:pt x="35982" y="40606"/>
                    </a:cubicBezTo>
                    <a:cubicBezTo>
                      <a:pt x="41985" y="68087"/>
                      <a:pt x="47988" y="125439"/>
                      <a:pt x="78004" y="155310"/>
                    </a:cubicBezTo>
                    <a:cubicBezTo>
                      <a:pt x="108020" y="185180"/>
                      <a:pt x="132033" y="210272"/>
                      <a:pt x="132033" y="240143"/>
                    </a:cubicBezTo>
                    <a:cubicBezTo>
                      <a:pt x="132033" y="270014"/>
                      <a:pt x="132033" y="308249"/>
                      <a:pt x="134434" y="307091"/>
                    </a:cubicBezTo>
                    <a:cubicBezTo>
                      <a:pt x="136834" y="305859"/>
                      <a:pt x="134434" y="218636"/>
                      <a:pt x="102017" y="191155"/>
                    </a:cubicBezTo>
                    <a:cubicBezTo>
                      <a:pt x="69599" y="163674"/>
                      <a:pt x="28778" y="120660"/>
                      <a:pt x="23975" y="62113"/>
                    </a:cubicBezTo>
                    <a:cubicBezTo>
                      <a:pt x="19173" y="356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BC28">
                  <a:alpha val="3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01" name="Freeform 2800"/>
              <p:cNvSpPr/>
              <p:nvPr/>
            </p:nvSpPr>
            <p:spPr>
              <a:xfrm>
                <a:off x="7560554" y="5513830"/>
                <a:ext cx="61007" cy="87652"/>
              </a:xfrm>
              <a:custGeom>
                <a:avLst/>
                <a:gdLst/>
                <a:ahLst/>
                <a:cxnLst/>
                <a:rect l="0" t="0" r="0" b="0"/>
                <a:pathLst>
                  <a:path w="61007" h="87652">
                    <a:moveTo>
                      <a:pt x="59751" y="0"/>
                    </a:moveTo>
                    <a:cubicBezTo>
                      <a:pt x="59751" y="0"/>
                      <a:pt x="40540" y="57333"/>
                      <a:pt x="6922" y="80035"/>
                    </a:cubicBezTo>
                    <a:cubicBezTo>
                      <a:pt x="-26695" y="102737"/>
                      <a:pt x="72958" y="74061"/>
                      <a:pt x="59751" y="0"/>
                    </a:cubicBezTo>
                    <a:close/>
                  </a:path>
                </a:pathLst>
              </a:custGeom>
              <a:solidFill>
                <a:srgbClr val="EFC928">
                  <a:alpha val="3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02" name="Freeform 2801"/>
              <p:cNvSpPr/>
              <p:nvPr/>
            </p:nvSpPr>
            <p:spPr>
              <a:xfrm>
                <a:off x="7259681" y="5585168"/>
                <a:ext cx="21330" cy="33045"/>
              </a:xfrm>
              <a:custGeom>
                <a:avLst/>
                <a:gdLst/>
                <a:ahLst/>
                <a:cxnLst/>
                <a:rect l="0" t="0" r="0" b="0"/>
                <a:pathLst>
                  <a:path w="21330" h="33045">
                    <a:moveTo>
                      <a:pt x="0" y="10100"/>
                    </a:moveTo>
                    <a:cubicBezTo>
                      <a:pt x="0" y="20256"/>
                      <a:pt x="14989" y="36984"/>
                      <a:pt x="19792" y="32204"/>
                    </a:cubicBezTo>
                    <a:cubicBezTo>
                      <a:pt x="24594" y="27425"/>
                      <a:pt x="17390" y="14282"/>
                      <a:pt x="11387" y="3529"/>
                    </a:cubicBezTo>
                    <a:cubicBezTo>
                      <a:pt x="5384" y="-7225"/>
                      <a:pt x="0" y="10100"/>
                      <a:pt x="0" y="10100"/>
                    </a:cubicBezTo>
                    <a:close/>
                  </a:path>
                </a:pathLst>
              </a:custGeom>
              <a:solidFill>
                <a:srgbClr val="E1BA1B">
                  <a:alpha val="61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2803" name="Picture 280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09368" y="5165654"/>
                <a:ext cx="434931" cy="513480"/>
              </a:xfrm>
              <a:prstGeom prst="rect">
                <a:avLst/>
              </a:prstGeom>
            </p:spPr>
          </p:pic>
          <p:sp>
            <p:nvSpPr>
              <p:cNvPr id="2804" name="Freeform 2803"/>
              <p:cNvSpPr/>
              <p:nvPr/>
            </p:nvSpPr>
            <p:spPr>
              <a:xfrm>
                <a:off x="7240625" y="5306137"/>
                <a:ext cx="245943" cy="244755"/>
              </a:xfrm>
              <a:custGeom>
                <a:avLst/>
                <a:gdLst/>
                <a:ahLst/>
                <a:cxnLst/>
                <a:rect l="0" t="0" r="0" b="0"/>
                <a:pathLst>
                  <a:path w="245943" h="244755">
                    <a:moveTo>
                      <a:pt x="0" y="122378"/>
                    </a:moveTo>
                    <a:cubicBezTo>
                      <a:pt x="0" y="54773"/>
                      <a:pt x="55020" y="0"/>
                      <a:pt x="122972" y="0"/>
                    </a:cubicBezTo>
                    <a:cubicBezTo>
                      <a:pt x="190856" y="0"/>
                      <a:pt x="245943" y="54773"/>
                      <a:pt x="245943" y="122378"/>
                    </a:cubicBezTo>
                    <a:cubicBezTo>
                      <a:pt x="245943" y="189953"/>
                      <a:pt x="190856" y="244755"/>
                      <a:pt x="122972" y="244755"/>
                    </a:cubicBezTo>
                    <a:cubicBezTo>
                      <a:pt x="55020" y="244755"/>
                      <a:pt x="0" y="189953"/>
                      <a:pt x="0" y="122378"/>
                    </a:cubicBezTo>
                    <a:close/>
                  </a:path>
                </a:pathLst>
              </a:custGeom>
              <a:solidFill>
                <a:srgbClr val="FFFFFF">
                  <a:alpha val="5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2805" name="Group 2804"/>
            <p:cNvGrpSpPr/>
            <p:nvPr/>
          </p:nvGrpSpPr>
          <p:grpSpPr>
            <a:xfrm>
              <a:off x="6201826" y="5849626"/>
              <a:ext cx="751772" cy="817986"/>
              <a:chOff x="6201826" y="5849626"/>
              <a:chExt cx="751772" cy="817986"/>
            </a:xfrm>
          </p:grpSpPr>
          <p:sp>
            <p:nvSpPr>
              <p:cNvPr id="2806" name="Freeform 2805"/>
              <p:cNvSpPr/>
              <p:nvPr/>
            </p:nvSpPr>
            <p:spPr>
              <a:xfrm>
                <a:off x="6201826" y="5920902"/>
                <a:ext cx="751772" cy="746709"/>
              </a:xfrm>
              <a:custGeom>
                <a:avLst/>
                <a:gdLst/>
                <a:ahLst/>
                <a:cxnLst/>
                <a:rect l="0" t="0" r="0" b="0"/>
                <a:pathLst>
                  <a:path w="751772" h="746709">
                    <a:moveTo>
                      <a:pt x="0" y="380572"/>
                    </a:moveTo>
                    <a:cubicBezTo>
                      <a:pt x="0" y="168214"/>
                      <a:pt x="172233" y="0"/>
                      <a:pt x="379829" y="0"/>
                    </a:cubicBezTo>
                    <a:cubicBezTo>
                      <a:pt x="587425" y="0"/>
                      <a:pt x="751772" y="168214"/>
                      <a:pt x="751772" y="380572"/>
                    </a:cubicBezTo>
                    <a:cubicBezTo>
                      <a:pt x="751772" y="592931"/>
                      <a:pt x="592681" y="746709"/>
                      <a:pt x="385086" y="746709"/>
                    </a:cubicBezTo>
                    <a:cubicBezTo>
                      <a:pt x="177490" y="746709"/>
                      <a:pt x="0" y="592931"/>
                      <a:pt x="0" y="380572"/>
                    </a:cubicBezTo>
                    <a:close/>
                  </a:path>
                </a:pathLst>
              </a:custGeom>
              <a:gradFill>
                <a:gsLst>
                  <a:gs pos="0">
                    <a:srgbClr val="E7E700"/>
                  </a:gs>
                  <a:gs pos="76000">
                    <a:srgbClr val="035728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2807" name="Freeform 2806"/>
              <p:cNvSpPr/>
              <p:nvPr/>
            </p:nvSpPr>
            <p:spPr>
              <a:xfrm>
                <a:off x="6538283" y="5952397"/>
                <a:ext cx="56514" cy="26246"/>
              </a:xfrm>
              <a:custGeom>
                <a:avLst/>
                <a:gdLst/>
                <a:ahLst/>
                <a:cxnLst/>
                <a:rect l="0" t="0" r="0" b="0"/>
                <a:pathLst>
                  <a:path w="56514" h="26246">
                    <a:moveTo>
                      <a:pt x="0" y="13123"/>
                    </a:moveTo>
                    <a:cubicBezTo>
                      <a:pt x="0" y="5875"/>
                      <a:pt x="12651" y="0"/>
                      <a:pt x="28257" y="0"/>
                    </a:cubicBezTo>
                    <a:cubicBezTo>
                      <a:pt x="43863" y="0"/>
                      <a:pt x="56514" y="5875"/>
                      <a:pt x="56514" y="13123"/>
                    </a:cubicBezTo>
                    <a:cubicBezTo>
                      <a:pt x="56514" y="20371"/>
                      <a:pt x="43863" y="26246"/>
                      <a:pt x="28257" y="26246"/>
                    </a:cubicBezTo>
                    <a:cubicBezTo>
                      <a:pt x="12651" y="26246"/>
                      <a:pt x="0" y="20371"/>
                      <a:pt x="0" y="13123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08" name="Freeform 2807"/>
              <p:cNvSpPr/>
              <p:nvPr/>
            </p:nvSpPr>
            <p:spPr>
              <a:xfrm>
                <a:off x="6548797" y="5953709"/>
                <a:ext cx="35486" cy="18372"/>
              </a:xfrm>
              <a:custGeom>
                <a:avLst/>
                <a:gdLst/>
                <a:ahLst/>
                <a:cxnLst/>
                <a:rect l="0" t="0" r="0" b="0"/>
                <a:pathLst>
                  <a:path w="35486" h="18372">
                    <a:moveTo>
                      <a:pt x="0" y="9186"/>
                    </a:moveTo>
                    <a:cubicBezTo>
                      <a:pt x="0" y="4113"/>
                      <a:pt x="7944" y="0"/>
                      <a:pt x="17743" y="0"/>
                    </a:cubicBezTo>
                    <a:cubicBezTo>
                      <a:pt x="27542" y="0"/>
                      <a:pt x="35486" y="4113"/>
                      <a:pt x="35486" y="9186"/>
                    </a:cubicBezTo>
                    <a:cubicBezTo>
                      <a:pt x="35486" y="14260"/>
                      <a:pt x="27542" y="18372"/>
                      <a:pt x="17743" y="18372"/>
                    </a:cubicBezTo>
                    <a:cubicBezTo>
                      <a:pt x="7944" y="18372"/>
                      <a:pt x="0" y="14260"/>
                      <a:pt x="0" y="9186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09" name="Freeform 2808"/>
              <p:cNvSpPr/>
              <p:nvPr/>
            </p:nvSpPr>
            <p:spPr>
              <a:xfrm>
                <a:off x="6454169" y="5978643"/>
                <a:ext cx="150404" cy="681093"/>
              </a:xfrm>
              <a:custGeom>
                <a:avLst/>
                <a:gdLst/>
                <a:ahLst/>
                <a:cxnLst/>
                <a:rect l="0" t="0" r="0" b="0"/>
                <a:pathLst>
                  <a:path w="150404" h="681093">
                    <a:moveTo>
                      <a:pt x="105143" y="0"/>
                    </a:moveTo>
                    <a:cubicBezTo>
                      <a:pt x="105143" y="0"/>
                      <a:pt x="88057" y="22005"/>
                      <a:pt x="90686" y="45304"/>
                    </a:cubicBezTo>
                    <a:cubicBezTo>
                      <a:pt x="93315" y="68603"/>
                      <a:pt x="105143" y="103551"/>
                      <a:pt x="105143" y="111318"/>
                    </a:cubicBezTo>
                    <a:cubicBezTo>
                      <a:pt x="105143" y="119084"/>
                      <a:pt x="99886" y="141089"/>
                      <a:pt x="90686" y="144972"/>
                    </a:cubicBezTo>
                    <a:cubicBezTo>
                      <a:pt x="81486" y="148855"/>
                      <a:pt x="74914" y="141089"/>
                      <a:pt x="74914" y="141089"/>
                    </a:cubicBezTo>
                    <a:cubicBezTo>
                      <a:pt x="74914" y="141089"/>
                      <a:pt x="71629" y="157269"/>
                      <a:pt x="74914" y="160504"/>
                    </a:cubicBezTo>
                    <a:cubicBezTo>
                      <a:pt x="78200" y="163740"/>
                      <a:pt x="55857" y="167624"/>
                      <a:pt x="61772" y="173449"/>
                    </a:cubicBezTo>
                    <a:cubicBezTo>
                      <a:pt x="67686" y="179273"/>
                      <a:pt x="93315" y="155327"/>
                      <a:pt x="95943" y="169566"/>
                    </a:cubicBezTo>
                    <a:cubicBezTo>
                      <a:pt x="98572" y="183804"/>
                      <a:pt x="105143" y="192864"/>
                      <a:pt x="100543" y="211633"/>
                    </a:cubicBezTo>
                    <a:cubicBezTo>
                      <a:pt x="95943" y="230402"/>
                      <a:pt x="100543" y="252406"/>
                      <a:pt x="100543" y="265350"/>
                    </a:cubicBezTo>
                    <a:cubicBezTo>
                      <a:pt x="100543" y="278295"/>
                      <a:pt x="95943" y="277000"/>
                      <a:pt x="95943" y="293827"/>
                    </a:cubicBezTo>
                    <a:cubicBezTo>
                      <a:pt x="95943" y="310654"/>
                      <a:pt x="93315" y="323598"/>
                      <a:pt x="90686" y="323598"/>
                    </a:cubicBezTo>
                    <a:cubicBezTo>
                      <a:pt x="88057" y="323598"/>
                      <a:pt x="95943" y="332658"/>
                      <a:pt x="95943" y="349486"/>
                    </a:cubicBezTo>
                    <a:cubicBezTo>
                      <a:pt x="95943" y="366313"/>
                      <a:pt x="90686" y="388318"/>
                      <a:pt x="90686" y="388318"/>
                    </a:cubicBezTo>
                    <a:cubicBezTo>
                      <a:pt x="90686" y="388318"/>
                      <a:pt x="74914" y="403850"/>
                      <a:pt x="82800" y="418089"/>
                    </a:cubicBezTo>
                    <a:cubicBezTo>
                      <a:pt x="90686" y="432327"/>
                      <a:pt x="85429" y="436210"/>
                      <a:pt x="85429" y="454332"/>
                    </a:cubicBezTo>
                    <a:cubicBezTo>
                      <a:pt x="85429" y="472453"/>
                      <a:pt x="91343" y="455626"/>
                      <a:pt x="95943" y="480220"/>
                    </a:cubicBezTo>
                    <a:cubicBezTo>
                      <a:pt x="100543" y="504814"/>
                      <a:pt x="85429" y="507402"/>
                      <a:pt x="85429" y="513873"/>
                    </a:cubicBezTo>
                    <a:cubicBezTo>
                      <a:pt x="85429" y="520345"/>
                      <a:pt x="65714" y="541056"/>
                      <a:pt x="51257" y="530701"/>
                    </a:cubicBezTo>
                    <a:cubicBezTo>
                      <a:pt x="36800" y="520345"/>
                      <a:pt x="21029" y="537173"/>
                      <a:pt x="18400" y="516463"/>
                    </a:cubicBezTo>
                    <a:cubicBezTo>
                      <a:pt x="15772" y="495752"/>
                      <a:pt x="15772" y="477631"/>
                      <a:pt x="10514" y="477631"/>
                    </a:cubicBezTo>
                    <a:cubicBezTo>
                      <a:pt x="5257" y="477631"/>
                      <a:pt x="-657" y="476983"/>
                      <a:pt x="0" y="487986"/>
                    </a:cubicBezTo>
                    <a:cubicBezTo>
                      <a:pt x="657" y="498989"/>
                      <a:pt x="13143" y="525523"/>
                      <a:pt x="18400" y="535878"/>
                    </a:cubicBezTo>
                    <a:cubicBezTo>
                      <a:pt x="23657" y="546234"/>
                      <a:pt x="55200" y="534584"/>
                      <a:pt x="67686" y="546881"/>
                    </a:cubicBezTo>
                    <a:cubicBezTo>
                      <a:pt x="80172" y="559177"/>
                      <a:pt x="90686" y="539762"/>
                      <a:pt x="90686" y="556588"/>
                    </a:cubicBezTo>
                    <a:cubicBezTo>
                      <a:pt x="90686" y="573416"/>
                      <a:pt x="90686" y="591537"/>
                      <a:pt x="90686" y="599303"/>
                    </a:cubicBezTo>
                    <a:cubicBezTo>
                      <a:pt x="90686" y="607070"/>
                      <a:pt x="95943" y="623897"/>
                      <a:pt x="90686" y="629075"/>
                    </a:cubicBezTo>
                    <a:cubicBezTo>
                      <a:pt x="85429" y="634252"/>
                      <a:pt x="84772" y="634899"/>
                      <a:pt x="77543" y="642018"/>
                    </a:cubicBezTo>
                    <a:cubicBezTo>
                      <a:pt x="70314" y="649138"/>
                      <a:pt x="61114" y="637488"/>
                      <a:pt x="64400" y="644608"/>
                    </a:cubicBezTo>
                    <a:cubicBezTo>
                      <a:pt x="67686" y="651726"/>
                      <a:pt x="72286" y="661435"/>
                      <a:pt x="90686" y="665318"/>
                    </a:cubicBezTo>
                    <a:cubicBezTo>
                      <a:pt x="109086" y="669200"/>
                      <a:pt x="107772" y="683436"/>
                      <a:pt x="116971" y="681093"/>
                    </a:cubicBezTo>
                    <a:cubicBezTo>
                      <a:pt x="126171" y="678261"/>
                      <a:pt x="132743" y="682141"/>
                      <a:pt x="132743" y="665318"/>
                    </a:cubicBezTo>
                    <a:cubicBezTo>
                      <a:pt x="132743" y="648490"/>
                      <a:pt x="115657" y="645901"/>
                      <a:pt x="124200" y="632310"/>
                    </a:cubicBezTo>
                    <a:cubicBezTo>
                      <a:pt x="132743" y="618719"/>
                      <a:pt x="128800" y="590243"/>
                      <a:pt x="135372" y="590243"/>
                    </a:cubicBezTo>
                    <a:cubicBezTo>
                      <a:pt x="141943" y="590243"/>
                      <a:pt x="136686" y="557883"/>
                      <a:pt x="140629" y="554000"/>
                    </a:cubicBezTo>
                    <a:cubicBezTo>
                      <a:pt x="144571" y="550117"/>
                      <a:pt x="124857" y="542350"/>
                      <a:pt x="135372" y="528112"/>
                    </a:cubicBezTo>
                    <a:cubicBezTo>
                      <a:pt x="145886" y="513873"/>
                      <a:pt x="148515" y="519052"/>
                      <a:pt x="140629" y="507402"/>
                    </a:cubicBezTo>
                    <a:cubicBezTo>
                      <a:pt x="132743" y="495752"/>
                      <a:pt x="120915" y="497047"/>
                      <a:pt x="132743" y="485397"/>
                    </a:cubicBezTo>
                    <a:cubicBezTo>
                      <a:pt x="144571" y="473748"/>
                      <a:pt x="125515" y="451095"/>
                      <a:pt x="132743" y="443977"/>
                    </a:cubicBezTo>
                    <a:cubicBezTo>
                      <a:pt x="139971" y="436857"/>
                      <a:pt x="132743" y="442681"/>
                      <a:pt x="138000" y="414205"/>
                    </a:cubicBezTo>
                    <a:cubicBezTo>
                      <a:pt x="143258" y="385729"/>
                      <a:pt x="156401" y="370196"/>
                      <a:pt x="147200" y="349486"/>
                    </a:cubicBezTo>
                    <a:cubicBezTo>
                      <a:pt x="138000" y="328776"/>
                      <a:pt x="130115" y="292533"/>
                      <a:pt x="130115" y="284766"/>
                    </a:cubicBezTo>
                    <a:cubicBezTo>
                      <a:pt x="130115" y="277000"/>
                      <a:pt x="130115" y="226519"/>
                      <a:pt x="130115" y="214869"/>
                    </a:cubicBezTo>
                    <a:cubicBezTo>
                      <a:pt x="130115" y="203220"/>
                      <a:pt x="124200" y="191571"/>
                      <a:pt x="124200" y="164388"/>
                    </a:cubicBezTo>
                    <a:cubicBezTo>
                      <a:pt x="124200" y="137206"/>
                      <a:pt x="128143" y="146914"/>
                      <a:pt x="124857" y="111318"/>
                    </a:cubicBezTo>
                    <a:cubicBezTo>
                      <a:pt x="121571" y="75722"/>
                      <a:pt x="109086" y="32360"/>
                      <a:pt x="113029" y="23299"/>
                    </a:cubicBezTo>
                    <a:cubicBezTo>
                      <a:pt x="116971" y="14238"/>
                      <a:pt x="115000" y="0"/>
                      <a:pt x="105143" y="0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0" name="Freeform 2809"/>
              <p:cNvSpPr/>
              <p:nvPr/>
            </p:nvSpPr>
            <p:spPr>
              <a:xfrm>
                <a:off x="6312144" y="5972082"/>
                <a:ext cx="230082" cy="676500"/>
              </a:xfrm>
              <a:custGeom>
                <a:avLst/>
                <a:gdLst/>
                <a:ahLst/>
                <a:cxnLst/>
                <a:rect l="0" t="0" r="0" b="0"/>
                <a:pathLst>
                  <a:path w="230082" h="676500">
                    <a:moveTo>
                      <a:pt x="230082" y="0"/>
                    </a:moveTo>
                    <a:cubicBezTo>
                      <a:pt x="230082" y="0"/>
                      <a:pt x="187368" y="13779"/>
                      <a:pt x="173567" y="41994"/>
                    </a:cubicBezTo>
                    <a:cubicBezTo>
                      <a:pt x="159768" y="70209"/>
                      <a:pt x="137425" y="92518"/>
                      <a:pt x="140054" y="89894"/>
                    </a:cubicBezTo>
                    <a:lnTo>
                      <a:pt x="126254" y="111547"/>
                    </a:lnTo>
                    <a:cubicBezTo>
                      <a:pt x="126254" y="111547"/>
                      <a:pt x="126254" y="107610"/>
                      <a:pt x="114425" y="115484"/>
                    </a:cubicBezTo>
                    <a:cubicBezTo>
                      <a:pt x="102596" y="123358"/>
                      <a:pt x="95368" y="134513"/>
                      <a:pt x="93396" y="136481"/>
                    </a:cubicBezTo>
                    <a:cubicBezTo>
                      <a:pt x="91425" y="138450"/>
                      <a:pt x="82882" y="144355"/>
                      <a:pt x="89453" y="144355"/>
                    </a:cubicBezTo>
                    <a:cubicBezTo>
                      <a:pt x="96025" y="144355"/>
                      <a:pt x="110482" y="136481"/>
                      <a:pt x="105225" y="148292"/>
                    </a:cubicBezTo>
                    <a:cubicBezTo>
                      <a:pt x="99968" y="160102"/>
                      <a:pt x="82882" y="178475"/>
                      <a:pt x="82882" y="178475"/>
                    </a:cubicBezTo>
                    <a:cubicBezTo>
                      <a:pt x="82882" y="178475"/>
                      <a:pt x="62511" y="198816"/>
                      <a:pt x="68425" y="204721"/>
                    </a:cubicBezTo>
                    <a:cubicBezTo>
                      <a:pt x="74339" y="210627"/>
                      <a:pt x="63168" y="223094"/>
                      <a:pt x="63168" y="225719"/>
                    </a:cubicBezTo>
                    <a:cubicBezTo>
                      <a:pt x="63168" y="228343"/>
                      <a:pt x="65796" y="233593"/>
                      <a:pt x="65796" y="236218"/>
                    </a:cubicBezTo>
                    <a:cubicBezTo>
                      <a:pt x="65796" y="238842"/>
                      <a:pt x="51339" y="254590"/>
                      <a:pt x="51339" y="254590"/>
                    </a:cubicBezTo>
                    <a:cubicBezTo>
                      <a:pt x="51339" y="254590"/>
                      <a:pt x="42139" y="282149"/>
                      <a:pt x="44768" y="291335"/>
                    </a:cubicBezTo>
                    <a:cubicBezTo>
                      <a:pt x="47396" y="300521"/>
                      <a:pt x="44768" y="311019"/>
                      <a:pt x="38196" y="317581"/>
                    </a:cubicBezTo>
                    <a:cubicBezTo>
                      <a:pt x="31625" y="324142"/>
                      <a:pt x="23739" y="337265"/>
                      <a:pt x="23739" y="342515"/>
                    </a:cubicBezTo>
                    <a:cubicBezTo>
                      <a:pt x="23739" y="347764"/>
                      <a:pt x="15854" y="347764"/>
                      <a:pt x="15854" y="368761"/>
                    </a:cubicBezTo>
                    <a:cubicBezTo>
                      <a:pt x="15854" y="389759"/>
                      <a:pt x="0" y="419942"/>
                      <a:pt x="7968" y="427816"/>
                    </a:cubicBezTo>
                    <a:cubicBezTo>
                      <a:pt x="15854" y="435690"/>
                      <a:pt x="18482" y="439626"/>
                      <a:pt x="15854" y="452750"/>
                    </a:cubicBezTo>
                    <a:cubicBezTo>
                      <a:pt x="13225" y="465873"/>
                      <a:pt x="26368" y="476372"/>
                      <a:pt x="7968" y="481620"/>
                    </a:cubicBezTo>
                    <a:cubicBezTo>
                      <a:pt x="-10432" y="486870"/>
                      <a:pt x="7968" y="502618"/>
                      <a:pt x="13225" y="515741"/>
                    </a:cubicBezTo>
                    <a:cubicBezTo>
                      <a:pt x="18482" y="528864"/>
                      <a:pt x="23739" y="517053"/>
                      <a:pt x="32939" y="559048"/>
                    </a:cubicBezTo>
                    <a:cubicBezTo>
                      <a:pt x="42139" y="601042"/>
                      <a:pt x="57911" y="611540"/>
                      <a:pt x="63168" y="620726"/>
                    </a:cubicBezTo>
                    <a:cubicBezTo>
                      <a:pt x="68425" y="629913"/>
                      <a:pt x="114425" y="661408"/>
                      <a:pt x="114425" y="661408"/>
                    </a:cubicBezTo>
                    <a:cubicBezTo>
                      <a:pt x="114425" y="661408"/>
                      <a:pt x="63168" y="623350"/>
                      <a:pt x="53968" y="564297"/>
                    </a:cubicBezTo>
                    <a:cubicBezTo>
                      <a:pt x="44768" y="505242"/>
                      <a:pt x="44768" y="460623"/>
                      <a:pt x="44768" y="460623"/>
                    </a:cubicBezTo>
                    <a:cubicBezTo>
                      <a:pt x="44768" y="460623"/>
                      <a:pt x="48711" y="463248"/>
                      <a:pt x="51339" y="460623"/>
                    </a:cubicBezTo>
                    <a:cubicBezTo>
                      <a:pt x="53968" y="457999"/>
                      <a:pt x="35568" y="446188"/>
                      <a:pt x="44768" y="423879"/>
                    </a:cubicBezTo>
                    <a:cubicBezTo>
                      <a:pt x="53968" y="401569"/>
                      <a:pt x="39511" y="380572"/>
                      <a:pt x="51339" y="349076"/>
                    </a:cubicBezTo>
                    <a:cubicBezTo>
                      <a:pt x="63168" y="317581"/>
                      <a:pt x="72368" y="275587"/>
                      <a:pt x="77625" y="274275"/>
                    </a:cubicBezTo>
                    <a:cubicBezTo>
                      <a:pt x="82882" y="272963"/>
                      <a:pt x="91425" y="261808"/>
                      <a:pt x="100625" y="270994"/>
                    </a:cubicBezTo>
                    <a:cubicBezTo>
                      <a:pt x="109825" y="280180"/>
                      <a:pt x="115739" y="284774"/>
                      <a:pt x="119682" y="308395"/>
                    </a:cubicBezTo>
                    <a:cubicBezTo>
                      <a:pt x="123625" y="332017"/>
                      <a:pt x="135453" y="339890"/>
                      <a:pt x="134139" y="359575"/>
                    </a:cubicBezTo>
                    <a:cubicBezTo>
                      <a:pt x="132825" y="379260"/>
                      <a:pt x="117054" y="404194"/>
                      <a:pt x="117054" y="404194"/>
                    </a:cubicBezTo>
                    <a:cubicBezTo>
                      <a:pt x="117054" y="404194"/>
                      <a:pt x="100625" y="391727"/>
                      <a:pt x="100625" y="398289"/>
                    </a:cubicBezTo>
                    <a:cubicBezTo>
                      <a:pt x="100625" y="404850"/>
                      <a:pt x="123625" y="419942"/>
                      <a:pt x="123625" y="433065"/>
                    </a:cubicBezTo>
                    <a:cubicBezTo>
                      <a:pt x="123625" y="446188"/>
                      <a:pt x="117711" y="460623"/>
                      <a:pt x="109168" y="473747"/>
                    </a:cubicBezTo>
                    <a:cubicBezTo>
                      <a:pt x="100625" y="486870"/>
                      <a:pt x="85511" y="496056"/>
                      <a:pt x="89453" y="513116"/>
                    </a:cubicBezTo>
                    <a:cubicBezTo>
                      <a:pt x="93396" y="530177"/>
                      <a:pt x="96025" y="548549"/>
                      <a:pt x="100625" y="559048"/>
                    </a:cubicBezTo>
                    <a:cubicBezTo>
                      <a:pt x="105225" y="569546"/>
                      <a:pt x="114425" y="572171"/>
                      <a:pt x="117054" y="586606"/>
                    </a:cubicBezTo>
                    <a:cubicBezTo>
                      <a:pt x="119682" y="601042"/>
                      <a:pt x="119025" y="610884"/>
                      <a:pt x="131511" y="628600"/>
                    </a:cubicBezTo>
                    <a:cubicBezTo>
                      <a:pt x="143996" y="646316"/>
                      <a:pt x="167654" y="681750"/>
                      <a:pt x="173567" y="676500"/>
                    </a:cubicBezTo>
                    <a:cubicBezTo>
                      <a:pt x="179482" y="669938"/>
                      <a:pt x="180139" y="649597"/>
                      <a:pt x="176854" y="650253"/>
                    </a:cubicBezTo>
                    <a:cubicBezTo>
                      <a:pt x="173567" y="650910"/>
                      <a:pt x="134139" y="615477"/>
                      <a:pt x="134139" y="607603"/>
                    </a:cubicBezTo>
                    <a:cubicBezTo>
                      <a:pt x="134139" y="599729"/>
                      <a:pt x="136768" y="610228"/>
                      <a:pt x="143339" y="598417"/>
                    </a:cubicBezTo>
                    <a:cubicBezTo>
                      <a:pt x="149911" y="586606"/>
                      <a:pt x="140711" y="574796"/>
                      <a:pt x="134139" y="569546"/>
                    </a:cubicBezTo>
                    <a:cubicBezTo>
                      <a:pt x="127567" y="564297"/>
                      <a:pt x="114425" y="547237"/>
                      <a:pt x="114425" y="530177"/>
                    </a:cubicBezTo>
                    <a:cubicBezTo>
                      <a:pt x="114425" y="513116"/>
                      <a:pt x="118367" y="498681"/>
                      <a:pt x="126254" y="498681"/>
                    </a:cubicBezTo>
                    <a:cubicBezTo>
                      <a:pt x="134139" y="498681"/>
                      <a:pt x="143339" y="496056"/>
                      <a:pt x="143339" y="496056"/>
                    </a:cubicBezTo>
                    <a:cubicBezTo>
                      <a:pt x="143339" y="496056"/>
                      <a:pt x="148596" y="503930"/>
                      <a:pt x="148596" y="486870"/>
                    </a:cubicBezTo>
                    <a:cubicBezTo>
                      <a:pt x="148596" y="469809"/>
                      <a:pt x="145967" y="460623"/>
                      <a:pt x="148596" y="457999"/>
                    </a:cubicBezTo>
                    <a:cubicBezTo>
                      <a:pt x="151225" y="455374"/>
                      <a:pt x="153854" y="444876"/>
                      <a:pt x="149911" y="433065"/>
                    </a:cubicBezTo>
                    <a:cubicBezTo>
                      <a:pt x="145967" y="421254"/>
                      <a:pt x="144654" y="401569"/>
                      <a:pt x="152539" y="404194"/>
                    </a:cubicBezTo>
                    <a:cubicBezTo>
                      <a:pt x="160425" y="406819"/>
                      <a:pt x="149911" y="391071"/>
                      <a:pt x="149911" y="391071"/>
                    </a:cubicBezTo>
                    <a:cubicBezTo>
                      <a:pt x="149911" y="391071"/>
                      <a:pt x="136768" y="372698"/>
                      <a:pt x="149911" y="366137"/>
                    </a:cubicBezTo>
                    <a:cubicBezTo>
                      <a:pt x="163054" y="359575"/>
                      <a:pt x="149911" y="339890"/>
                      <a:pt x="152539" y="337265"/>
                    </a:cubicBezTo>
                    <a:cubicBezTo>
                      <a:pt x="155167" y="334641"/>
                      <a:pt x="148596" y="297896"/>
                      <a:pt x="155167" y="297896"/>
                    </a:cubicBezTo>
                    <a:cubicBezTo>
                      <a:pt x="161739" y="297896"/>
                      <a:pt x="151225" y="276899"/>
                      <a:pt x="160425" y="267713"/>
                    </a:cubicBezTo>
                    <a:cubicBezTo>
                      <a:pt x="169625" y="258527"/>
                      <a:pt x="166996" y="246716"/>
                      <a:pt x="176854" y="244092"/>
                    </a:cubicBezTo>
                    <a:cubicBezTo>
                      <a:pt x="186710" y="241467"/>
                      <a:pt x="214310" y="237530"/>
                      <a:pt x="205110" y="219157"/>
                    </a:cubicBezTo>
                    <a:cubicBezTo>
                      <a:pt x="195910" y="200784"/>
                      <a:pt x="205110" y="196848"/>
                      <a:pt x="195910" y="200784"/>
                    </a:cubicBezTo>
                    <a:cubicBezTo>
                      <a:pt x="186710" y="204721"/>
                      <a:pt x="166996" y="217845"/>
                      <a:pt x="165025" y="219813"/>
                    </a:cubicBezTo>
                    <a:cubicBezTo>
                      <a:pt x="163054" y="221782"/>
                      <a:pt x="155167" y="213908"/>
                      <a:pt x="157796" y="208658"/>
                    </a:cubicBezTo>
                    <a:cubicBezTo>
                      <a:pt x="160425" y="203409"/>
                      <a:pt x="137425" y="210627"/>
                      <a:pt x="137425" y="219813"/>
                    </a:cubicBezTo>
                    <a:cubicBezTo>
                      <a:pt x="137425" y="229000"/>
                      <a:pt x="137425" y="254590"/>
                      <a:pt x="137425" y="254590"/>
                    </a:cubicBezTo>
                    <a:cubicBezTo>
                      <a:pt x="137425" y="254590"/>
                      <a:pt x="118367" y="254590"/>
                      <a:pt x="114425" y="250653"/>
                    </a:cubicBezTo>
                    <a:cubicBezTo>
                      <a:pt x="110482" y="246716"/>
                      <a:pt x="100625" y="248028"/>
                      <a:pt x="100625" y="235561"/>
                    </a:cubicBezTo>
                    <a:cubicBezTo>
                      <a:pt x="100625" y="223094"/>
                      <a:pt x="85511" y="212595"/>
                      <a:pt x="97339" y="200784"/>
                    </a:cubicBezTo>
                    <a:cubicBezTo>
                      <a:pt x="109168" y="188973"/>
                      <a:pt x="114425" y="160102"/>
                      <a:pt x="126254" y="148292"/>
                    </a:cubicBezTo>
                    <a:cubicBezTo>
                      <a:pt x="138082" y="136481"/>
                      <a:pt x="130196" y="125983"/>
                      <a:pt x="149911" y="111547"/>
                    </a:cubicBezTo>
                    <a:cubicBezTo>
                      <a:pt x="169625" y="97112"/>
                      <a:pt x="161082" y="92518"/>
                      <a:pt x="176854" y="76771"/>
                    </a:cubicBezTo>
                    <a:cubicBezTo>
                      <a:pt x="192625" y="61023"/>
                      <a:pt x="183425" y="78083"/>
                      <a:pt x="205110" y="44619"/>
                    </a:cubicBezTo>
                    <a:cubicBezTo>
                      <a:pt x="226796" y="11155"/>
                      <a:pt x="230082" y="0"/>
                      <a:pt x="230082" y="0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1" name="Freeform 2810"/>
              <p:cNvSpPr/>
              <p:nvPr/>
            </p:nvSpPr>
            <p:spPr>
              <a:xfrm>
                <a:off x="6573768" y="5979956"/>
                <a:ext cx="149254" cy="673137"/>
              </a:xfrm>
              <a:custGeom>
                <a:avLst/>
                <a:gdLst/>
                <a:ahLst/>
                <a:cxnLst/>
                <a:rect l="0" t="0" r="0" b="0"/>
                <a:pathLst>
                  <a:path w="149254" h="673137">
                    <a:moveTo>
                      <a:pt x="0" y="0"/>
                    </a:moveTo>
                    <a:cubicBezTo>
                      <a:pt x="0" y="0"/>
                      <a:pt x="9200" y="63606"/>
                      <a:pt x="21029" y="80481"/>
                    </a:cubicBezTo>
                    <a:cubicBezTo>
                      <a:pt x="32857" y="97356"/>
                      <a:pt x="34171" y="103847"/>
                      <a:pt x="34171" y="120722"/>
                    </a:cubicBezTo>
                    <a:cubicBezTo>
                      <a:pt x="34171" y="137597"/>
                      <a:pt x="34171" y="155770"/>
                      <a:pt x="34171" y="163558"/>
                    </a:cubicBezTo>
                    <a:cubicBezTo>
                      <a:pt x="34171" y="171347"/>
                      <a:pt x="24971" y="179135"/>
                      <a:pt x="39429" y="197309"/>
                    </a:cubicBezTo>
                    <a:cubicBezTo>
                      <a:pt x="53886" y="215482"/>
                      <a:pt x="53886" y="241444"/>
                      <a:pt x="59143" y="258318"/>
                    </a:cubicBezTo>
                    <a:cubicBezTo>
                      <a:pt x="64400" y="275193"/>
                      <a:pt x="63086" y="303751"/>
                      <a:pt x="69657" y="323223"/>
                    </a:cubicBezTo>
                    <a:cubicBezTo>
                      <a:pt x="76229" y="342694"/>
                      <a:pt x="78857" y="356973"/>
                      <a:pt x="78857" y="367357"/>
                    </a:cubicBezTo>
                    <a:cubicBezTo>
                      <a:pt x="78857" y="377743"/>
                      <a:pt x="81486" y="403704"/>
                      <a:pt x="81486" y="414088"/>
                    </a:cubicBezTo>
                    <a:cubicBezTo>
                      <a:pt x="81486" y="424473"/>
                      <a:pt x="88057" y="424473"/>
                      <a:pt x="94628" y="446541"/>
                    </a:cubicBezTo>
                    <a:cubicBezTo>
                      <a:pt x="101200" y="468608"/>
                      <a:pt x="109086" y="480291"/>
                      <a:pt x="114343" y="494569"/>
                    </a:cubicBezTo>
                    <a:cubicBezTo>
                      <a:pt x="119600" y="508848"/>
                      <a:pt x="124857" y="515339"/>
                      <a:pt x="119600" y="536108"/>
                    </a:cubicBezTo>
                    <a:cubicBezTo>
                      <a:pt x="114343" y="556878"/>
                      <a:pt x="116971" y="584137"/>
                      <a:pt x="116971" y="584137"/>
                    </a:cubicBezTo>
                    <a:cubicBezTo>
                      <a:pt x="116971" y="584137"/>
                      <a:pt x="105143" y="582839"/>
                      <a:pt x="105143" y="599714"/>
                    </a:cubicBezTo>
                    <a:cubicBezTo>
                      <a:pt x="105143" y="616590"/>
                      <a:pt x="115657" y="636061"/>
                      <a:pt x="110400" y="650340"/>
                    </a:cubicBezTo>
                    <a:cubicBezTo>
                      <a:pt x="105143" y="664619"/>
                      <a:pt x="88714" y="671758"/>
                      <a:pt x="90028" y="670460"/>
                    </a:cubicBezTo>
                    <a:cubicBezTo>
                      <a:pt x="90028" y="670460"/>
                      <a:pt x="90686" y="677600"/>
                      <a:pt x="105143" y="668512"/>
                    </a:cubicBezTo>
                    <a:cubicBezTo>
                      <a:pt x="119600" y="659426"/>
                      <a:pt x="132743" y="637358"/>
                      <a:pt x="135371" y="638657"/>
                    </a:cubicBezTo>
                    <a:cubicBezTo>
                      <a:pt x="138000" y="639955"/>
                      <a:pt x="138000" y="610100"/>
                      <a:pt x="140629" y="594522"/>
                    </a:cubicBezTo>
                    <a:cubicBezTo>
                      <a:pt x="143257" y="578945"/>
                      <a:pt x="135371" y="528320"/>
                      <a:pt x="143915" y="523777"/>
                    </a:cubicBezTo>
                    <a:cubicBezTo>
                      <a:pt x="152457" y="519233"/>
                      <a:pt x="147200" y="458872"/>
                      <a:pt x="143915" y="455627"/>
                    </a:cubicBezTo>
                    <a:cubicBezTo>
                      <a:pt x="140629" y="452382"/>
                      <a:pt x="138657" y="439401"/>
                      <a:pt x="147200" y="430964"/>
                    </a:cubicBezTo>
                    <a:cubicBezTo>
                      <a:pt x="155743" y="422526"/>
                      <a:pt x="135371" y="399810"/>
                      <a:pt x="127486" y="392021"/>
                    </a:cubicBezTo>
                    <a:cubicBezTo>
                      <a:pt x="119600" y="384233"/>
                      <a:pt x="101857" y="361517"/>
                      <a:pt x="105143" y="358271"/>
                    </a:cubicBezTo>
                    <a:cubicBezTo>
                      <a:pt x="108428" y="355026"/>
                      <a:pt x="103828" y="342694"/>
                      <a:pt x="116971" y="340098"/>
                    </a:cubicBezTo>
                    <a:cubicBezTo>
                      <a:pt x="130115" y="337502"/>
                      <a:pt x="140629" y="343992"/>
                      <a:pt x="134057" y="323223"/>
                    </a:cubicBezTo>
                    <a:cubicBezTo>
                      <a:pt x="127486" y="302454"/>
                      <a:pt x="123543" y="299857"/>
                      <a:pt x="114343" y="279088"/>
                    </a:cubicBezTo>
                    <a:cubicBezTo>
                      <a:pt x="105143" y="258318"/>
                      <a:pt x="94628" y="246636"/>
                      <a:pt x="94628" y="246636"/>
                    </a:cubicBezTo>
                    <a:lnTo>
                      <a:pt x="93314" y="218079"/>
                    </a:lnTo>
                    <a:cubicBezTo>
                      <a:pt x="93314" y="218079"/>
                      <a:pt x="92000" y="218079"/>
                      <a:pt x="84114" y="197309"/>
                    </a:cubicBezTo>
                    <a:cubicBezTo>
                      <a:pt x="76229" y="176539"/>
                      <a:pt x="92000" y="163558"/>
                      <a:pt x="92000" y="163558"/>
                    </a:cubicBezTo>
                    <a:cubicBezTo>
                      <a:pt x="92000" y="163558"/>
                      <a:pt x="74914" y="157068"/>
                      <a:pt x="72286" y="135000"/>
                    </a:cubicBezTo>
                    <a:cubicBezTo>
                      <a:pt x="69657" y="112933"/>
                      <a:pt x="49943" y="89568"/>
                      <a:pt x="49943" y="86972"/>
                    </a:cubicBezTo>
                    <a:cubicBezTo>
                      <a:pt x="49943" y="84376"/>
                      <a:pt x="3286" y="3245"/>
                      <a:pt x="0" y="0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2" name="Freeform 2811"/>
              <p:cNvSpPr/>
              <p:nvPr/>
            </p:nvSpPr>
            <p:spPr>
              <a:xfrm>
                <a:off x="6582969" y="5974953"/>
                <a:ext cx="277724" cy="657225"/>
              </a:xfrm>
              <a:custGeom>
                <a:avLst/>
                <a:gdLst/>
                <a:ahLst/>
                <a:cxnLst/>
                <a:rect l="0" t="0" r="0" b="0"/>
                <a:pathLst>
                  <a:path w="277724" h="657225">
                    <a:moveTo>
                      <a:pt x="0" y="2379"/>
                    </a:moveTo>
                    <a:cubicBezTo>
                      <a:pt x="0" y="2379"/>
                      <a:pt x="64400" y="32562"/>
                      <a:pt x="73600" y="52247"/>
                    </a:cubicBezTo>
                    <a:cubicBezTo>
                      <a:pt x="82800" y="71931"/>
                      <a:pt x="90686" y="121799"/>
                      <a:pt x="105143" y="125736"/>
                    </a:cubicBezTo>
                    <a:cubicBezTo>
                      <a:pt x="119600" y="129673"/>
                      <a:pt x="134715" y="136891"/>
                      <a:pt x="139315" y="150671"/>
                    </a:cubicBezTo>
                    <a:cubicBezTo>
                      <a:pt x="143914" y="164450"/>
                      <a:pt x="164286" y="212349"/>
                      <a:pt x="169542" y="221535"/>
                    </a:cubicBezTo>
                    <a:cubicBezTo>
                      <a:pt x="174800" y="230722"/>
                      <a:pt x="178742" y="234659"/>
                      <a:pt x="191886" y="267467"/>
                    </a:cubicBezTo>
                    <a:cubicBezTo>
                      <a:pt x="205029" y="300275"/>
                      <a:pt x="201085" y="317335"/>
                      <a:pt x="203714" y="331771"/>
                    </a:cubicBezTo>
                    <a:cubicBezTo>
                      <a:pt x="206342" y="346206"/>
                      <a:pt x="193200" y="359329"/>
                      <a:pt x="198457" y="371139"/>
                    </a:cubicBezTo>
                    <a:cubicBezTo>
                      <a:pt x="203714" y="382950"/>
                      <a:pt x="181371" y="396074"/>
                      <a:pt x="198457" y="413134"/>
                    </a:cubicBezTo>
                    <a:cubicBezTo>
                      <a:pt x="215543" y="430194"/>
                      <a:pt x="230000" y="418383"/>
                      <a:pt x="230000" y="431506"/>
                    </a:cubicBezTo>
                    <a:cubicBezTo>
                      <a:pt x="230000" y="444630"/>
                      <a:pt x="224742" y="440693"/>
                      <a:pt x="224742" y="463002"/>
                    </a:cubicBezTo>
                    <a:cubicBezTo>
                      <a:pt x="224742" y="485312"/>
                      <a:pt x="228685" y="514183"/>
                      <a:pt x="224742" y="528618"/>
                    </a:cubicBezTo>
                    <a:cubicBezTo>
                      <a:pt x="220800" y="543053"/>
                      <a:pt x="216857" y="564050"/>
                      <a:pt x="210285" y="581111"/>
                    </a:cubicBezTo>
                    <a:cubicBezTo>
                      <a:pt x="203714" y="598171"/>
                      <a:pt x="193200" y="613919"/>
                      <a:pt x="189257" y="624417"/>
                    </a:cubicBezTo>
                    <a:cubicBezTo>
                      <a:pt x="185314" y="634916"/>
                      <a:pt x="162971" y="657225"/>
                      <a:pt x="162971" y="657225"/>
                    </a:cubicBezTo>
                    <a:cubicBezTo>
                      <a:pt x="162971" y="657225"/>
                      <a:pt x="202400" y="650663"/>
                      <a:pt x="219485" y="606045"/>
                    </a:cubicBezTo>
                    <a:cubicBezTo>
                      <a:pt x="236571" y="561426"/>
                      <a:pt x="258914" y="540429"/>
                      <a:pt x="258914" y="540429"/>
                    </a:cubicBezTo>
                    <a:cubicBezTo>
                      <a:pt x="258914" y="540429"/>
                      <a:pt x="248400" y="468251"/>
                      <a:pt x="258914" y="452504"/>
                    </a:cubicBezTo>
                    <a:cubicBezTo>
                      <a:pt x="269428" y="436756"/>
                      <a:pt x="279944" y="431506"/>
                      <a:pt x="277314" y="422320"/>
                    </a:cubicBezTo>
                    <a:cubicBezTo>
                      <a:pt x="274685" y="413134"/>
                      <a:pt x="252343" y="415758"/>
                      <a:pt x="252343" y="393449"/>
                    </a:cubicBezTo>
                    <a:cubicBezTo>
                      <a:pt x="252343" y="371139"/>
                      <a:pt x="243143" y="359329"/>
                      <a:pt x="243143" y="331771"/>
                    </a:cubicBezTo>
                    <a:cubicBezTo>
                      <a:pt x="243143" y="304212"/>
                      <a:pt x="230000" y="260905"/>
                      <a:pt x="230000" y="260905"/>
                    </a:cubicBezTo>
                    <a:cubicBezTo>
                      <a:pt x="230000" y="260905"/>
                      <a:pt x="218171" y="266154"/>
                      <a:pt x="214228" y="251719"/>
                    </a:cubicBezTo>
                    <a:cubicBezTo>
                      <a:pt x="210285" y="237283"/>
                      <a:pt x="173486" y="170356"/>
                      <a:pt x="174800" y="167731"/>
                    </a:cubicBezTo>
                    <a:cubicBezTo>
                      <a:pt x="176114" y="165106"/>
                      <a:pt x="174800" y="153295"/>
                      <a:pt x="174800" y="153295"/>
                    </a:cubicBezTo>
                    <a:cubicBezTo>
                      <a:pt x="174800" y="153295"/>
                      <a:pt x="139315" y="144109"/>
                      <a:pt x="139315" y="117863"/>
                    </a:cubicBezTo>
                    <a:cubicBezTo>
                      <a:pt x="139315" y="91616"/>
                      <a:pt x="116971" y="86366"/>
                      <a:pt x="113028" y="74556"/>
                    </a:cubicBezTo>
                    <a:cubicBezTo>
                      <a:pt x="109086" y="62745"/>
                      <a:pt x="72286" y="33874"/>
                      <a:pt x="61771" y="23376"/>
                    </a:cubicBezTo>
                    <a:cubicBezTo>
                      <a:pt x="51257" y="12877"/>
                      <a:pt x="19714" y="-6808"/>
                      <a:pt x="0" y="2379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3" name="Freeform 2812"/>
              <p:cNvSpPr/>
              <p:nvPr/>
            </p:nvSpPr>
            <p:spPr>
              <a:xfrm>
                <a:off x="6592826" y="5963142"/>
                <a:ext cx="335061" cy="575861"/>
              </a:xfrm>
              <a:custGeom>
                <a:avLst/>
                <a:gdLst/>
                <a:ahLst/>
                <a:cxnLst/>
                <a:rect l="0" t="0" r="0" b="0"/>
                <a:pathLst>
                  <a:path w="335061" h="575861">
                    <a:moveTo>
                      <a:pt x="0" y="4347"/>
                    </a:moveTo>
                    <a:cubicBezTo>
                      <a:pt x="0" y="4347"/>
                      <a:pt x="83457" y="12877"/>
                      <a:pt x="91343" y="31250"/>
                    </a:cubicBezTo>
                    <a:cubicBezTo>
                      <a:pt x="99228" y="49622"/>
                      <a:pt x="119600" y="59465"/>
                      <a:pt x="126828" y="66682"/>
                    </a:cubicBezTo>
                    <a:cubicBezTo>
                      <a:pt x="134057" y="73900"/>
                      <a:pt x="155743" y="64058"/>
                      <a:pt x="161000" y="73244"/>
                    </a:cubicBezTo>
                    <a:cubicBezTo>
                      <a:pt x="166257" y="82430"/>
                      <a:pt x="185971" y="85055"/>
                      <a:pt x="193200" y="105395"/>
                    </a:cubicBezTo>
                    <a:cubicBezTo>
                      <a:pt x="200429" y="125736"/>
                      <a:pt x="216200" y="144109"/>
                      <a:pt x="220143" y="159857"/>
                    </a:cubicBezTo>
                    <a:cubicBezTo>
                      <a:pt x="224085" y="175605"/>
                      <a:pt x="212914" y="170356"/>
                      <a:pt x="203057" y="176917"/>
                    </a:cubicBezTo>
                    <a:cubicBezTo>
                      <a:pt x="193200" y="183479"/>
                      <a:pt x="191229" y="196602"/>
                      <a:pt x="203057" y="203164"/>
                    </a:cubicBezTo>
                    <a:cubicBezTo>
                      <a:pt x="214886" y="209725"/>
                      <a:pt x="249057" y="204476"/>
                      <a:pt x="251685" y="212350"/>
                    </a:cubicBezTo>
                    <a:cubicBezTo>
                      <a:pt x="254315" y="220223"/>
                      <a:pt x="280600" y="226785"/>
                      <a:pt x="283228" y="238595"/>
                    </a:cubicBezTo>
                    <a:cubicBezTo>
                      <a:pt x="285857" y="250406"/>
                      <a:pt x="302943" y="274028"/>
                      <a:pt x="299000" y="284527"/>
                    </a:cubicBezTo>
                    <a:cubicBezTo>
                      <a:pt x="295057" y="295025"/>
                      <a:pt x="296371" y="322585"/>
                      <a:pt x="296371" y="335707"/>
                    </a:cubicBezTo>
                    <a:cubicBezTo>
                      <a:pt x="296371" y="348831"/>
                      <a:pt x="308200" y="354080"/>
                      <a:pt x="308200" y="365891"/>
                    </a:cubicBezTo>
                    <a:cubicBezTo>
                      <a:pt x="308200" y="377701"/>
                      <a:pt x="289800" y="377701"/>
                      <a:pt x="289800" y="390825"/>
                    </a:cubicBezTo>
                    <a:cubicBezTo>
                      <a:pt x="289800" y="403948"/>
                      <a:pt x="316086" y="380326"/>
                      <a:pt x="316086" y="401323"/>
                    </a:cubicBezTo>
                    <a:cubicBezTo>
                      <a:pt x="316086" y="422320"/>
                      <a:pt x="288486" y="444630"/>
                      <a:pt x="292428" y="453816"/>
                    </a:cubicBezTo>
                    <a:cubicBezTo>
                      <a:pt x="296371" y="463003"/>
                      <a:pt x="310828" y="452504"/>
                      <a:pt x="308200" y="463003"/>
                    </a:cubicBezTo>
                    <a:cubicBezTo>
                      <a:pt x="305571" y="473501"/>
                      <a:pt x="295057" y="498435"/>
                      <a:pt x="292428" y="510246"/>
                    </a:cubicBezTo>
                    <a:cubicBezTo>
                      <a:pt x="289800" y="522057"/>
                      <a:pt x="295057" y="544366"/>
                      <a:pt x="292428" y="546991"/>
                    </a:cubicBezTo>
                    <a:cubicBezTo>
                      <a:pt x="289800" y="549615"/>
                      <a:pt x="275343" y="573237"/>
                      <a:pt x="275343" y="575861"/>
                    </a:cubicBezTo>
                    <a:cubicBezTo>
                      <a:pt x="275343" y="578488"/>
                      <a:pt x="318715" y="522057"/>
                      <a:pt x="325286" y="438068"/>
                    </a:cubicBezTo>
                    <a:cubicBezTo>
                      <a:pt x="331857" y="354080"/>
                      <a:pt x="339742" y="337020"/>
                      <a:pt x="331857" y="310774"/>
                    </a:cubicBezTo>
                    <a:cubicBezTo>
                      <a:pt x="323971" y="284527"/>
                      <a:pt x="327915" y="264842"/>
                      <a:pt x="318715" y="238595"/>
                    </a:cubicBezTo>
                    <a:cubicBezTo>
                      <a:pt x="309515" y="212350"/>
                      <a:pt x="281915" y="195289"/>
                      <a:pt x="275343" y="179542"/>
                    </a:cubicBezTo>
                    <a:cubicBezTo>
                      <a:pt x="268772" y="163794"/>
                      <a:pt x="259572" y="163794"/>
                      <a:pt x="246428" y="146734"/>
                    </a:cubicBezTo>
                    <a:cubicBezTo>
                      <a:pt x="233285" y="129673"/>
                      <a:pt x="217514" y="125080"/>
                      <a:pt x="214886" y="115238"/>
                    </a:cubicBezTo>
                    <a:cubicBezTo>
                      <a:pt x="212257" y="105395"/>
                      <a:pt x="191229" y="91616"/>
                      <a:pt x="199114" y="88991"/>
                    </a:cubicBezTo>
                    <a:cubicBezTo>
                      <a:pt x="207000" y="86367"/>
                      <a:pt x="233285" y="95553"/>
                      <a:pt x="233285" y="88991"/>
                    </a:cubicBezTo>
                    <a:cubicBezTo>
                      <a:pt x="233285" y="82430"/>
                      <a:pt x="212914" y="65370"/>
                      <a:pt x="203057" y="69307"/>
                    </a:cubicBezTo>
                    <a:cubicBezTo>
                      <a:pt x="193200" y="73244"/>
                      <a:pt x="170200" y="71931"/>
                      <a:pt x="170200" y="64058"/>
                    </a:cubicBezTo>
                    <a:cubicBezTo>
                      <a:pt x="170200" y="56184"/>
                      <a:pt x="147857" y="36499"/>
                      <a:pt x="137343" y="37811"/>
                    </a:cubicBezTo>
                    <a:cubicBezTo>
                      <a:pt x="126828" y="39123"/>
                      <a:pt x="118943" y="39123"/>
                      <a:pt x="109086" y="29281"/>
                    </a:cubicBezTo>
                    <a:cubicBezTo>
                      <a:pt x="99228" y="19439"/>
                      <a:pt x="87400" y="10252"/>
                      <a:pt x="75571" y="10252"/>
                    </a:cubicBezTo>
                    <a:cubicBezTo>
                      <a:pt x="63743" y="10252"/>
                      <a:pt x="23000" y="-8120"/>
                      <a:pt x="0" y="4347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4" name="Freeform 2813"/>
              <p:cNvSpPr/>
              <p:nvPr/>
            </p:nvSpPr>
            <p:spPr>
              <a:xfrm>
                <a:off x="6254068" y="5987173"/>
                <a:ext cx="249386" cy="603010"/>
              </a:xfrm>
              <a:custGeom>
                <a:avLst/>
                <a:gdLst/>
                <a:ahLst/>
                <a:cxnLst/>
                <a:rect l="0" t="0" r="0" b="0"/>
                <a:pathLst>
                  <a:path w="249386" h="603010">
                    <a:moveTo>
                      <a:pt x="249386" y="0"/>
                    </a:moveTo>
                    <a:cubicBezTo>
                      <a:pt x="249386" y="0"/>
                      <a:pt x="205357" y="21653"/>
                      <a:pt x="193529" y="33464"/>
                    </a:cubicBezTo>
                    <a:cubicBezTo>
                      <a:pt x="181700" y="45275"/>
                      <a:pt x="165929" y="21653"/>
                      <a:pt x="161986" y="30839"/>
                    </a:cubicBezTo>
                    <a:cubicBezTo>
                      <a:pt x="158043" y="40026"/>
                      <a:pt x="156071" y="55117"/>
                      <a:pt x="148843" y="62335"/>
                    </a:cubicBezTo>
                    <a:cubicBezTo>
                      <a:pt x="141615" y="69553"/>
                      <a:pt x="121900" y="81364"/>
                      <a:pt x="117300" y="85957"/>
                    </a:cubicBezTo>
                    <a:cubicBezTo>
                      <a:pt x="112700" y="90550"/>
                      <a:pt x="92328" y="95143"/>
                      <a:pt x="87072" y="120077"/>
                    </a:cubicBezTo>
                    <a:cubicBezTo>
                      <a:pt x="81814" y="145011"/>
                      <a:pt x="54214" y="164696"/>
                      <a:pt x="50929" y="175850"/>
                    </a:cubicBezTo>
                    <a:cubicBezTo>
                      <a:pt x="47643" y="187005"/>
                      <a:pt x="31872" y="201440"/>
                      <a:pt x="31872" y="209314"/>
                    </a:cubicBezTo>
                    <a:cubicBezTo>
                      <a:pt x="31872" y="217189"/>
                      <a:pt x="16100" y="214564"/>
                      <a:pt x="21357" y="227687"/>
                    </a:cubicBezTo>
                    <a:cubicBezTo>
                      <a:pt x="26614" y="240810"/>
                      <a:pt x="34500" y="252622"/>
                      <a:pt x="27928" y="263120"/>
                    </a:cubicBezTo>
                    <a:cubicBezTo>
                      <a:pt x="21357" y="273618"/>
                      <a:pt x="12157" y="307738"/>
                      <a:pt x="9529" y="320861"/>
                    </a:cubicBezTo>
                    <a:cubicBezTo>
                      <a:pt x="6900" y="333985"/>
                      <a:pt x="6900" y="364168"/>
                      <a:pt x="9529" y="382541"/>
                    </a:cubicBezTo>
                    <a:cubicBezTo>
                      <a:pt x="12157" y="400913"/>
                      <a:pt x="2957" y="404850"/>
                      <a:pt x="329" y="421910"/>
                    </a:cubicBezTo>
                    <a:cubicBezTo>
                      <a:pt x="-2300" y="438970"/>
                      <a:pt x="9529" y="446844"/>
                      <a:pt x="9529" y="462592"/>
                    </a:cubicBezTo>
                    <a:cubicBezTo>
                      <a:pt x="9529" y="478340"/>
                      <a:pt x="21357" y="490150"/>
                      <a:pt x="27928" y="508523"/>
                    </a:cubicBezTo>
                    <a:cubicBezTo>
                      <a:pt x="34500" y="526896"/>
                      <a:pt x="50929" y="542643"/>
                      <a:pt x="50929" y="549205"/>
                    </a:cubicBezTo>
                    <a:cubicBezTo>
                      <a:pt x="50929" y="555767"/>
                      <a:pt x="96272" y="603010"/>
                      <a:pt x="96272" y="603010"/>
                    </a:cubicBezTo>
                    <a:cubicBezTo>
                      <a:pt x="96272" y="603010"/>
                      <a:pt x="76557" y="572827"/>
                      <a:pt x="54214" y="521647"/>
                    </a:cubicBezTo>
                    <a:cubicBezTo>
                      <a:pt x="31872" y="470466"/>
                      <a:pt x="4271" y="437658"/>
                      <a:pt x="16100" y="410099"/>
                    </a:cubicBezTo>
                    <a:cubicBezTo>
                      <a:pt x="27928" y="382541"/>
                      <a:pt x="16100" y="349732"/>
                      <a:pt x="23986" y="335297"/>
                    </a:cubicBezTo>
                    <a:cubicBezTo>
                      <a:pt x="31872" y="320861"/>
                      <a:pt x="47643" y="273618"/>
                      <a:pt x="42386" y="268369"/>
                    </a:cubicBezTo>
                    <a:cubicBezTo>
                      <a:pt x="37129" y="263120"/>
                      <a:pt x="64729" y="256558"/>
                      <a:pt x="69986" y="221126"/>
                    </a:cubicBezTo>
                    <a:cubicBezTo>
                      <a:pt x="75243" y="185692"/>
                      <a:pt x="67357" y="176506"/>
                      <a:pt x="83128" y="169945"/>
                    </a:cubicBezTo>
                    <a:cubicBezTo>
                      <a:pt x="98900" y="163384"/>
                      <a:pt x="109415" y="143698"/>
                      <a:pt x="112043" y="133200"/>
                    </a:cubicBezTo>
                    <a:cubicBezTo>
                      <a:pt x="114671" y="122702"/>
                      <a:pt x="108100" y="89894"/>
                      <a:pt x="121243" y="89894"/>
                    </a:cubicBezTo>
                    <a:cubicBezTo>
                      <a:pt x="134386" y="89894"/>
                      <a:pt x="127157" y="106298"/>
                      <a:pt x="156729" y="80708"/>
                    </a:cubicBezTo>
                    <a:cubicBezTo>
                      <a:pt x="186300" y="55117"/>
                      <a:pt x="253328" y="0"/>
                      <a:pt x="249386" y="0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5" name="Freeform 2814"/>
              <p:cNvSpPr/>
              <p:nvPr/>
            </p:nvSpPr>
            <p:spPr>
              <a:xfrm>
                <a:off x="6212340" y="5966833"/>
                <a:ext cx="311486" cy="498681"/>
              </a:xfrm>
              <a:custGeom>
                <a:avLst/>
                <a:gdLst/>
                <a:ahLst/>
                <a:cxnLst/>
                <a:rect l="0" t="0" r="0" b="0"/>
                <a:pathLst>
                  <a:path w="311486" h="498681">
                    <a:moveTo>
                      <a:pt x="311486" y="0"/>
                    </a:moveTo>
                    <a:cubicBezTo>
                      <a:pt x="311486" y="0"/>
                      <a:pt x="235257" y="5249"/>
                      <a:pt x="220801" y="15748"/>
                    </a:cubicBezTo>
                    <a:cubicBezTo>
                      <a:pt x="206343" y="26246"/>
                      <a:pt x="187286" y="24278"/>
                      <a:pt x="181371" y="30183"/>
                    </a:cubicBezTo>
                    <a:cubicBezTo>
                      <a:pt x="175458" y="36089"/>
                      <a:pt x="119600" y="72178"/>
                      <a:pt x="110400" y="81364"/>
                    </a:cubicBezTo>
                    <a:cubicBezTo>
                      <a:pt x="101200" y="90550"/>
                      <a:pt x="61771" y="131232"/>
                      <a:pt x="61771" y="144355"/>
                    </a:cubicBezTo>
                    <a:cubicBezTo>
                      <a:pt x="61771" y="157478"/>
                      <a:pt x="42057" y="187661"/>
                      <a:pt x="31543" y="204721"/>
                    </a:cubicBezTo>
                    <a:cubicBezTo>
                      <a:pt x="21029" y="221782"/>
                      <a:pt x="11829" y="240155"/>
                      <a:pt x="9200" y="267713"/>
                    </a:cubicBezTo>
                    <a:cubicBezTo>
                      <a:pt x="6571" y="295271"/>
                      <a:pt x="0" y="313644"/>
                      <a:pt x="0" y="326767"/>
                    </a:cubicBezTo>
                    <a:cubicBezTo>
                      <a:pt x="0" y="339890"/>
                      <a:pt x="0" y="375323"/>
                      <a:pt x="0" y="388446"/>
                    </a:cubicBezTo>
                    <a:cubicBezTo>
                      <a:pt x="0" y="401569"/>
                      <a:pt x="2629" y="417317"/>
                      <a:pt x="2629" y="427816"/>
                    </a:cubicBezTo>
                    <a:cubicBezTo>
                      <a:pt x="2629" y="438314"/>
                      <a:pt x="28914" y="498681"/>
                      <a:pt x="28914" y="498681"/>
                    </a:cubicBezTo>
                    <a:cubicBezTo>
                      <a:pt x="28914" y="498681"/>
                      <a:pt x="3943" y="423879"/>
                      <a:pt x="11829" y="376635"/>
                    </a:cubicBezTo>
                    <a:cubicBezTo>
                      <a:pt x="19714" y="329391"/>
                      <a:pt x="36800" y="295271"/>
                      <a:pt x="36800" y="263776"/>
                    </a:cubicBezTo>
                    <a:cubicBezTo>
                      <a:pt x="36800" y="232280"/>
                      <a:pt x="38114" y="213908"/>
                      <a:pt x="52571" y="199472"/>
                    </a:cubicBezTo>
                    <a:cubicBezTo>
                      <a:pt x="67029" y="185037"/>
                      <a:pt x="84772" y="151572"/>
                      <a:pt x="84772" y="151572"/>
                    </a:cubicBezTo>
                    <a:cubicBezTo>
                      <a:pt x="84772" y="151572"/>
                      <a:pt x="98572" y="143043"/>
                      <a:pt x="116971" y="119421"/>
                    </a:cubicBezTo>
                    <a:cubicBezTo>
                      <a:pt x="135371" y="95799"/>
                      <a:pt x="149829" y="85301"/>
                      <a:pt x="173486" y="57742"/>
                    </a:cubicBezTo>
                    <a:cubicBezTo>
                      <a:pt x="197143" y="30183"/>
                      <a:pt x="314115" y="0"/>
                      <a:pt x="311486" y="0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6" name="Freeform 2815"/>
              <p:cNvSpPr/>
              <p:nvPr/>
            </p:nvSpPr>
            <p:spPr>
              <a:xfrm>
                <a:off x="6636855" y="5949772"/>
                <a:ext cx="304914" cy="259840"/>
              </a:xfrm>
              <a:custGeom>
                <a:avLst/>
                <a:gdLst/>
                <a:ahLst/>
                <a:cxnLst/>
                <a:rect l="0" t="0" r="0" b="0"/>
                <a:pathLst>
                  <a:path w="304914" h="259840">
                    <a:moveTo>
                      <a:pt x="0" y="5249"/>
                    </a:moveTo>
                    <a:cubicBezTo>
                      <a:pt x="0" y="5249"/>
                      <a:pt x="116971" y="31496"/>
                      <a:pt x="131428" y="45931"/>
                    </a:cubicBezTo>
                    <a:cubicBezTo>
                      <a:pt x="145886" y="60367"/>
                      <a:pt x="184000" y="86613"/>
                      <a:pt x="190571" y="89238"/>
                    </a:cubicBezTo>
                    <a:cubicBezTo>
                      <a:pt x="197143" y="91863"/>
                      <a:pt x="227371" y="116797"/>
                      <a:pt x="232629" y="131232"/>
                    </a:cubicBezTo>
                    <a:cubicBezTo>
                      <a:pt x="237885" y="145668"/>
                      <a:pt x="261543" y="158791"/>
                      <a:pt x="266143" y="180444"/>
                    </a:cubicBezTo>
                    <a:cubicBezTo>
                      <a:pt x="270743" y="202097"/>
                      <a:pt x="275343" y="215876"/>
                      <a:pt x="278628" y="219157"/>
                    </a:cubicBezTo>
                    <a:cubicBezTo>
                      <a:pt x="281914" y="222438"/>
                      <a:pt x="304914" y="259840"/>
                      <a:pt x="304914" y="259840"/>
                    </a:cubicBezTo>
                    <a:cubicBezTo>
                      <a:pt x="304914" y="259840"/>
                      <a:pt x="272056" y="133857"/>
                      <a:pt x="190571" y="78739"/>
                    </a:cubicBezTo>
                    <a:cubicBezTo>
                      <a:pt x="109086" y="23622"/>
                      <a:pt x="114343" y="19685"/>
                      <a:pt x="114343" y="19685"/>
                    </a:cubicBezTo>
                    <a:lnTo>
                      <a:pt x="22343" y="0"/>
                    </a:lnTo>
                    <a:lnTo>
                      <a:pt x="0" y="5249"/>
                    </a:ln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7" name="Freeform 2816"/>
              <p:cNvSpPr/>
              <p:nvPr/>
            </p:nvSpPr>
            <p:spPr>
              <a:xfrm>
                <a:off x="6584284" y="5934845"/>
                <a:ext cx="151143" cy="22884"/>
              </a:xfrm>
              <a:custGeom>
                <a:avLst/>
                <a:gdLst/>
                <a:ahLst/>
                <a:cxnLst/>
                <a:rect l="0" t="0" r="0" b="0"/>
                <a:pathLst>
                  <a:path w="151143" h="22884">
                    <a:moveTo>
                      <a:pt x="0" y="20177"/>
                    </a:moveTo>
                    <a:cubicBezTo>
                      <a:pt x="0" y="20177"/>
                      <a:pt x="44686" y="3117"/>
                      <a:pt x="64400" y="492"/>
                    </a:cubicBezTo>
                    <a:cubicBezTo>
                      <a:pt x="84114" y="-2133"/>
                      <a:pt x="115657" y="5741"/>
                      <a:pt x="115657" y="5741"/>
                    </a:cubicBezTo>
                    <a:lnTo>
                      <a:pt x="151143" y="20177"/>
                    </a:lnTo>
                    <a:cubicBezTo>
                      <a:pt x="151143" y="20177"/>
                      <a:pt x="88057" y="8366"/>
                      <a:pt x="77543" y="8366"/>
                    </a:cubicBezTo>
                    <a:cubicBezTo>
                      <a:pt x="67029" y="8366"/>
                      <a:pt x="21686" y="15584"/>
                      <a:pt x="17086" y="20177"/>
                    </a:cubicBezTo>
                    <a:cubicBezTo>
                      <a:pt x="12486" y="24770"/>
                      <a:pt x="2629" y="22801"/>
                      <a:pt x="0" y="20177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8" name="Freeform 2817"/>
              <p:cNvSpPr/>
              <p:nvPr/>
            </p:nvSpPr>
            <p:spPr>
              <a:xfrm>
                <a:off x="6281998" y="5953053"/>
                <a:ext cx="243143" cy="114418"/>
              </a:xfrm>
              <a:custGeom>
                <a:avLst/>
                <a:gdLst/>
                <a:ahLst/>
                <a:cxnLst/>
                <a:rect l="0" t="0" r="0" b="0"/>
                <a:pathLst>
                  <a:path w="243143" h="114418">
                    <a:moveTo>
                      <a:pt x="243143" y="1968"/>
                    </a:moveTo>
                    <a:cubicBezTo>
                      <a:pt x="243143" y="1968"/>
                      <a:pt x="186629" y="-4593"/>
                      <a:pt x="153771" y="5905"/>
                    </a:cubicBezTo>
                    <a:cubicBezTo>
                      <a:pt x="120915" y="16404"/>
                      <a:pt x="101200" y="24278"/>
                      <a:pt x="101200" y="24278"/>
                    </a:cubicBezTo>
                    <a:lnTo>
                      <a:pt x="67029" y="46587"/>
                    </a:lnTo>
                    <a:cubicBezTo>
                      <a:pt x="67029" y="46587"/>
                      <a:pt x="2629" y="103018"/>
                      <a:pt x="0" y="113516"/>
                    </a:cubicBezTo>
                    <a:cubicBezTo>
                      <a:pt x="-2629" y="124014"/>
                      <a:pt x="77543" y="37401"/>
                      <a:pt x="135371" y="24278"/>
                    </a:cubicBezTo>
                    <a:cubicBezTo>
                      <a:pt x="193201" y="11155"/>
                      <a:pt x="243143" y="1968"/>
                      <a:pt x="243143" y="1968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19" name="Freeform 2818"/>
              <p:cNvSpPr/>
              <p:nvPr/>
            </p:nvSpPr>
            <p:spPr>
              <a:xfrm>
                <a:off x="6472569" y="5937059"/>
                <a:ext cx="70971" cy="15338"/>
              </a:xfrm>
              <a:custGeom>
                <a:avLst/>
                <a:gdLst/>
                <a:ahLst/>
                <a:cxnLst/>
                <a:rect l="0" t="0" r="0" b="0"/>
                <a:pathLst>
                  <a:path w="70971" h="15338">
                    <a:moveTo>
                      <a:pt x="0" y="2215"/>
                    </a:moveTo>
                    <a:cubicBezTo>
                      <a:pt x="0" y="2215"/>
                      <a:pt x="46000" y="7464"/>
                      <a:pt x="53886" y="11401"/>
                    </a:cubicBezTo>
                    <a:cubicBezTo>
                      <a:pt x="61771" y="15338"/>
                      <a:pt x="70971" y="15338"/>
                      <a:pt x="70971" y="15338"/>
                    </a:cubicBezTo>
                    <a:cubicBezTo>
                      <a:pt x="70971" y="15338"/>
                      <a:pt x="56514" y="-6972"/>
                      <a:pt x="0" y="2215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20" name="Freeform 2819"/>
              <p:cNvSpPr/>
              <p:nvPr/>
            </p:nvSpPr>
            <p:spPr>
              <a:xfrm>
                <a:off x="6563255" y="5920901"/>
                <a:ext cx="28914" cy="23622"/>
              </a:xfrm>
              <a:custGeom>
                <a:avLst/>
                <a:gdLst/>
                <a:ahLst/>
                <a:cxnLst/>
                <a:rect l="0" t="0" r="0" b="0"/>
                <a:pathLst>
                  <a:path w="28914" h="23622">
                    <a:moveTo>
                      <a:pt x="0" y="23622"/>
                    </a:moveTo>
                    <a:cubicBezTo>
                      <a:pt x="0" y="23622"/>
                      <a:pt x="1314" y="5249"/>
                      <a:pt x="7886" y="2625"/>
                    </a:cubicBezTo>
                    <a:cubicBezTo>
                      <a:pt x="14457" y="0"/>
                      <a:pt x="28914" y="0"/>
                      <a:pt x="28914" y="0"/>
                    </a:cubicBezTo>
                    <a:cubicBezTo>
                      <a:pt x="28914" y="0"/>
                      <a:pt x="0" y="18373"/>
                      <a:pt x="0" y="23622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21" name="Freeform 2820"/>
              <p:cNvSpPr/>
              <p:nvPr/>
            </p:nvSpPr>
            <p:spPr>
              <a:xfrm>
                <a:off x="6581654" y="5926151"/>
                <a:ext cx="58321" cy="20997"/>
              </a:xfrm>
              <a:custGeom>
                <a:avLst/>
                <a:gdLst/>
                <a:ahLst/>
                <a:cxnLst/>
                <a:rect l="0" t="0" r="0" b="0"/>
                <a:pathLst>
                  <a:path w="58321" h="20997">
                    <a:moveTo>
                      <a:pt x="0" y="20997"/>
                    </a:moveTo>
                    <a:cubicBezTo>
                      <a:pt x="0" y="20997"/>
                      <a:pt x="9200" y="2625"/>
                      <a:pt x="26286" y="2625"/>
                    </a:cubicBezTo>
                    <a:cubicBezTo>
                      <a:pt x="43371" y="2625"/>
                      <a:pt x="55200" y="0"/>
                      <a:pt x="57829" y="0"/>
                    </a:cubicBezTo>
                    <a:cubicBezTo>
                      <a:pt x="60457" y="0"/>
                      <a:pt x="52571" y="10499"/>
                      <a:pt x="39429" y="10499"/>
                    </a:cubicBezTo>
                    <a:cubicBezTo>
                      <a:pt x="26286" y="10499"/>
                      <a:pt x="3943" y="17060"/>
                      <a:pt x="0" y="20997"/>
                    </a:cubicBez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22" name="Freeform 2821"/>
              <p:cNvSpPr/>
              <p:nvPr/>
            </p:nvSpPr>
            <p:spPr>
              <a:xfrm>
                <a:off x="6519882" y="5927135"/>
                <a:ext cx="47314" cy="26574"/>
              </a:xfrm>
              <a:custGeom>
                <a:avLst/>
                <a:gdLst/>
                <a:ahLst/>
                <a:cxnLst/>
                <a:rect l="0" t="0" r="0" b="0"/>
                <a:pathLst>
                  <a:path w="47314" h="26574">
                    <a:moveTo>
                      <a:pt x="0" y="1640"/>
                    </a:moveTo>
                    <a:cubicBezTo>
                      <a:pt x="0" y="1640"/>
                      <a:pt x="39429" y="-3609"/>
                      <a:pt x="28914" y="4265"/>
                    </a:cubicBezTo>
                    <a:cubicBezTo>
                      <a:pt x="18400" y="12139"/>
                      <a:pt x="47314" y="26574"/>
                      <a:pt x="47314" y="26574"/>
                    </a:cubicBezTo>
                    <a:lnTo>
                      <a:pt x="0" y="1640"/>
                    </a:lnTo>
                    <a:close/>
                  </a:path>
                </a:pathLst>
              </a:custGeom>
              <a:solidFill>
                <a:srgbClr val="004A25"/>
              </a:solidFill>
              <a:ln w="7700" cap="flat">
                <a:noFill/>
                <a:bevel/>
              </a:ln>
            </p:spPr>
          </p:sp>
          <p:sp>
            <p:nvSpPr>
              <p:cNvPr id="2823" name="Freeform 2822"/>
              <p:cNvSpPr/>
              <p:nvPr/>
            </p:nvSpPr>
            <p:spPr>
              <a:xfrm>
                <a:off x="6542966" y="5849626"/>
                <a:ext cx="281011" cy="124014"/>
              </a:xfrm>
              <a:custGeom>
                <a:avLst/>
                <a:gdLst/>
                <a:ahLst/>
                <a:cxnLst/>
                <a:rect l="0" t="0" r="0" b="0"/>
                <a:pathLst>
                  <a:path w="281011" h="124014">
                    <a:moveTo>
                      <a:pt x="7146" y="114581"/>
                    </a:moveTo>
                    <a:cubicBezTo>
                      <a:pt x="7146" y="114581"/>
                      <a:pt x="12404" y="129017"/>
                      <a:pt x="32118" y="122455"/>
                    </a:cubicBezTo>
                    <a:cubicBezTo>
                      <a:pt x="51832" y="115893"/>
                      <a:pt x="41318" y="99709"/>
                      <a:pt x="41318" y="99709"/>
                    </a:cubicBezTo>
                    <a:cubicBezTo>
                      <a:pt x="41318" y="99709"/>
                      <a:pt x="41099" y="22938"/>
                      <a:pt x="115465" y="30703"/>
                    </a:cubicBezTo>
                    <a:cubicBezTo>
                      <a:pt x="189832" y="38467"/>
                      <a:pt x="221375" y="55965"/>
                      <a:pt x="245908" y="47216"/>
                    </a:cubicBezTo>
                    <a:cubicBezTo>
                      <a:pt x="270442" y="38467"/>
                      <a:pt x="281011" y="6972"/>
                      <a:pt x="281011" y="6972"/>
                    </a:cubicBezTo>
                    <a:cubicBezTo>
                      <a:pt x="281011" y="6972"/>
                      <a:pt x="270442" y="1722"/>
                      <a:pt x="266937" y="0"/>
                    </a:cubicBezTo>
                    <a:cubicBezTo>
                      <a:pt x="263432" y="-1777"/>
                      <a:pt x="243280" y="45466"/>
                      <a:pt x="202099" y="26219"/>
                    </a:cubicBezTo>
                    <a:cubicBezTo>
                      <a:pt x="160918" y="6972"/>
                      <a:pt x="62346" y="-1777"/>
                      <a:pt x="49861" y="19220"/>
                    </a:cubicBezTo>
                    <a:cubicBezTo>
                      <a:pt x="37375" y="40217"/>
                      <a:pt x="15032" y="111082"/>
                      <a:pt x="11089" y="105395"/>
                    </a:cubicBezTo>
                    <a:cubicBezTo>
                      <a:pt x="7146" y="99709"/>
                      <a:pt x="-9282" y="113269"/>
                      <a:pt x="7146" y="114581"/>
                    </a:cubicBezTo>
                    <a:close/>
                  </a:path>
                </a:pathLst>
              </a:custGeom>
              <a:gradFill>
                <a:gsLst>
                  <a:gs pos="26000">
                    <a:srgbClr val="1A8F54"/>
                  </a:gs>
                  <a:gs pos="39000">
                    <a:srgbClr val="6C9925"/>
                  </a:gs>
                </a:gsLst>
                <a:lin ang="3000000" scaled="0"/>
              </a:gradFill>
              <a:ln w="7700" cap="flat">
                <a:noFill/>
                <a:bevel/>
              </a:ln>
            </p:spPr>
          </p:sp>
          <p:sp>
            <p:nvSpPr>
              <p:cNvPr id="2824" name="Freeform 2823"/>
              <p:cNvSpPr/>
              <p:nvPr/>
            </p:nvSpPr>
            <p:spPr>
              <a:xfrm>
                <a:off x="6322741" y="6010139"/>
                <a:ext cx="527029" cy="175769"/>
              </a:xfrm>
              <a:custGeom>
                <a:avLst/>
                <a:gdLst/>
                <a:ahLst/>
                <a:cxnLst/>
                <a:rect l="0" t="0" r="0" b="0"/>
                <a:pathLst>
                  <a:path w="527029" h="175769">
                    <a:moveTo>
                      <a:pt x="14457" y="0"/>
                    </a:moveTo>
                    <a:cubicBezTo>
                      <a:pt x="14457" y="0"/>
                      <a:pt x="102515" y="116211"/>
                      <a:pt x="260228" y="123362"/>
                    </a:cubicBezTo>
                    <a:cubicBezTo>
                      <a:pt x="417943" y="130514"/>
                      <a:pt x="508628" y="12515"/>
                      <a:pt x="508628" y="12515"/>
                    </a:cubicBezTo>
                    <a:lnTo>
                      <a:pt x="527029" y="32182"/>
                    </a:lnTo>
                    <a:cubicBezTo>
                      <a:pt x="527029" y="32182"/>
                      <a:pt x="462628" y="185937"/>
                      <a:pt x="265486" y="175210"/>
                    </a:cubicBezTo>
                    <a:cubicBezTo>
                      <a:pt x="68343" y="164484"/>
                      <a:pt x="0" y="28606"/>
                      <a:pt x="0" y="28606"/>
                    </a:cubicBezTo>
                    <a:lnTo>
                      <a:pt x="14457" y="0"/>
                    </a:lnTo>
                    <a:close/>
                  </a:path>
                </a:pathLst>
              </a:custGeom>
              <a:solidFill>
                <a:srgbClr val="FFFFFF">
                  <a:alpha val="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25" name="Freeform 2824"/>
              <p:cNvSpPr/>
              <p:nvPr/>
            </p:nvSpPr>
            <p:spPr>
              <a:xfrm>
                <a:off x="6515446" y="5977987"/>
                <a:ext cx="244704" cy="93831"/>
              </a:xfrm>
              <a:custGeom>
                <a:avLst/>
                <a:gdLst/>
                <a:ahLst/>
                <a:cxnLst/>
                <a:rect l="0" t="0" r="0" b="0"/>
                <a:pathLst>
                  <a:path w="244704" h="93831">
                    <a:moveTo>
                      <a:pt x="13982" y="33497"/>
                    </a:moveTo>
                    <a:cubicBezTo>
                      <a:pt x="11720" y="33497"/>
                      <a:pt x="43381" y="15433"/>
                      <a:pt x="87480" y="9788"/>
                    </a:cubicBezTo>
                    <a:cubicBezTo>
                      <a:pt x="131578" y="4142"/>
                      <a:pt x="117982" y="-7907"/>
                      <a:pt x="192639" y="7529"/>
                    </a:cubicBezTo>
                    <a:cubicBezTo>
                      <a:pt x="267295" y="22966"/>
                      <a:pt x="245783" y="51562"/>
                      <a:pt x="225430" y="66240"/>
                    </a:cubicBezTo>
                    <a:cubicBezTo>
                      <a:pt x="205076" y="80918"/>
                      <a:pt x="87480" y="101241"/>
                      <a:pt x="41119" y="91079"/>
                    </a:cubicBezTo>
                    <a:cubicBezTo>
                      <a:pt x="-5241" y="80918"/>
                      <a:pt x="-9764" y="45917"/>
                      <a:pt x="13982" y="33497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7700" cap="flat">
                <a:noFill/>
                <a:bevel/>
              </a:ln>
            </p:spPr>
          </p:sp>
        </p:grpSp>
        <p:graphicFrame>
          <p:nvGraphicFramePr>
            <p:cNvPr id="2826" name="Table 2825"/>
            <p:cNvGraphicFramePr>
              <a:graphicFrameLocks noGrp="1"/>
            </p:cNvGraphicFramePr>
            <p:nvPr>
              <p:extLst>
                <p:ext uri="{D42A27DB-BD31-4B8C-83A1-F6EECF244321}">
                  <p14:modId xmlns:p14="http://schemas.microsoft.com/office/powerpoint/2010/main" val="4264270994"/>
                </p:ext>
              </p:extLst>
            </p:nvPr>
          </p:nvGraphicFramePr>
          <p:xfrm>
            <a:off x="1800000" y="713788"/>
            <a:ext cx="1293600" cy="5867399"/>
          </p:xfrm>
          <a:graphic>
            <a:graphicData uri="http://schemas.openxmlformats.org/drawingml/2006/table">
              <a:tbl>
                <a:tblPr>
                  <a:tableStyleId>{5C22544A-7EE6-4342-B048-85BDC9FD1C3A}</a:tableStyleId>
                </a:tblPr>
                <a:tblGrid>
                  <a:gridCol w="1293600"/>
                </a:tblGrid>
                <a:tr h="1096434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1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037167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2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1066804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3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889003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4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977892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5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  <a:tr h="800099">
                  <a:tc>
                    <a:txBody>
                      <a:bodyPr/>
                      <a:lstStyle/>
                      <a:p>
                        <a:pPr algn="ctr"/>
                        <a:r>
                          <a:rPr sz="2808" b="1">
                            <a:solidFill>
                              <a:srgbClr val="236EA1"/>
                            </a:solidFill>
                            <a:latin typeface="Arial"/>
                          </a:rPr>
                          <a:t>6</a:t>
                        </a:r>
                      </a:p>
                    </a:txBody>
                    <a:tcPr anchor="ctr">
                      <a:lnL w="7700" cap="flat" cmpd="sng" algn="ctr">
                        <a:solidFill>
                          <a:srgbClr val="808080"/>
                        </a:solidFill>
                      </a:lnL>
                      <a:lnR w="7700" cap="flat" cmpd="sng" algn="ctr">
                        <a:solidFill>
                          <a:srgbClr val="808080"/>
                        </a:solidFill>
                      </a:lnR>
                      <a:lnT w="7700" cap="flat" cmpd="sng" algn="ctr">
                        <a:solidFill>
                          <a:srgbClr val="808080"/>
                        </a:solidFill>
                      </a:lnT>
                      <a:lnB w="7700" cap="flat" cmpd="sng" algn="ctr">
                        <a:solidFill>
                          <a:srgbClr val="808080"/>
                        </a:solidFill>
                      </a:lnB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cxnSp>
          <p:nvCxnSpPr>
            <p:cNvPr id="2827" name="Line"/>
            <p:cNvCxnSpPr/>
            <p:nvPr/>
          </p:nvCxnSpPr>
          <p:spPr>
            <a:xfrm rot="4129458">
              <a:off x="1337130" y="3693688"/>
              <a:ext cx="5499548" cy="0"/>
            </a:xfrm>
            <a:prstGeom prst="line">
              <a:avLst/>
            </a:prstGeom>
            <a:ln w="11550" cap="flat">
              <a:solidFill>
                <a:srgbClr val="236EA1"/>
              </a:solidFill>
              <a:bevel/>
            </a:ln>
          </p:spPr>
        </p:cxnSp>
        <p:grpSp>
          <p:nvGrpSpPr>
            <p:cNvPr id="2828" name="Group 2827"/>
            <p:cNvGrpSpPr/>
            <p:nvPr/>
          </p:nvGrpSpPr>
          <p:grpSpPr>
            <a:xfrm>
              <a:off x="6058431" y="4009388"/>
              <a:ext cx="1038561" cy="906767"/>
              <a:chOff x="6058431" y="4009388"/>
              <a:chExt cx="1038561" cy="906767"/>
            </a:xfrm>
          </p:grpSpPr>
          <p:grpSp>
            <p:nvGrpSpPr>
              <p:cNvPr id="2829" name="Group 2828"/>
              <p:cNvGrpSpPr/>
              <p:nvPr/>
            </p:nvGrpSpPr>
            <p:grpSpPr>
              <a:xfrm>
                <a:off x="6177421" y="4009380"/>
                <a:ext cx="538633" cy="534924"/>
                <a:chOff x="6177421" y="4009380"/>
                <a:chExt cx="538633" cy="534924"/>
              </a:xfrm>
            </p:grpSpPr>
            <p:sp>
              <p:nvSpPr>
                <p:cNvPr id="2830" name="Freeform 2829"/>
                <p:cNvSpPr/>
                <p:nvPr/>
              </p:nvSpPr>
              <p:spPr>
                <a:xfrm>
                  <a:off x="6177421" y="4009380"/>
                  <a:ext cx="538633" cy="5349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38633" h="534924">
                      <a:moveTo>
                        <a:pt x="0" y="267462"/>
                      </a:moveTo>
                      <a:cubicBezTo>
                        <a:pt x="0" y="119658"/>
                        <a:pt x="114917" y="0"/>
                        <a:pt x="272436" y="0"/>
                      </a:cubicBezTo>
                      <a:cubicBezTo>
                        <a:pt x="429953" y="0"/>
                        <a:pt x="538633" y="119658"/>
                        <a:pt x="538633" y="267462"/>
                      </a:cubicBezTo>
                      <a:cubicBezTo>
                        <a:pt x="538633" y="415152"/>
                        <a:pt x="429953" y="534924"/>
                        <a:pt x="272436" y="534924"/>
                      </a:cubicBezTo>
                      <a:cubicBezTo>
                        <a:pt x="114917" y="534924"/>
                        <a:pt x="0" y="415152"/>
                        <a:pt x="0" y="267462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47608D"/>
                    </a:gs>
                    <a:gs pos="0">
                      <a:srgbClr val="6D95C8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2831" name="Freeform 2830"/>
                <p:cNvSpPr/>
                <p:nvPr/>
              </p:nvSpPr>
              <p:spPr>
                <a:xfrm>
                  <a:off x="6323295" y="4038037"/>
                  <a:ext cx="212126" cy="1719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2126" h="171940">
                      <a:moveTo>
                        <a:pt x="31492" y="105074"/>
                      </a:moveTo>
                      <a:lnTo>
                        <a:pt x="0" y="50945"/>
                      </a:lnTo>
                      <a:lnTo>
                        <a:pt x="79027" y="41393"/>
                      </a:lnTo>
                      <a:lnTo>
                        <a:pt x="120224" y="0"/>
                      </a:lnTo>
                      <a:lnTo>
                        <a:pt x="170928" y="70050"/>
                      </a:lnTo>
                      <a:lnTo>
                        <a:pt x="212126" y="92338"/>
                      </a:lnTo>
                      <a:lnTo>
                        <a:pt x="199449" y="127363"/>
                      </a:lnTo>
                      <a:lnTo>
                        <a:pt x="159837" y="144876"/>
                      </a:lnTo>
                      <a:lnTo>
                        <a:pt x="155084" y="171940"/>
                      </a:lnTo>
                      <a:cubicBezTo>
                        <a:pt x="155084" y="171940"/>
                        <a:pt x="88535" y="162388"/>
                        <a:pt x="83781" y="157612"/>
                      </a:cubicBezTo>
                      <a:cubicBezTo>
                        <a:pt x="79027" y="152836"/>
                        <a:pt x="31492" y="157612"/>
                        <a:pt x="31492" y="157612"/>
                      </a:cubicBezTo>
                      <a:lnTo>
                        <a:pt x="31492" y="105074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2832" name="Freeform 2831"/>
                <p:cNvSpPr/>
                <p:nvPr/>
              </p:nvSpPr>
              <p:spPr>
                <a:xfrm>
                  <a:off x="6372315" y="4090574"/>
                  <a:ext cx="122106" cy="1083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06" h="108358">
                      <a:moveTo>
                        <a:pt x="0" y="54179"/>
                      </a:moveTo>
                      <a:cubicBezTo>
                        <a:pt x="0" y="24235"/>
                        <a:pt x="27213" y="0"/>
                        <a:pt x="60904" y="0"/>
                      </a:cubicBezTo>
                      <a:cubicBezTo>
                        <a:pt x="94596" y="0"/>
                        <a:pt x="121908" y="24235"/>
                        <a:pt x="121908" y="54179"/>
                      </a:cubicBezTo>
                      <a:cubicBezTo>
                        <a:pt x="121908" y="84024"/>
                        <a:pt x="94596" y="108358"/>
                        <a:pt x="60904" y="108358"/>
                      </a:cubicBezTo>
                      <a:cubicBezTo>
                        <a:pt x="27213" y="108358"/>
                        <a:pt x="0" y="84024"/>
                        <a:pt x="0" y="54179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2833" name="Freeform 2832"/>
                <p:cNvSpPr/>
                <p:nvPr/>
              </p:nvSpPr>
              <p:spPr>
                <a:xfrm>
                  <a:off x="6402322" y="4149678"/>
                  <a:ext cx="50803" cy="3820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0803" h="38209">
                      <a:moveTo>
                        <a:pt x="0" y="18905"/>
                      </a:moveTo>
                      <a:cubicBezTo>
                        <a:pt x="0" y="8354"/>
                        <a:pt x="11350" y="-199"/>
                        <a:pt x="25402" y="-199"/>
                      </a:cubicBezTo>
                      <a:cubicBezTo>
                        <a:pt x="39353" y="-199"/>
                        <a:pt x="50703" y="8354"/>
                        <a:pt x="50703" y="18905"/>
                      </a:cubicBezTo>
                      <a:cubicBezTo>
                        <a:pt x="50703" y="29457"/>
                        <a:pt x="39353" y="38010"/>
                        <a:pt x="25402" y="38010"/>
                      </a:cubicBezTo>
                      <a:cubicBezTo>
                        <a:pt x="11350" y="38010"/>
                        <a:pt x="0" y="29457"/>
                        <a:pt x="0" y="18905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834" name="Group 2833"/>
              <p:cNvGrpSpPr/>
              <p:nvPr/>
            </p:nvGrpSpPr>
            <p:grpSpPr>
              <a:xfrm>
                <a:off x="6058438" y="4383707"/>
                <a:ext cx="526153" cy="531939"/>
                <a:chOff x="6058438" y="4383707"/>
                <a:chExt cx="526153" cy="531939"/>
              </a:xfrm>
            </p:grpSpPr>
            <p:sp>
              <p:nvSpPr>
                <p:cNvPr id="2835" name="Freeform 2834"/>
                <p:cNvSpPr/>
                <p:nvPr/>
              </p:nvSpPr>
              <p:spPr>
                <a:xfrm>
                  <a:off x="6058438" y="4383707"/>
                  <a:ext cx="526153" cy="5319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6153" h="531939">
                      <a:moveTo>
                        <a:pt x="0" y="265970"/>
                      </a:moveTo>
                      <a:cubicBezTo>
                        <a:pt x="0" y="118866"/>
                        <a:pt x="117760" y="0"/>
                        <a:pt x="263076" y="0"/>
                      </a:cubicBezTo>
                      <a:cubicBezTo>
                        <a:pt x="408290" y="0"/>
                        <a:pt x="526153" y="118866"/>
                        <a:pt x="526153" y="265970"/>
                      </a:cubicBezTo>
                      <a:cubicBezTo>
                        <a:pt x="526153" y="412648"/>
                        <a:pt x="408290" y="531939"/>
                        <a:pt x="263076" y="531939"/>
                      </a:cubicBezTo>
                      <a:cubicBezTo>
                        <a:pt x="117760" y="531939"/>
                        <a:pt x="0" y="412648"/>
                        <a:pt x="0" y="26597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2836" name="Freeform 2835"/>
                <p:cNvSpPr/>
                <p:nvPr/>
              </p:nvSpPr>
              <p:spPr>
                <a:xfrm>
                  <a:off x="6137663" y="4533359"/>
                  <a:ext cx="193308" cy="210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308" h="210148">
                      <a:moveTo>
                        <a:pt x="31690" y="79602"/>
                      </a:moveTo>
                      <a:lnTo>
                        <a:pt x="19014" y="9552"/>
                      </a:lnTo>
                      <a:lnTo>
                        <a:pt x="82394" y="28657"/>
                      </a:lnTo>
                      <a:lnTo>
                        <a:pt x="110915" y="0"/>
                      </a:lnTo>
                      <a:lnTo>
                        <a:pt x="152112" y="38209"/>
                      </a:lnTo>
                      <a:lnTo>
                        <a:pt x="180633" y="66865"/>
                      </a:lnTo>
                      <a:lnTo>
                        <a:pt x="193308" y="117811"/>
                      </a:lnTo>
                      <a:lnTo>
                        <a:pt x="152112" y="159204"/>
                      </a:lnTo>
                      <a:lnTo>
                        <a:pt x="123590" y="210148"/>
                      </a:lnTo>
                      <a:lnTo>
                        <a:pt x="104577" y="175124"/>
                      </a:lnTo>
                      <a:lnTo>
                        <a:pt x="57042" y="191044"/>
                      </a:lnTo>
                      <a:lnTo>
                        <a:pt x="19014" y="175124"/>
                      </a:lnTo>
                      <a:lnTo>
                        <a:pt x="0" y="143283"/>
                      </a:lnTo>
                      <a:lnTo>
                        <a:pt x="31690" y="117811"/>
                      </a:lnTo>
                      <a:lnTo>
                        <a:pt x="31690" y="79602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2837" name="Freeform 2836"/>
                <p:cNvSpPr/>
                <p:nvPr/>
              </p:nvSpPr>
              <p:spPr>
                <a:xfrm>
                  <a:off x="6194805" y="4574750"/>
                  <a:ext cx="110815" cy="1050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815" h="105074">
                      <a:moveTo>
                        <a:pt x="0" y="52537"/>
                      </a:moveTo>
                      <a:cubicBezTo>
                        <a:pt x="0" y="23522"/>
                        <a:pt x="24729" y="0"/>
                        <a:pt x="55408" y="0"/>
                      </a:cubicBezTo>
                      <a:cubicBezTo>
                        <a:pt x="85986" y="0"/>
                        <a:pt x="110815" y="23522"/>
                        <a:pt x="110815" y="52537"/>
                      </a:cubicBezTo>
                      <a:cubicBezTo>
                        <a:pt x="110815" y="81553"/>
                        <a:pt x="85986" y="105074"/>
                        <a:pt x="55408" y="105074"/>
                      </a:cubicBezTo>
                      <a:cubicBezTo>
                        <a:pt x="24729" y="105074"/>
                        <a:pt x="0" y="81553"/>
                        <a:pt x="0" y="52537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2838" name="Freeform 2837"/>
                <p:cNvSpPr/>
                <p:nvPr/>
              </p:nvSpPr>
              <p:spPr>
                <a:xfrm>
                  <a:off x="6239071" y="4609975"/>
                  <a:ext cx="35057" cy="286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57" h="28657">
                      <a:moveTo>
                        <a:pt x="0" y="14129"/>
                      </a:moveTo>
                      <a:cubicBezTo>
                        <a:pt x="0" y="6216"/>
                        <a:pt x="7804" y="-199"/>
                        <a:pt x="17430" y="-199"/>
                      </a:cubicBezTo>
                      <a:cubicBezTo>
                        <a:pt x="27056" y="-199"/>
                        <a:pt x="34860" y="6216"/>
                        <a:pt x="34860" y="14129"/>
                      </a:cubicBezTo>
                      <a:cubicBezTo>
                        <a:pt x="34860" y="22043"/>
                        <a:pt x="27056" y="28458"/>
                        <a:pt x="17430" y="28458"/>
                      </a:cubicBezTo>
                      <a:cubicBezTo>
                        <a:pt x="7804" y="28458"/>
                        <a:pt x="0" y="22043"/>
                        <a:pt x="0" y="14129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839" name="Group 2838"/>
              <p:cNvGrpSpPr/>
              <p:nvPr/>
            </p:nvGrpSpPr>
            <p:grpSpPr>
              <a:xfrm flipH="1">
                <a:off x="6570327" y="4326394"/>
                <a:ext cx="526156" cy="531939"/>
                <a:chOff x="6570327" y="4326394"/>
                <a:chExt cx="526156" cy="531939"/>
              </a:xfrm>
            </p:grpSpPr>
            <p:sp>
              <p:nvSpPr>
                <p:cNvPr id="2840" name="Freeform 2839"/>
                <p:cNvSpPr/>
                <p:nvPr/>
              </p:nvSpPr>
              <p:spPr>
                <a:xfrm>
                  <a:off x="6570327" y="4326394"/>
                  <a:ext cx="526156" cy="5319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26156" h="531939">
                      <a:moveTo>
                        <a:pt x="0" y="265970"/>
                      </a:moveTo>
                      <a:cubicBezTo>
                        <a:pt x="0" y="118866"/>
                        <a:pt x="117761" y="0"/>
                        <a:pt x="263078" y="0"/>
                      </a:cubicBezTo>
                      <a:cubicBezTo>
                        <a:pt x="408293" y="0"/>
                        <a:pt x="526156" y="118866"/>
                        <a:pt x="526156" y="265970"/>
                      </a:cubicBezTo>
                      <a:cubicBezTo>
                        <a:pt x="526156" y="412648"/>
                        <a:pt x="408293" y="531939"/>
                        <a:pt x="263078" y="531939"/>
                      </a:cubicBezTo>
                      <a:cubicBezTo>
                        <a:pt x="117761" y="531939"/>
                        <a:pt x="0" y="412648"/>
                        <a:pt x="0" y="265970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2841" name="Freeform 2840"/>
                <p:cNvSpPr/>
                <p:nvPr/>
              </p:nvSpPr>
              <p:spPr>
                <a:xfrm>
                  <a:off x="6649552" y="4476046"/>
                  <a:ext cx="193310" cy="210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3310" h="210148">
                      <a:moveTo>
                        <a:pt x="31691" y="79602"/>
                      </a:moveTo>
                      <a:lnTo>
                        <a:pt x="19014" y="9552"/>
                      </a:lnTo>
                      <a:lnTo>
                        <a:pt x="82395" y="28657"/>
                      </a:lnTo>
                      <a:lnTo>
                        <a:pt x="110916" y="0"/>
                      </a:lnTo>
                      <a:lnTo>
                        <a:pt x="152113" y="38209"/>
                      </a:lnTo>
                      <a:lnTo>
                        <a:pt x="180634" y="66865"/>
                      </a:lnTo>
                      <a:lnTo>
                        <a:pt x="193310" y="117811"/>
                      </a:lnTo>
                      <a:lnTo>
                        <a:pt x="152113" y="159204"/>
                      </a:lnTo>
                      <a:lnTo>
                        <a:pt x="123592" y="210148"/>
                      </a:lnTo>
                      <a:lnTo>
                        <a:pt x="104578" y="175124"/>
                      </a:lnTo>
                      <a:lnTo>
                        <a:pt x="57042" y="191044"/>
                      </a:lnTo>
                      <a:lnTo>
                        <a:pt x="19014" y="175124"/>
                      </a:lnTo>
                      <a:lnTo>
                        <a:pt x="0" y="143283"/>
                      </a:lnTo>
                      <a:lnTo>
                        <a:pt x="31690" y="117811"/>
                      </a:lnTo>
                      <a:lnTo>
                        <a:pt x="31691" y="79602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2842" name="Freeform 2841"/>
                <p:cNvSpPr/>
                <p:nvPr/>
              </p:nvSpPr>
              <p:spPr>
                <a:xfrm>
                  <a:off x="6706693" y="4517438"/>
                  <a:ext cx="110816" cy="1050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0816" h="105074">
                      <a:moveTo>
                        <a:pt x="0" y="52537"/>
                      </a:moveTo>
                      <a:cubicBezTo>
                        <a:pt x="0" y="23522"/>
                        <a:pt x="24730" y="0"/>
                        <a:pt x="55408" y="0"/>
                      </a:cubicBezTo>
                      <a:cubicBezTo>
                        <a:pt x="85987" y="0"/>
                        <a:pt x="110816" y="23522"/>
                        <a:pt x="110816" y="52537"/>
                      </a:cubicBezTo>
                      <a:cubicBezTo>
                        <a:pt x="110816" y="81553"/>
                        <a:pt x="85987" y="105074"/>
                        <a:pt x="55408" y="105074"/>
                      </a:cubicBezTo>
                      <a:cubicBezTo>
                        <a:pt x="24730" y="105074"/>
                        <a:pt x="0" y="81553"/>
                        <a:pt x="0" y="52537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2843" name="Freeform 2842"/>
                <p:cNvSpPr/>
                <p:nvPr/>
              </p:nvSpPr>
              <p:spPr>
                <a:xfrm>
                  <a:off x="6750960" y="4552663"/>
                  <a:ext cx="35057" cy="286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057" h="28657">
                      <a:moveTo>
                        <a:pt x="0" y="14129"/>
                      </a:moveTo>
                      <a:cubicBezTo>
                        <a:pt x="0" y="6216"/>
                        <a:pt x="7804" y="-199"/>
                        <a:pt x="17430" y="-199"/>
                      </a:cubicBezTo>
                      <a:cubicBezTo>
                        <a:pt x="27056" y="-199"/>
                        <a:pt x="34860" y="6216"/>
                        <a:pt x="34860" y="14129"/>
                      </a:cubicBezTo>
                      <a:cubicBezTo>
                        <a:pt x="34860" y="22043"/>
                        <a:pt x="27056" y="28458"/>
                        <a:pt x="17430" y="28458"/>
                      </a:cubicBezTo>
                      <a:cubicBezTo>
                        <a:pt x="7804" y="28458"/>
                        <a:pt x="0" y="22043"/>
                        <a:pt x="0" y="14129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806" name="Text 806"/>
            <p:cNvSpPr txBox="1"/>
            <p:nvPr/>
          </p:nvSpPr>
          <p:spPr>
            <a:xfrm>
              <a:off x="2055347" y="309262"/>
              <a:ext cx="4335431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2808">
                  <a:solidFill>
                    <a:srgbClr val="236EA1"/>
                  </a:solidFill>
                  <a:latin typeface="Arial"/>
                </a:rPr>
                <a:t>Match It </a:t>
              </a:r>
              <a:r>
                <a:rPr sz="2808" smtClean="0">
                  <a:solidFill>
                    <a:srgbClr val="236EA1"/>
                  </a:solidFill>
                  <a:latin typeface="Arial"/>
                </a:rPr>
                <a:t>Up </a:t>
              </a:r>
              <a:r>
                <a:rPr sz="2808">
                  <a:solidFill>
                    <a:srgbClr val="236EA1"/>
                  </a:solidFill>
                  <a:latin typeface="Arial"/>
                </a:rPr>
                <a:t>Worksheet 1</a:t>
              </a:r>
            </a:p>
          </p:txBody>
        </p:sp>
        <p:grpSp>
          <p:nvGrpSpPr>
            <p:cNvPr id="3187" name="Group 3186"/>
            <p:cNvGrpSpPr/>
            <p:nvPr/>
          </p:nvGrpSpPr>
          <p:grpSpPr>
            <a:xfrm>
              <a:off x="8691024" y="341265"/>
              <a:ext cx="423989" cy="421647"/>
              <a:chOff x="8691024" y="341265"/>
              <a:chExt cx="423989" cy="421647"/>
            </a:xfrm>
          </p:grpSpPr>
          <p:sp>
            <p:nvSpPr>
              <p:cNvPr id="3188" name="Freeform 3187"/>
              <p:cNvSpPr/>
              <p:nvPr/>
            </p:nvSpPr>
            <p:spPr>
              <a:xfrm>
                <a:off x="8817758" y="348536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89" name="Freeform 3188"/>
              <p:cNvSpPr/>
              <p:nvPr/>
            </p:nvSpPr>
            <p:spPr>
              <a:xfrm>
                <a:off x="8691024" y="485494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0" name="Freeform 3189"/>
              <p:cNvSpPr/>
              <p:nvPr/>
            </p:nvSpPr>
            <p:spPr>
              <a:xfrm>
                <a:off x="8748593" y="521317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1" name="Freeform 3190"/>
              <p:cNvSpPr/>
              <p:nvPr/>
            </p:nvSpPr>
            <p:spPr>
              <a:xfrm>
                <a:off x="8830444" y="553502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2" name="Freeform 3191"/>
              <p:cNvSpPr/>
              <p:nvPr/>
            </p:nvSpPr>
            <p:spPr>
              <a:xfrm>
                <a:off x="8911750" y="551751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3" name="Freeform 3192"/>
              <p:cNvSpPr/>
              <p:nvPr/>
            </p:nvSpPr>
            <p:spPr>
              <a:xfrm>
                <a:off x="8895925" y="482801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4" name="Freeform 3193"/>
              <p:cNvSpPr/>
              <p:nvPr/>
            </p:nvSpPr>
            <p:spPr>
              <a:xfrm>
                <a:off x="8702756" y="415063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5" name="Freeform 3194"/>
              <p:cNvSpPr/>
              <p:nvPr/>
            </p:nvSpPr>
            <p:spPr>
              <a:xfrm>
                <a:off x="8896198" y="341265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6" name="Freeform 3195"/>
              <p:cNvSpPr/>
              <p:nvPr/>
            </p:nvSpPr>
            <p:spPr>
              <a:xfrm>
                <a:off x="8797569" y="431108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197" name="Group 3196"/>
            <p:cNvGrpSpPr/>
            <p:nvPr/>
          </p:nvGrpSpPr>
          <p:grpSpPr>
            <a:xfrm>
              <a:off x="8691024" y="1304103"/>
              <a:ext cx="423989" cy="421647"/>
              <a:chOff x="8691024" y="1304103"/>
              <a:chExt cx="423989" cy="421647"/>
            </a:xfrm>
          </p:grpSpPr>
          <p:sp>
            <p:nvSpPr>
              <p:cNvPr id="3198" name="Freeform 3197"/>
              <p:cNvSpPr/>
              <p:nvPr/>
            </p:nvSpPr>
            <p:spPr>
              <a:xfrm>
                <a:off x="8817758" y="1311375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99" name="Freeform 3198"/>
              <p:cNvSpPr/>
              <p:nvPr/>
            </p:nvSpPr>
            <p:spPr>
              <a:xfrm>
                <a:off x="8691024" y="1448333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0" name="Freeform 3199"/>
              <p:cNvSpPr/>
              <p:nvPr/>
            </p:nvSpPr>
            <p:spPr>
              <a:xfrm>
                <a:off x="8748593" y="1484155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1" name="Freeform 3200"/>
              <p:cNvSpPr/>
              <p:nvPr/>
            </p:nvSpPr>
            <p:spPr>
              <a:xfrm>
                <a:off x="8830444" y="1516341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2" name="Freeform 3201"/>
              <p:cNvSpPr/>
              <p:nvPr/>
            </p:nvSpPr>
            <p:spPr>
              <a:xfrm>
                <a:off x="8911750" y="1514590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3" name="Freeform 3202"/>
              <p:cNvSpPr/>
              <p:nvPr/>
            </p:nvSpPr>
            <p:spPr>
              <a:xfrm>
                <a:off x="8895925" y="1445640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4" name="Freeform 3203"/>
              <p:cNvSpPr/>
              <p:nvPr/>
            </p:nvSpPr>
            <p:spPr>
              <a:xfrm>
                <a:off x="8702756" y="1377902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5" name="Freeform 3204"/>
              <p:cNvSpPr/>
              <p:nvPr/>
            </p:nvSpPr>
            <p:spPr>
              <a:xfrm>
                <a:off x="8896198" y="1304103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6" name="Freeform 3205"/>
              <p:cNvSpPr/>
              <p:nvPr/>
            </p:nvSpPr>
            <p:spPr>
              <a:xfrm>
                <a:off x="8797569" y="1393947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07" name="Group 3206"/>
            <p:cNvGrpSpPr/>
            <p:nvPr/>
          </p:nvGrpSpPr>
          <p:grpSpPr>
            <a:xfrm>
              <a:off x="8691024" y="2266942"/>
              <a:ext cx="423989" cy="421647"/>
              <a:chOff x="8691024" y="2266942"/>
              <a:chExt cx="423989" cy="421647"/>
            </a:xfrm>
          </p:grpSpPr>
          <p:sp>
            <p:nvSpPr>
              <p:cNvPr id="3208" name="Freeform 3207"/>
              <p:cNvSpPr/>
              <p:nvPr/>
            </p:nvSpPr>
            <p:spPr>
              <a:xfrm>
                <a:off x="8817758" y="2274214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09" name="Freeform 3208"/>
              <p:cNvSpPr/>
              <p:nvPr/>
            </p:nvSpPr>
            <p:spPr>
              <a:xfrm>
                <a:off x="8691024" y="2411172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0" name="Freeform 3209"/>
              <p:cNvSpPr/>
              <p:nvPr/>
            </p:nvSpPr>
            <p:spPr>
              <a:xfrm>
                <a:off x="8748593" y="2446994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1" name="Freeform 3210"/>
              <p:cNvSpPr/>
              <p:nvPr/>
            </p:nvSpPr>
            <p:spPr>
              <a:xfrm>
                <a:off x="8830444" y="2479180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2" name="Freeform 3211"/>
              <p:cNvSpPr/>
              <p:nvPr/>
            </p:nvSpPr>
            <p:spPr>
              <a:xfrm>
                <a:off x="8911750" y="2477429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3" name="Freeform 3212"/>
              <p:cNvSpPr/>
              <p:nvPr/>
            </p:nvSpPr>
            <p:spPr>
              <a:xfrm>
                <a:off x="8895925" y="2408479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4" name="Freeform 3213"/>
              <p:cNvSpPr/>
              <p:nvPr/>
            </p:nvSpPr>
            <p:spPr>
              <a:xfrm>
                <a:off x="8702756" y="2340741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5" name="Freeform 3214"/>
              <p:cNvSpPr/>
              <p:nvPr/>
            </p:nvSpPr>
            <p:spPr>
              <a:xfrm>
                <a:off x="8896198" y="2266942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6" name="Freeform 3215"/>
              <p:cNvSpPr/>
              <p:nvPr/>
            </p:nvSpPr>
            <p:spPr>
              <a:xfrm>
                <a:off x="8797569" y="2356786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17" name="Group 3216"/>
            <p:cNvGrpSpPr/>
            <p:nvPr/>
          </p:nvGrpSpPr>
          <p:grpSpPr>
            <a:xfrm>
              <a:off x="8691024" y="3229781"/>
              <a:ext cx="423989" cy="421647"/>
              <a:chOff x="8691024" y="3229781"/>
              <a:chExt cx="423989" cy="421647"/>
            </a:xfrm>
          </p:grpSpPr>
          <p:sp>
            <p:nvSpPr>
              <p:cNvPr id="3218" name="Freeform 3217"/>
              <p:cNvSpPr/>
              <p:nvPr/>
            </p:nvSpPr>
            <p:spPr>
              <a:xfrm>
                <a:off x="8817758" y="3237053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19" name="Freeform 3218"/>
              <p:cNvSpPr/>
              <p:nvPr/>
            </p:nvSpPr>
            <p:spPr>
              <a:xfrm>
                <a:off x="8691024" y="3374010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0" name="Freeform 3219"/>
              <p:cNvSpPr/>
              <p:nvPr/>
            </p:nvSpPr>
            <p:spPr>
              <a:xfrm>
                <a:off x="8748593" y="3409833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1" name="Freeform 3220"/>
              <p:cNvSpPr/>
              <p:nvPr/>
            </p:nvSpPr>
            <p:spPr>
              <a:xfrm>
                <a:off x="8830444" y="3442018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2" name="Freeform 3221"/>
              <p:cNvSpPr/>
              <p:nvPr/>
            </p:nvSpPr>
            <p:spPr>
              <a:xfrm>
                <a:off x="8911750" y="3440267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3" name="Freeform 3222"/>
              <p:cNvSpPr/>
              <p:nvPr/>
            </p:nvSpPr>
            <p:spPr>
              <a:xfrm>
                <a:off x="8895925" y="3371318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4" name="Freeform 3223"/>
              <p:cNvSpPr/>
              <p:nvPr/>
            </p:nvSpPr>
            <p:spPr>
              <a:xfrm>
                <a:off x="8702756" y="3303579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5" name="Freeform 3224"/>
              <p:cNvSpPr/>
              <p:nvPr/>
            </p:nvSpPr>
            <p:spPr>
              <a:xfrm>
                <a:off x="8896198" y="3229781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6" name="Freeform 3225"/>
              <p:cNvSpPr/>
              <p:nvPr/>
            </p:nvSpPr>
            <p:spPr>
              <a:xfrm>
                <a:off x="8797569" y="3319624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27" name="Group 3226"/>
            <p:cNvGrpSpPr/>
            <p:nvPr/>
          </p:nvGrpSpPr>
          <p:grpSpPr>
            <a:xfrm>
              <a:off x="8691024" y="4192620"/>
              <a:ext cx="423989" cy="421647"/>
              <a:chOff x="8691024" y="4192620"/>
              <a:chExt cx="423989" cy="421647"/>
            </a:xfrm>
          </p:grpSpPr>
          <p:sp>
            <p:nvSpPr>
              <p:cNvPr id="3228" name="Freeform 3227"/>
              <p:cNvSpPr/>
              <p:nvPr/>
            </p:nvSpPr>
            <p:spPr>
              <a:xfrm>
                <a:off x="8817758" y="4199892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9" name="Freeform 3228"/>
              <p:cNvSpPr/>
              <p:nvPr/>
            </p:nvSpPr>
            <p:spPr>
              <a:xfrm>
                <a:off x="8691024" y="4336849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0" name="Freeform 3229"/>
              <p:cNvSpPr/>
              <p:nvPr/>
            </p:nvSpPr>
            <p:spPr>
              <a:xfrm>
                <a:off x="8748593" y="4372672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1" name="Freeform 3230"/>
              <p:cNvSpPr/>
              <p:nvPr/>
            </p:nvSpPr>
            <p:spPr>
              <a:xfrm>
                <a:off x="8830444" y="4404857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2" name="Freeform 3231"/>
              <p:cNvSpPr/>
              <p:nvPr/>
            </p:nvSpPr>
            <p:spPr>
              <a:xfrm>
                <a:off x="8911750" y="4403106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3" name="Freeform 3232"/>
              <p:cNvSpPr/>
              <p:nvPr/>
            </p:nvSpPr>
            <p:spPr>
              <a:xfrm>
                <a:off x="8895925" y="4334157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4" name="Freeform 3233"/>
              <p:cNvSpPr/>
              <p:nvPr/>
            </p:nvSpPr>
            <p:spPr>
              <a:xfrm>
                <a:off x="8702756" y="4266418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5" name="Freeform 3234"/>
              <p:cNvSpPr/>
              <p:nvPr/>
            </p:nvSpPr>
            <p:spPr>
              <a:xfrm>
                <a:off x="8896198" y="4192620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6" name="Freeform 3235"/>
              <p:cNvSpPr/>
              <p:nvPr/>
            </p:nvSpPr>
            <p:spPr>
              <a:xfrm>
                <a:off x="8797569" y="4282464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37" name="Group 3236"/>
            <p:cNvGrpSpPr/>
            <p:nvPr/>
          </p:nvGrpSpPr>
          <p:grpSpPr>
            <a:xfrm>
              <a:off x="8691024" y="5155458"/>
              <a:ext cx="423989" cy="421647"/>
              <a:chOff x="8691024" y="5155458"/>
              <a:chExt cx="423989" cy="421647"/>
            </a:xfrm>
          </p:grpSpPr>
          <p:sp>
            <p:nvSpPr>
              <p:cNvPr id="3238" name="Freeform 3237"/>
              <p:cNvSpPr/>
              <p:nvPr/>
            </p:nvSpPr>
            <p:spPr>
              <a:xfrm>
                <a:off x="8817758" y="5162730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39" name="Freeform 3238"/>
              <p:cNvSpPr/>
              <p:nvPr/>
            </p:nvSpPr>
            <p:spPr>
              <a:xfrm>
                <a:off x="8691024" y="5299688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0" name="Freeform 3239"/>
              <p:cNvSpPr/>
              <p:nvPr/>
            </p:nvSpPr>
            <p:spPr>
              <a:xfrm>
                <a:off x="8748593" y="5335511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1" name="Freeform 3240"/>
              <p:cNvSpPr/>
              <p:nvPr/>
            </p:nvSpPr>
            <p:spPr>
              <a:xfrm>
                <a:off x="8830444" y="5367696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2" name="Freeform 3241"/>
              <p:cNvSpPr/>
              <p:nvPr/>
            </p:nvSpPr>
            <p:spPr>
              <a:xfrm>
                <a:off x="8911750" y="5365945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3" name="Freeform 3242"/>
              <p:cNvSpPr/>
              <p:nvPr/>
            </p:nvSpPr>
            <p:spPr>
              <a:xfrm>
                <a:off x="8895925" y="5296995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4" name="Freeform 3243"/>
              <p:cNvSpPr/>
              <p:nvPr/>
            </p:nvSpPr>
            <p:spPr>
              <a:xfrm>
                <a:off x="8702756" y="5229257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5" name="Freeform 3244"/>
              <p:cNvSpPr/>
              <p:nvPr/>
            </p:nvSpPr>
            <p:spPr>
              <a:xfrm>
                <a:off x="8896198" y="5155458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6" name="Freeform 3245"/>
              <p:cNvSpPr/>
              <p:nvPr/>
            </p:nvSpPr>
            <p:spPr>
              <a:xfrm>
                <a:off x="8797569" y="5245302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47" name="Group 3246"/>
            <p:cNvGrpSpPr/>
            <p:nvPr/>
          </p:nvGrpSpPr>
          <p:grpSpPr>
            <a:xfrm>
              <a:off x="8691024" y="6118297"/>
              <a:ext cx="423989" cy="421647"/>
              <a:chOff x="8691024" y="6118297"/>
              <a:chExt cx="423989" cy="421647"/>
            </a:xfrm>
          </p:grpSpPr>
          <p:sp>
            <p:nvSpPr>
              <p:cNvPr id="3248" name="Freeform 3247"/>
              <p:cNvSpPr/>
              <p:nvPr/>
            </p:nvSpPr>
            <p:spPr>
              <a:xfrm>
                <a:off x="8817758" y="6125569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49" name="Freeform 3248"/>
              <p:cNvSpPr/>
              <p:nvPr/>
            </p:nvSpPr>
            <p:spPr>
              <a:xfrm>
                <a:off x="8691024" y="6262527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0" name="Freeform 3249"/>
              <p:cNvSpPr/>
              <p:nvPr/>
            </p:nvSpPr>
            <p:spPr>
              <a:xfrm>
                <a:off x="8748593" y="6298350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1" name="Freeform 3250"/>
              <p:cNvSpPr/>
              <p:nvPr/>
            </p:nvSpPr>
            <p:spPr>
              <a:xfrm>
                <a:off x="8830444" y="6330535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2" name="Freeform 3251"/>
              <p:cNvSpPr/>
              <p:nvPr/>
            </p:nvSpPr>
            <p:spPr>
              <a:xfrm>
                <a:off x="8911750" y="6328783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3" name="Freeform 3252"/>
              <p:cNvSpPr/>
              <p:nvPr/>
            </p:nvSpPr>
            <p:spPr>
              <a:xfrm>
                <a:off x="8895925" y="6259834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4" name="Freeform 3253"/>
              <p:cNvSpPr/>
              <p:nvPr/>
            </p:nvSpPr>
            <p:spPr>
              <a:xfrm>
                <a:off x="8702756" y="6192096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5" name="Freeform 3254"/>
              <p:cNvSpPr/>
              <p:nvPr/>
            </p:nvSpPr>
            <p:spPr>
              <a:xfrm>
                <a:off x="8896198" y="6118297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6" name="Freeform 3255"/>
              <p:cNvSpPr/>
              <p:nvPr/>
            </p:nvSpPr>
            <p:spPr>
              <a:xfrm>
                <a:off x="8797569" y="6208141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57" name="Group 3256"/>
            <p:cNvGrpSpPr/>
            <p:nvPr/>
          </p:nvGrpSpPr>
          <p:grpSpPr>
            <a:xfrm>
              <a:off x="36225" y="309262"/>
              <a:ext cx="423989" cy="421647"/>
              <a:chOff x="36225" y="309262"/>
              <a:chExt cx="423989" cy="421647"/>
            </a:xfrm>
          </p:grpSpPr>
          <p:sp>
            <p:nvSpPr>
              <p:cNvPr id="3258" name="Freeform 3257"/>
              <p:cNvSpPr/>
              <p:nvPr/>
            </p:nvSpPr>
            <p:spPr>
              <a:xfrm>
                <a:off x="162958" y="316534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59" name="Freeform 3258"/>
              <p:cNvSpPr/>
              <p:nvPr/>
            </p:nvSpPr>
            <p:spPr>
              <a:xfrm>
                <a:off x="36225" y="453491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0" name="Freeform 3259"/>
              <p:cNvSpPr/>
              <p:nvPr/>
            </p:nvSpPr>
            <p:spPr>
              <a:xfrm>
                <a:off x="93794" y="489314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1" name="Freeform 3260"/>
              <p:cNvSpPr/>
              <p:nvPr/>
            </p:nvSpPr>
            <p:spPr>
              <a:xfrm>
                <a:off x="175645" y="521499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2" name="Freeform 3261"/>
              <p:cNvSpPr/>
              <p:nvPr/>
            </p:nvSpPr>
            <p:spPr>
              <a:xfrm>
                <a:off x="256951" y="519748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3" name="Freeform 3262"/>
              <p:cNvSpPr/>
              <p:nvPr/>
            </p:nvSpPr>
            <p:spPr>
              <a:xfrm>
                <a:off x="241126" y="450799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4" name="Freeform 3263"/>
              <p:cNvSpPr/>
              <p:nvPr/>
            </p:nvSpPr>
            <p:spPr>
              <a:xfrm>
                <a:off x="47957" y="383060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5" name="Freeform 3264"/>
              <p:cNvSpPr/>
              <p:nvPr/>
            </p:nvSpPr>
            <p:spPr>
              <a:xfrm>
                <a:off x="241398" y="309262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6" name="Freeform 3265"/>
              <p:cNvSpPr/>
              <p:nvPr/>
            </p:nvSpPr>
            <p:spPr>
              <a:xfrm>
                <a:off x="142769" y="399105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67" name="Group 3266"/>
            <p:cNvGrpSpPr/>
            <p:nvPr/>
          </p:nvGrpSpPr>
          <p:grpSpPr>
            <a:xfrm>
              <a:off x="36225" y="1272102"/>
              <a:ext cx="423989" cy="421647"/>
              <a:chOff x="36225" y="1272102"/>
              <a:chExt cx="423989" cy="421647"/>
            </a:xfrm>
          </p:grpSpPr>
          <p:sp>
            <p:nvSpPr>
              <p:cNvPr id="3268" name="Freeform 3267"/>
              <p:cNvSpPr/>
              <p:nvPr/>
            </p:nvSpPr>
            <p:spPr>
              <a:xfrm>
                <a:off x="162958" y="1279374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69" name="Freeform 3268"/>
              <p:cNvSpPr/>
              <p:nvPr/>
            </p:nvSpPr>
            <p:spPr>
              <a:xfrm>
                <a:off x="36225" y="1416332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0" name="Freeform 3269"/>
              <p:cNvSpPr/>
              <p:nvPr/>
            </p:nvSpPr>
            <p:spPr>
              <a:xfrm>
                <a:off x="93794" y="1452154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1" name="Freeform 3270"/>
              <p:cNvSpPr/>
              <p:nvPr/>
            </p:nvSpPr>
            <p:spPr>
              <a:xfrm>
                <a:off x="175645" y="1484339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2" name="Freeform 3271"/>
              <p:cNvSpPr/>
              <p:nvPr/>
            </p:nvSpPr>
            <p:spPr>
              <a:xfrm>
                <a:off x="256951" y="1482589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3" name="Freeform 3272"/>
              <p:cNvSpPr/>
              <p:nvPr/>
            </p:nvSpPr>
            <p:spPr>
              <a:xfrm>
                <a:off x="241126" y="1413639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4" name="Freeform 3273"/>
              <p:cNvSpPr/>
              <p:nvPr/>
            </p:nvSpPr>
            <p:spPr>
              <a:xfrm>
                <a:off x="47957" y="1345900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5" name="Freeform 3274"/>
              <p:cNvSpPr/>
              <p:nvPr/>
            </p:nvSpPr>
            <p:spPr>
              <a:xfrm>
                <a:off x="241398" y="1272102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6" name="Freeform 3275"/>
              <p:cNvSpPr/>
              <p:nvPr/>
            </p:nvSpPr>
            <p:spPr>
              <a:xfrm>
                <a:off x="142769" y="1361946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77" name="Group 3276"/>
            <p:cNvGrpSpPr/>
            <p:nvPr/>
          </p:nvGrpSpPr>
          <p:grpSpPr>
            <a:xfrm>
              <a:off x="36225" y="2234941"/>
              <a:ext cx="423989" cy="421647"/>
              <a:chOff x="36225" y="2234941"/>
              <a:chExt cx="423989" cy="421647"/>
            </a:xfrm>
          </p:grpSpPr>
          <p:sp>
            <p:nvSpPr>
              <p:cNvPr id="3278" name="Freeform 3277"/>
              <p:cNvSpPr/>
              <p:nvPr/>
            </p:nvSpPr>
            <p:spPr>
              <a:xfrm>
                <a:off x="162958" y="2242213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79" name="Freeform 3278"/>
              <p:cNvSpPr/>
              <p:nvPr/>
            </p:nvSpPr>
            <p:spPr>
              <a:xfrm>
                <a:off x="36225" y="2379171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0" name="Freeform 3279"/>
              <p:cNvSpPr/>
              <p:nvPr/>
            </p:nvSpPr>
            <p:spPr>
              <a:xfrm>
                <a:off x="93794" y="2414993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1" name="Freeform 3280"/>
              <p:cNvSpPr/>
              <p:nvPr/>
            </p:nvSpPr>
            <p:spPr>
              <a:xfrm>
                <a:off x="175645" y="2447178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2" name="Freeform 3281"/>
              <p:cNvSpPr/>
              <p:nvPr/>
            </p:nvSpPr>
            <p:spPr>
              <a:xfrm>
                <a:off x="256951" y="2445427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3" name="Freeform 3282"/>
              <p:cNvSpPr/>
              <p:nvPr/>
            </p:nvSpPr>
            <p:spPr>
              <a:xfrm>
                <a:off x="241126" y="2376478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4" name="Freeform 3283"/>
              <p:cNvSpPr/>
              <p:nvPr/>
            </p:nvSpPr>
            <p:spPr>
              <a:xfrm>
                <a:off x="47957" y="2308739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5" name="Freeform 3284"/>
              <p:cNvSpPr/>
              <p:nvPr/>
            </p:nvSpPr>
            <p:spPr>
              <a:xfrm>
                <a:off x="241398" y="2234941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6" name="Freeform 3285"/>
              <p:cNvSpPr/>
              <p:nvPr/>
            </p:nvSpPr>
            <p:spPr>
              <a:xfrm>
                <a:off x="142769" y="2324785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87" name="Group 3286"/>
            <p:cNvGrpSpPr/>
            <p:nvPr/>
          </p:nvGrpSpPr>
          <p:grpSpPr>
            <a:xfrm>
              <a:off x="36225" y="3197780"/>
              <a:ext cx="423989" cy="421647"/>
              <a:chOff x="36225" y="3197780"/>
              <a:chExt cx="423989" cy="421647"/>
            </a:xfrm>
          </p:grpSpPr>
          <p:sp>
            <p:nvSpPr>
              <p:cNvPr id="3288" name="Freeform 3287"/>
              <p:cNvSpPr/>
              <p:nvPr/>
            </p:nvSpPr>
            <p:spPr>
              <a:xfrm>
                <a:off x="162958" y="3205052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89" name="Freeform 3288"/>
              <p:cNvSpPr/>
              <p:nvPr/>
            </p:nvSpPr>
            <p:spPr>
              <a:xfrm>
                <a:off x="36225" y="3342009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0" name="Freeform 3289"/>
              <p:cNvSpPr/>
              <p:nvPr/>
            </p:nvSpPr>
            <p:spPr>
              <a:xfrm>
                <a:off x="93794" y="3377832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1" name="Freeform 3290"/>
              <p:cNvSpPr/>
              <p:nvPr/>
            </p:nvSpPr>
            <p:spPr>
              <a:xfrm>
                <a:off x="175645" y="3410017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2" name="Freeform 3291"/>
              <p:cNvSpPr/>
              <p:nvPr/>
            </p:nvSpPr>
            <p:spPr>
              <a:xfrm>
                <a:off x="256951" y="3408266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3" name="Freeform 3292"/>
              <p:cNvSpPr/>
              <p:nvPr/>
            </p:nvSpPr>
            <p:spPr>
              <a:xfrm>
                <a:off x="241126" y="3339317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4" name="Freeform 3293"/>
              <p:cNvSpPr/>
              <p:nvPr/>
            </p:nvSpPr>
            <p:spPr>
              <a:xfrm>
                <a:off x="47957" y="3271578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5" name="Freeform 3294"/>
              <p:cNvSpPr/>
              <p:nvPr/>
            </p:nvSpPr>
            <p:spPr>
              <a:xfrm>
                <a:off x="241398" y="3197780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6" name="Freeform 3295"/>
              <p:cNvSpPr/>
              <p:nvPr/>
            </p:nvSpPr>
            <p:spPr>
              <a:xfrm>
                <a:off x="142769" y="3287623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297" name="Group 3296"/>
            <p:cNvGrpSpPr/>
            <p:nvPr/>
          </p:nvGrpSpPr>
          <p:grpSpPr>
            <a:xfrm>
              <a:off x="36225" y="4160619"/>
              <a:ext cx="423989" cy="421647"/>
              <a:chOff x="36225" y="4160619"/>
              <a:chExt cx="423989" cy="421647"/>
            </a:xfrm>
          </p:grpSpPr>
          <p:sp>
            <p:nvSpPr>
              <p:cNvPr id="3298" name="Freeform 3297"/>
              <p:cNvSpPr/>
              <p:nvPr/>
            </p:nvSpPr>
            <p:spPr>
              <a:xfrm>
                <a:off x="162958" y="4167891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99" name="Freeform 3298"/>
              <p:cNvSpPr/>
              <p:nvPr/>
            </p:nvSpPr>
            <p:spPr>
              <a:xfrm>
                <a:off x="36225" y="4304848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0" name="Freeform 3299"/>
              <p:cNvSpPr/>
              <p:nvPr/>
            </p:nvSpPr>
            <p:spPr>
              <a:xfrm>
                <a:off x="93794" y="4340671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1" name="Freeform 3300"/>
              <p:cNvSpPr/>
              <p:nvPr/>
            </p:nvSpPr>
            <p:spPr>
              <a:xfrm>
                <a:off x="175645" y="4372856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2" name="Freeform 3301"/>
              <p:cNvSpPr/>
              <p:nvPr/>
            </p:nvSpPr>
            <p:spPr>
              <a:xfrm>
                <a:off x="256951" y="4371105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3" name="Freeform 3302"/>
              <p:cNvSpPr/>
              <p:nvPr/>
            </p:nvSpPr>
            <p:spPr>
              <a:xfrm>
                <a:off x="241126" y="4302156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4" name="Freeform 3303"/>
              <p:cNvSpPr/>
              <p:nvPr/>
            </p:nvSpPr>
            <p:spPr>
              <a:xfrm>
                <a:off x="47957" y="4234417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5" name="Freeform 3304"/>
              <p:cNvSpPr/>
              <p:nvPr/>
            </p:nvSpPr>
            <p:spPr>
              <a:xfrm>
                <a:off x="241398" y="4160619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6" name="Freeform 3305"/>
              <p:cNvSpPr/>
              <p:nvPr/>
            </p:nvSpPr>
            <p:spPr>
              <a:xfrm>
                <a:off x="142769" y="4250463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307" name="Group 3306"/>
            <p:cNvGrpSpPr/>
            <p:nvPr/>
          </p:nvGrpSpPr>
          <p:grpSpPr>
            <a:xfrm>
              <a:off x="36225" y="5123458"/>
              <a:ext cx="423989" cy="421647"/>
              <a:chOff x="36225" y="5123458"/>
              <a:chExt cx="423989" cy="421647"/>
            </a:xfrm>
          </p:grpSpPr>
          <p:sp>
            <p:nvSpPr>
              <p:cNvPr id="3308" name="Freeform 3307"/>
              <p:cNvSpPr/>
              <p:nvPr/>
            </p:nvSpPr>
            <p:spPr>
              <a:xfrm>
                <a:off x="162958" y="5130729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09" name="Freeform 3308"/>
              <p:cNvSpPr/>
              <p:nvPr/>
            </p:nvSpPr>
            <p:spPr>
              <a:xfrm>
                <a:off x="36225" y="5267687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0" name="Freeform 3309"/>
              <p:cNvSpPr/>
              <p:nvPr/>
            </p:nvSpPr>
            <p:spPr>
              <a:xfrm>
                <a:off x="93794" y="5303510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1" name="Freeform 3310"/>
              <p:cNvSpPr/>
              <p:nvPr/>
            </p:nvSpPr>
            <p:spPr>
              <a:xfrm>
                <a:off x="175645" y="5335695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2" name="Freeform 3311"/>
              <p:cNvSpPr/>
              <p:nvPr/>
            </p:nvSpPr>
            <p:spPr>
              <a:xfrm>
                <a:off x="256951" y="5333944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3" name="Freeform 3312"/>
              <p:cNvSpPr/>
              <p:nvPr/>
            </p:nvSpPr>
            <p:spPr>
              <a:xfrm>
                <a:off x="241126" y="5264994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4" name="Freeform 3313"/>
              <p:cNvSpPr/>
              <p:nvPr/>
            </p:nvSpPr>
            <p:spPr>
              <a:xfrm>
                <a:off x="47957" y="5197256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5" name="Freeform 3314"/>
              <p:cNvSpPr/>
              <p:nvPr/>
            </p:nvSpPr>
            <p:spPr>
              <a:xfrm>
                <a:off x="241398" y="5123458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6" name="Freeform 3315"/>
              <p:cNvSpPr/>
              <p:nvPr/>
            </p:nvSpPr>
            <p:spPr>
              <a:xfrm>
                <a:off x="142769" y="5213301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  <p:grpSp>
          <p:nvGrpSpPr>
            <p:cNvPr id="3317" name="Group 3316"/>
            <p:cNvGrpSpPr/>
            <p:nvPr/>
          </p:nvGrpSpPr>
          <p:grpSpPr>
            <a:xfrm>
              <a:off x="36225" y="6086296"/>
              <a:ext cx="423989" cy="421647"/>
              <a:chOff x="36225" y="6086296"/>
              <a:chExt cx="423989" cy="421647"/>
            </a:xfrm>
          </p:grpSpPr>
          <p:sp>
            <p:nvSpPr>
              <p:cNvPr id="3318" name="Freeform 3317"/>
              <p:cNvSpPr/>
              <p:nvPr/>
            </p:nvSpPr>
            <p:spPr>
              <a:xfrm>
                <a:off x="162958" y="6093568"/>
                <a:ext cx="133827" cy="187323"/>
              </a:xfrm>
              <a:custGeom>
                <a:avLst/>
                <a:gdLst/>
                <a:ahLst/>
                <a:cxnLst/>
                <a:rect l="0" t="0" r="0" b="0"/>
                <a:pathLst>
                  <a:path w="133827" h="187323">
                    <a:moveTo>
                      <a:pt x="26829" y="124838"/>
                    </a:moveTo>
                    <a:cubicBezTo>
                      <a:pt x="26829" y="124838"/>
                      <a:pt x="4274" y="108318"/>
                      <a:pt x="10095" y="77434"/>
                    </a:cubicBezTo>
                    <a:cubicBezTo>
                      <a:pt x="15916" y="46550"/>
                      <a:pt x="15916" y="24285"/>
                      <a:pt x="10095" y="14230"/>
                    </a:cubicBezTo>
                    <a:cubicBezTo>
                      <a:pt x="4274" y="4175"/>
                      <a:pt x="0" y="1302"/>
                      <a:pt x="0" y="1302"/>
                    </a:cubicBezTo>
                    <a:cubicBezTo>
                      <a:pt x="0" y="1302"/>
                      <a:pt x="47201" y="-6599"/>
                      <a:pt x="81397" y="16385"/>
                    </a:cubicBezTo>
                    <a:cubicBezTo>
                      <a:pt x="115592" y="39368"/>
                      <a:pt x="130143" y="74561"/>
                      <a:pt x="133054" y="96827"/>
                    </a:cubicBezTo>
                    <a:cubicBezTo>
                      <a:pt x="135964" y="119092"/>
                      <a:pt x="130871" y="155003"/>
                      <a:pt x="119230" y="164340"/>
                    </a:cubicBezTo>
                    <a:cubicBezTo>
                      <a:pt x="107589" y="173677"/>
                      <a:pt x="87217" y="187323"/>
                      <a:pt x="87217" y="187323"/>
                    </a:cubicBezTo>
                    <a:cubicBezTo>
                      <a:pt x="87217" y="187323"/>
                      <a:pt x="31195" y="167932"/>
                      <a:pt x="26829" y="1248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19" name="Freeform 3318"/>
              <p:cNvSpPr/>
              <p:nvPr/>
            </p:nvSpPr>
            <p:spPr>
              <a:xfrm>
                <a:off x="36225" y="6230526"/>
                <a:ext cx="188803" cy="121067"/>
              </a:xfrm>
              <a:custGeom>
                <a:avLst/>
                <a:gdLst/>
                <a:ahLst/>
                <a:cxnLst/>
                <a:rect l="0" t="0" r="0" b="0"/>
                <a:pathLst>
                  <a:path w="188803" h="121067">
                    <a:moveTo>
                      <a:pt x="161564" y="11581"/>
                    </a:moveTo>
                    <a:cubicBezTo>
                      <a:pt x="161564" y="11581"/>
                      <a:pt x="121549" y="-17148"/>
                      <a:pt x="57523" y="15891"/>
                    </a:cubicBezTo>
                    <a:cubicBezTo>
                      <a:pt x="-6503" y="48930"/>
                      <a:pt x="0" y="114289"/>
                      <a:pt x="0" y="114289"/>
                    </a:cubicBezTo>
                    <a:cubicBezTo>
                      <a:pt x="0" y="114289"/>
                      <a:pt x="23328" y="102797"/>
                      <a:pt x="71347" y="117880"/>
                    </a:cubicBezTo>
                    <a:cubicBezTo>
                      <a:pt x="119366" y="132963"/>
                      <a:pt x="145558" y="88432"/>
                      <a:pt x="145558" y="88432"/>
                    </a:cubicBezTo>
                    <a:cubicBezTo>
                      <a:pt x="145558" y="88432"/>
                      <a:pt x="157199" y="56830"/>
                      <a:pt x="176844" y="62576"/>
                    </a:cubicBezTo>
                    <a:cubicBezTo>
                      <a:pt x="196487" y="68322"/>
                      <a:pt x="192122" y="34565"/>
                      <a:pt x="161564" y="11581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20" name="Freeform 3319"/>
              <p:cNvSpPr/>
              <p:nvPr/>
            </p:nvSpPr>
            <p:spPr>
              <a:xfrm>
                <a:off x="93794" y="6266348"/>
                <a:ext cx="171615" cy="207120"/>
              </a:xfrm>
              <a:custGeom>
                <a:avLst/>
                <a:gdLst/>
                <a:ahLst/>
                <a:cxnLst/>
                <a:rect l="0" t="0" r="0" b="0"/>
                <a:pathLst>
                  <a:path w="171615" h="207120">
                    <a:moveTo>
                      <a:pt x="28330" y="207120"/>
                    </a:moveTo>
                    <a:cubicBezTo>
                      <a:pt x="28330" y="207120"/>
                      <a:pt x="-2230" y="176864"/>
                      <a:pt x="0" y="128742"/>
                    </a:cubicBezTo>
                    <a:cubicBezTo>
                      <a:pt x="2135" y="80621"/>
                      <a:pt x="74893" y="18853"/>
                      <a:pt x="106907" y="5925"/>
                    </a:cubicBezTo>
                    <a:cubicBezTo>
                      <a:pt x="138919" y="-7003"/>
                      <a:pt x="141829" y="5252"/>
                      <a:pt x="141829" y="5252"/>
                    </a:cubicBezTo>
                    <a:cubicBezTo>
                      <a:pt x="141829" y="5252"/>
                      <a:pt x="176753" y="21726"/>
                      <a:pt x="170932" y="56920"/>
                    </a:cubicBezTo>
                    <a:cubicBezTo>
                      <a:pt x="165111" y="92114"/>
                      <a:pt x="114181" y="148135"/>
                      <a:pt x="93081" y="159626"/>
                    </a:cubicBezTo>
                    <a:cubicBezTo>
                      <a:pt x="71982" y="171119"/>
                      <a:pt x="28330" y="202002"/>
                      <a:pt x="28330" y="20712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21" name="Freeform 3320"/>
              <p:cNvSpPr/>
              <p:nvPr/>
            </p:nvSpPr>
            <p:spPr>
              <a:xfrm>
                <a:off x="175645" y="6298533"/>
                <a:ext cx="119502" cy="209409"/>
              </a:xfrm>
              <a:custGeom>
                <a:avLst/>
                <a:gdLst/>
                <a:ahLst/>
                <a:cxnLst/>
                <a:rect l="0" t="0" r="0" b="0"/>
                <a:pathLst>
                  <a:path w="119502" h="209409">
                    <a:moveTo>
                      <a:pt x="6139" y="42690"/>
                    </a:moveTo>
                    <a:cubicBezTo>
                      <a:pt x="6139" y="42690"/>
                      <a:pt x="-19326" y="128160"/>
                      <a:pt x="33059" y="169098"/>
                    </a:cubicBezTo>
                    <a:cubicBezTo>
                      <a:pt x="85443" y="210038"/>
                      <a:pt x="108726" y="209409"/>
                      <a:pt x="108726" y="209409"/>
                    </a:cubicBezTo>
                    <a:cubicBezTo>
                      <a:pt x="108726" y="209409"/>
                      <a:pt x="94174" y="175562"/>
                      <a:pt x="111635" y="144678"/>
                    </a:cubicBezTo>
                    <a:cubicBezTo>
                      <a:pt x="129097" y="113794"/>
                      <a:pt x="115637" y="83269"/>
                      <a:pt x="93446" y="61364"/>
                    </a:cubicBezTo>
                    <a:cubicBezTo>
                      <a:pt x="71256" y="39458"/>
                      <a:pt x="73075" y="-53553"/>
                      <a:pt x="6139" y="426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22" name="Freeform 3321"/>
              <p:cNvSpPr/>
              <p:nvPr/>
            </p:nvSpPr>
            <p:spPr>
              <a:xfrm>
                <a:off x="256951" y="6296782"/>
                <a:ext cx="184574" cy="143691"/>
              </a:xfrm>
              <a:custGeom>
                <a:avLst/>
                <a:gdLst/>
                <a:ahLst/>
                <a:cxnLst/>
                <a:rect l="0" t="0" r="0" b="0"/>
                <a:pathLst>
                  <a:path w="184574" h="143691">
                    <a:moveTo>
                      <a:pt x="2683" y="4938"/>
                    </a:moveTo>
                    <a:cubicBezTo>
                      <a:pt x="500" y="4938"/>
                      <a:pt x="-14779" y="92562"/>
                      <a:pt x="60888" y="132065"/>
                    </a:cubicBezTo>
                    <a:cubicBezTo>
                      <a:pt x="136555" y="171568"/>
                      <a:pt x="184574" y="98308"/>
                      <a:pt x="184574" y="98308"/>
                    </a:cubicBezTo>
                    <a:cubicBezTo>
                      <a:pt x="184574" y="98308"/>
                      <a:pt x="162020" y="93999"/>
                      <a:pt x="132190" y="50905"/>
                    </a:cubicBezTo>
                    <a:cubicBezTo>
                      <a:pt x="102359" y="7811"/>
                      <a:pt x="23055" y="-9427"/>
                      <a:pt x="2683" y="4938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23" name="Freeform 3322"/>
              <p:cNvSpPr/>
              <p:nvPr/>
            </p:nvSpPr>
            <p:spPr>
              <a:xfrm>
                <a:off x="241126" y="6227833"/>
                <a:ext cx="219088" cy="114199"/>
              </a:xfrm>
              <a:custGeom>
                <a:avLst/>
                <a:gdLst/>
                <a:ahLst/>
                <a:cxnLst/>
                <a:rect l="0" t="0" r="0" b="0"/>
                <a:pathLst>
                  <a:path w="219088" h="114199">
                    <a:moveTo>
                      <a:pt x="3229" y="50905"/>
                    </a:moveTo>
                    <a:cubicBezTo>
                      <a:pt x="12323" y="41926"/>
                      <a:pt x="71619" y="-9427"/>
                      <a:pt x="132735" y="1347"/>
                    </a:cubicBezTo>
                    <a:cubicBezTo>
                      <a:pt x="193851" y="12120"/>
                      <a:pt x="217860" y="1347"/>
                      <a:pt x="217860" y="1347"/>
                    </a:cubicBezTo>
                    <a:cubicBezTo>
                      <a:pt x="217860" y="1347"/>
                      <a:pt x="228047" y="42286"/>
                      <a:pt x="190941" y="78916"/>
                    </a:cubicBezTo>
                    <a:cubicBezTo>
                      <a:pt x="153834" y="115546"/>
                      <a:pt x="115274" y="114199"/>
                      <a:pt x="115274" y="114199"/>
                    </a:cubicBezTo>
                    <a:cubicBezTo>
                      <a:pt x="115274" y="114199"/>
                      <a:pt x="-22963" y="99026"/>
                      <a:pt x="3229" y="509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24" name="Freeform 3323"/>
              <p:cNvSpPr/>
              <p:nvPr/>
            </p:nvSpPr>
            <p:spPr>
              <a:xfrm>
                <a:off x="47957" y="6160094"/>
                <a:ext cx="181846" cy="129281"/>
              </a:xfrm>
              <a:custGeom>
                <a:avLst/>
                <a:gdLst/>
                <a:ahLst/>
                <a:cxnLst/>
                <a:rect l="0" t="0" r="0" b="0"/>
                <a:pathLst>
                  <a:path w="181846" h="129281">
                    <a:moveTo>
                      <a:pt x="181846" y="101405"/>
                    </a:moveTo>
                    <a:cubicBezTo>
                      <a:pt x="181846" y="90632"/>
                      <a:pt x="169477" y="-7048"/>
                      <a:pt x="94538" y="135"/>
                    </a:cubicBezTo>
                    <a:cubicBezTo>
                      <a:pt x="19599" y="7317"/>
                      <a:pt x="0" y="42510"/>
                      <a:pt x="0" y="42510"/>
                    </a:cubicBezTo>
                    <a:cubicBezTo>
                      <a:pt x="0" y="42510"/>
                      <a:pt x="47246" y="59030"/>
                      <a:pt x="55250" y="85604"/>
                    </a:cubicBezTo>
                    <a:cubicBezTo>
                      <a:pt x="63253" y="112178"/>
                      <a:pt x="127279" y="160300"/>
                      <a:pt x="181846" y="10140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25" name="Freeform 3324"/>
              <p:cNvSpPr/>
              <p:nvPr/>
            </p:nvSpPr>
            <p:spPr>
              <a:xfrm>
                <a:off x="241398" y="6086296"/>
                <a:ext cx="130689" cy="198232"/>
              </a:xfrm>
              <a:custGeom>
                <a:avLst/>
                <a:gdLst/>
                <a:ahLst/>
                <a:cxnLst/>
                <a:rect l="0" t="0" r="0" b="0"/>
                <a:pathLst>
                  <a:path w="130689" h="198232">
                    <a:moveTo>
                      <a:pt x="73530" y="0"/>
                    </a:moveTo>
                    <a:cubicBezTo>
                      <a:pt x="73530" y="0"/>
                      <a:pt x="143375" y="50231"/>
                      <a:pt x="128825" y="106971"/>
                    </a:cubicBezTo>
                    <a:cubicBezTo>
                      <a:pt x="114273" y="163711"/>
                      <a:pt x="89536" y="198232"/>
                      <a:pt x="36424" y="198232"/>
                    </a:cubicBezTo>
                    <a:cubicBezTo>
                      <a:pt x="-16688" y="198232"/>
                      <a:pt x="-7231" y="88297"/>
                      <a:pt x="34968" y="56695"/>
                    </a:cubicBezTo>
                    <a:cubicBezTo>
                      <a:pt x="77168" y="25093"/>
                      <a:pt x="73530" y="-2918"/>
                      <a:pt x="7353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0DFF2"/>
                  </a:gs>
                  <a:gs pos="100000">
                    <a:srgbClr val="74C6E8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326" name="Freeform 3325"/>
              <p:cNvSpPr/>
              <p:nvPr/>
            </p:nvSpPr>
            <p:spPr>
              <a:xfrm>
                <a:off x="142769" y="6176140"/>
                <a:ext cx="245278" cy="229838"/>
              </a:xfrm>
              <a:custGeom>
                <a:avLst/>
                <a:gdLst/>
                <a:ahLst/>
                <a:cxnLst/>
                <a:rect l="0" t="0" r="0" b="0"/>
                <a:pathLst>
                  <a:path w="245278" h="229838">
                    <a:moveTo>
                      <a:pt x="98038" y="87782"/>
                    </a:moveTo>
                    <a:cubicBezTo>
                      <a:pt x="98038" y="87782"/>
                      <a:pt x="106503" y="83282"/>
                      <a:pt x="99341" y="42786"/>
                    </a:cubicBezTo>
                    <a:cubicBezTo>
                      <a:pt x="92177" y="2290"/>
                      <a:pt x="100643" y="-16994"/>
                      <a:pt x="108456" y="19003"/>
                    </a:cubicBezTo>
                    <a:cubicBezTo>
                      <a:pt x="116270" y="54999"/>
                      <a:pt x="106503" y="79425"/>
                      <a:pt x="120828" y="82639"/>
                    </a:cubicBezTo>
                    <a:cubicBezTo>
                      <a:pt x="135153" y="85853"/>
                      <a:pt x="138409" y="92281"/>
                      <a:pt x="150130" y="69783"/>
                    </a:cubicBezTo>
                    <a:cubicBezTo>
                      <a:pt x="161851" y="47285"/>
                      <a:pt x="204175" y="30573"/>
                      <a:pt x="180734" y="60141"/>
                    </a:cubicBezTo>
                    <a:cubicBezTo>
                      <a:pt x="157293" y="89710"/>
                      <a:pt x="137106" y="107065"/>
                      <a:pt x="161199" y="107065"/>
                    </a:cubicBezTo>
                    <a:cubicBezTo>
                      <a:pt x="185292" y="107065"/>
                      <a:pt x="238035" y="110279"/>
                      <a:pt x="244546" y="121849"/>
                    </a:cubicBezTo>
                    <a:cubicBezTo>
                      <a:pt x="251057" y="133419"/>
                      <a:pt x="214268" y="118957"/>
                      <a:pt x="208082" y="125063"/>
                    </a:cubicBezTo>
                    <a:cubicBezTo>
                      <a:pt x="201896" y="131170"/>
                      <a:pt x="198640" y="133740"/>
                      <a:pt x="209384" y="144347"/>
                    </a:cubicBezTo>
                    <a:cubicBezTo>
                      <a:pt x="220128" y="154954"/>
                      <a:pt x="205477" y="148846"/>
                      <a:pt x="186594" y="140490"/>
                    </a:cubicBezTo>
                    <a:cubicBezTo>
                      <a:pt x="167711" y="132134"/>
                      <a:pt x="142967" y="103208"/>
                      <a:pt x="142967" y="125063"/>
                    </a:cubicBezTo>
                    <a:cubicBezTo>
                      <a:pt x="142967" y="146918"/>
                      <a:pt x="157293" y="175843"/>
                      <a:pt x="164455" y="180986"/>
                    </a:cubicBezTo>
                    <a:cubicBezTo>
                      <a:pt x="171618" y="186128"/>
                      <a:pt x="141665" y="175844"/>
                      <a:pt x="137107" y="153988"/>
                    </a:cubicBezTo>
                    <a:cubicBezTo>
                      <a:pt x="132549" y="132134"/>
                      <a:pt x="129293" y="154631"/>
                      <a:pt x="129293" y="175843"/>
                    </a:cubicBezTo>
                    <a:cubicBezTo>
                      <a:pt x="129293" y="197056"/>
                      <a:pt x="120828" y="256194"/>
                      <a:pt x="117573" y="208626"/>
                    </a:cubicBezTo>
                    <a:cubicBezTo>
                      <a:pt x="114317" y="161059"/>
                      <a:pt x="111712" y="227267"/>
                      <a:pt x="106503" y="229838"/>
                    </a:cubicBezTo>
                    <a:cubicBezTo>
                      <a:pt x="101294" y="232410"/>
                      <a:pt x="109107" y="182914"/>
                      <a:pt x="106503" y="169416"/>
                    </a:cubicBezTo>
                    <a:cubicBezTo>
                      <a:pt x="103898" y="155917"/>
                      <a:pt x="80457" y="209269"/>
                      <a:pt x="74597" y="210554"/>
                    </a:cubicBezTo>
                    <a:cubicBezTo>
                      <a:pt x="68737" y="211840"/>
                      <a:pt x="86968" y="175201"/>
                      <a:pt x="88922" y="163630"/>
                    </a:cubicBezTo>
                    <a:cubicBezTo>
                      <a:pt x="90875" y="152060"/>
                      <a:pt x="51807" y="222124"/>
                      <a:pt x="40738" y="218911"/>
                    </a:cubicBezTo>
                    <a:cubicBezTo>
                      <a:pt x="29668" y="215697"/>
                      <a:pt x="71992" y="179700"/>
                      <a:pt x="74597" y="164916"/>
                    </a:cubicBezTo>
                    <a:cubicBezTo>
                      <a:pt x="77202" y="150132"/>
                      <a:pt x="36179" y="185485"/>
                      <a:pt x="31621" y="191913"/>
                    </a:cubicBezTo>
                    <a:cubicBezTo>
                      <a:pt x="27063" y="198341"/>
                      <a:pt x="31622" y="157845"/>
                      <a:pt x="60272" y="148203"/>
                    </a:cubicBezTo>
                    <a:cubicBezTo>
                      <a:pt x="88922" y="138562"/>
                      <a:pt x="92177" y="130848"/>
                      <a:pt x="67434" y="130848"/>
                    </a:cubicBezTo>
                    <a:cubicBezTo>
                      <a:pt x="42691" y="130848"/>
                      <a:pt x="60272" y="123135"/>
                      <a:pt x="70039" y="125063"/>
                    </a:cubicBezTo>
                    <a:cubicBezTo>
                      <a:pt x="79806" y="126991"/>
                      <a:pt x="30319" y="110279"/>
                      <a:pt x="6878" y="128277"/>
                    </a:cubicBezTo>
                    <a:cubicBezTo>
                      <a:pt x="-16564" y="146275"/>
                      <a:pt x="23157" y="94852"/>
                      <a:pt x="57667" y="112850"/>
                    </a:cubicBezTo>
                    <a:cubicBezTo>
                      <a:pt x="92177" y="130848"/>
                      <a:pt x="48551" y="81997"/>
                      <a:pt x="32924" y="83925"/>
                    </a:cubicBezTo>
                    <a:cubicBezTo>
                      <a:pt x="17296" y="85853"/>
                      <a:pt x="56364" y="72997"/>
                      <a:pt x="67434" y="90996"/>
                    </a:cubicBezTo>
                    <a:cubicBezTo>
                      <a:pt x="78504" y="108993"/>
                      <a:pt x="56365" y="81354"/>
                      <a:pt x="60272" y="56927"/>
                    </a:cubicBezTo>
                    <a:cubicBezTo>
                      <a:pt x="64179" y="32501"/>
                      <a:pt x="70691" y="81997"/>
                      <a:pt x="79807" y="90996"/>
                    </a:cubicBezTo>
                    <a:cubicBezTo>
                      <a:pt x="88922" y="99994"/>
                      <a:pt x="75573" y="48893"/>
                      <a:pt x="78504" y="37001"/>
                    </a:cubicBezTo>
                    <a:cubicBezTo>
                      <a:pt x="81434" y="25109"/>
                      <a:pt x="99341" y="84568"/>
                      <a:pt x="98038" y="87782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54ABFF"/>
                  </a:gs>
                  <a:gs pos="0">
                    <a:srgbClr val="0079EF"/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2015-12-16T20:27:30Z</dcterms:created>
  <dcterms:modified xsi:type="dcterms:W3CDTF">2015-12-17T01:32:40Z</dcterms:modified>
</cp:coreProperties>
</file>