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2015/12/17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280"/>
          <p:cNvGrpSpPr/>
          <p:nvPr/>
        </p:nvGrpSpPr>
        <p:grpSpPr>
          <a:xfrm>
            <a:off x="-9500" y="187300"/>
            <a:ext cx="9163000" cy="6483400"/>
            <a:chOff x="-9500" y="187300"/>
            <a:chExt cx="9163000" cy="6483400"/>
          </a:xfrm>
        </p:grpSpPr>
        <p:grpSp>
          <p:nvGrpSpPr>
            <p:cNvPr id="1260" name="Background"/>
            <p:cNvGrpSpPr/>
            <p:nvPr/>
          </p:nvGrpSpPr>
          <p:grpSpPr>
            <a:xfrm>
              <a:off x="-1800" y="195000"/>
              <a:ext cx="9147600" cy="6468000"/>
              <a:chOff x="-1800" y="195000"/>
              <a:chExt cx="9147600" cy="6468000"/>
            </a:xfrm>
          </p:grpSpPr>
          <p:sp>
            <p:nvSpPr>
              <p:cNvPr id="1261" name="Freeform 1260"/>
              <p:cNvSpPr/>
              <p:nvPr/>
            </p:nvSpPr>
            <p:spPr>
              <a:xfrm>
                <a:off x="-1800" y="195000"/>
                <a:ext cx="9147600" cy="6468000"/>
              </a:xfrm>
              <a:custGeom>
                <a:avLst/>
                <a:gdLst/>
                <a:ahLst/>
                <a:cxnLst/>
                <a:rect l="0" t="0" r="0" b="0"/>
                <a:pathLst>
                  <a:path w="9147600" h="6468000">
                    <a:moveTo>
                      <a:pt x="0" y="0"/>
                    </a:moveTo>
                    <a:lnTo>
                      <a:pt x="9147600" y="0"/>
                    </a:lnTo>
                    <a:lnTo>
                      <a:pt x="9147600" y="6468000"/>
                    </a:lnTo>
                    <a:lnTo>
                      <a:pt x="0" y="646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F6EB"/>
              </a:solidFill>
              <a:ln w="7700" cap="flat">
                <a:noFill/>
                <a:miter lim="800000"/>
              </a:ln>
            </p:spPr>
          </p:sp>
        </p:grpSp>
        <p:grpSp>
          <p:nvGrpSpPr>
            <p:cNvPr id="1033" name="Group 1032"/>
            <p:cNvGrpSpPr/>
            <p:nvPr/>
          </p:nvGrpSpPr>
          <p:grpSpPr>
            <a:xfrm>
              <a:off x="1672105" y="4252899"/>
              <a:ext cx="763991" cy="806637"/>
              <a:chOff x="1672105" y="4252899"/>
              <a:chExt cx="763991" cy="806637"/>
            </a:xfrm>
          </p:grpSpPr>
          <p:sp>
            <p:nvSpPr>
              <p:cNvPr id="1036" name="Freeform 1035"/>
              <p:cNvSpPr/>
              <p:nvPr/>
            </p:nvSpPr>
            <p:spPr>
              <a:xfrm>
                <a:off x="1671631" y="4617919"/>
                <a:ext cx="363986" cy="155086"/>
              </a:xfrm>
              <a:custGeom>
                <a:avLst/>
                <a:gdLst/>
                <a:ahLst/>
                <a:cxnLst/>
                <a:rect l="0" t="0" r="0" b="0"/>
                <a:pathLst>
                  <a:path w="363986" h="155086">
                    <a:moveTo>
                      <a:pt x="363986" y="9898"/>
                    </a:moveTo>
                    <a:cubicBezTo>
                      <a:pt x="363986" y="9898"/>
                      <a:pt x="218075" y="-22380"/>
                      <a:pt x="157411" y="26037"/>
                    </a:cubicBezTo>
                    <a:cubicBezTo>
                      <a:pt x="96747" y="74453"/>
                      <a:pt x="0" y="110765"/>
                      <a:pt x="0" y="134975"/>
                    </a:cubicBezTo>
                    <a:cubicBezTo>
                      <a:pt x="0" y="159186"/>
                      <a:pt x="205942" y="167256"/>
                      <a:pt x="252451" y="120855"/>
                    </a:cubicBezTo>
                    <a:cubicBezTo>
                      <a:pt x="298962" y="74453"/>
                      <a:pt x="363986" y="9898"/>
                      <a:pt x="363986" y="9898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37" name="Freeform 1036"/>
              <p:cNvSpPr/>
              <p:nvPr/>
            </p:nvSpPr>
            <p:spPr>
              <a:xfrm>
                <a:off x="1801490" y="4628321"/>
                <a:ext cx="234126" cy="339488"/>
              </a:xfrm>
              <a:custGeom>
                <a:avLst/>
                <a:gdLst/>
                <a:ahLst/>
                <a:cxnLst/>
                <a:rect l="0" t="0" r="0" b="0"/>
                <a:pathLst>
                  <a:path w="234126" h="339488">
                    <a:moveTo>
                      <a:pt x="233810" y="-504"/>
                    </a:moveTo>
                    <a:cubicBezTo>
                      <a:pt x="233810" y="-504"/>
                      <a:pt x="96305" y="51946"/>
                      <a:pt x="67995" y="108434"/>
                    </a:cubicBezTo>
                    <a:cubicBezTo>
                      <a:pt x="39684" y="164922"/>
                      <a:pt x="-758" y="302104"/>
                      <a:pt x="-758" y="334381"/>
                    </a:cubicBezTo>
                    <a:cubicBezTo>
                      <a:pt x="-758" y="366658"/>
                      <a:pt x="148881" y="241582"/>
                      <a:pt x="181235" y="197199"/>
                    </a:cubicBezTo>
                    <a:cubicBezTo>
                      <a:pt x="213589" y="152817"/>
                      <a:pt x="233810" y="-504"/>
                      <a:pt x="233810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38" name="Freeform 1037"/>
              <p:cNvSpPr/>
              <p:nvPr/>
            </p:nvSpPr>
            <p:spPr>
              <a:xfrm>
                <a:off x="1999597" y="4628322"/>
                <a:ext cx="141234" cy="431216"/>
              </a:xfrm>
              <a:custGeom>
                <a:avLst/>
                <a:gdLst/>
                <a:ahLst/>
                <a:cxnLst/>
                <a:rect l="0" t="0" r="0" b="0"/>
                <a:pathLst>
                  <a:path w="141234" h="431216">
                    <a:moveTo>
                      <a:pt x="35703" y="-504"/>
                    </a:moveTo>
                    <a:cubicBezTo>
                      <a:pt x="35703" y="-504"/>
                      <a:pt x="-20916" y="43877"/>
                      <a:pt x="7393" y="229477"/>
                    </a:cubicBezTo>
                    <a:cubicBezTo>
                      <a:pt x="35703" y="415077"/>
                      <a:pt x="76146" y="431216"/>
                      <a:pt x="76146" y="431216"/>
                    </a:cubicBezTo>
                    <a:cubicBezTo>
                      <a:pt x="76146" y="431216"/>
                      <a:pt x="140855" y="326310"/>
                      <a:pt x="140855" y="229477"/>
                    </a:cubicBezTo>
                    <a:cubicBezTo>
                      <a:pt x="140855" y="132644"/>
                      <a:pt x="88278" y="-20679"/>
                      <a:pt x="35703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39" name="Freeform 1038"/>
              <p:cNvSpPr/>
              <p:nvPr/>
            </p:nvSpPr>
            <p:spPr>
              <a:xfrm>
                <a:off x="2035617" y="4628321"/>
                <a:ext cx="319435" cy="278021"/>
              </a:xfrm>
              <a:custGeom>
                <a:avLst/>
                <a:gdLst/>
                <a:ahLst/>
                <a:cxnLst/>
                <a:rect l="0" t="0" r="0" b="0"/>
                <a:pathLst>
                  <a:path w="319435" h="278021">
                    <a:moveTo>
                      <a:pt x="0" y="-504"/>
                    </a:moveTo>
                    <a:cubicBezTo>
                      <a:pt x="0" y="11601"/>
                      <a:pt x="32039" y="108432"/>
                      <a:pt x="125057" y="185094"/>
                    </a:cubicBezTo>
                    <a:cubicBezTo>
                      <a:pt x="218076" y="261756"/>
                      <a:pt x="319435" y="278021"/>
                      <a:pt x="319435" y="278021"/>
                    </a:cubicBezTo>
                    <a:cubicBezTo>
                      <a:pt x="319435" y="278021"/>
                      <a:pt x="311094" y="168956"/>
                      <a:pt x="209987" y="84226"/>
                    </a:cubicBezTo>
                    <a:cubicBezTo>
                      <a:pt x="108880" y="-504"/>
                      <a:pt x="0" y="-504"/>
                      <a:pt x="0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0" name="Freeform 1039"/>
              <p:cNvSpPr/>
              <p:nvPr/>
            </p:nvSpPr>
            <p:spPr>
              <a:xfrm>
                <a:off x="2028981" y="4325714"/>
                <a:ext cx="257823" cy="302608"/>
              </a:xfrm>
              <a:custGeom>
                <a:avLst/>
                <a:gdLst/>
                <a:ahLst/>
                <a:cxnLst/>
                <a:rect l="0" t="0" r="0" b="0"/>
                <a:pathLst>
                  <a:path w="257823" h="302608">
                    <a:moveTo>
                      <a:pt x="6319" y="302104"/>
                    </a:moveTo>
                    <a:cubicBezTo>
                      <a:pt x="6319" y="302104"/>
                      <a:pt x="-34124" y="209303"/>
                      <a:pt x="79117" y="108434"/>
                    </a:cubicBezTo>
                    <a:cubicBezTo>
                      <a:pt x="192357" y="7565"/>
                      <a:pt x="257065" y="-504"/>
                      <a:pt x="257065" y="-504"/>
                    </a:cubicBezTo>
                    <a:cubicBezTo>
                      <a:pt x="257065" y="-504"/>
                      <a:pt x="253020" y="116501"/>
                      <a:pt x="208534" y="185094"/>
                    </a:cubicBezTo>
                    <a:cubicBezTo>
                      <a:pt x="164046" y="253687"/>
                      <a:pt x="6319" y="302104"/>
                      <a:pt x="6319" y="3021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2" name="Freeform 1041"/>
              <p:cNvSpPr/>
              <p:nvPr/>
            </p:nvSpPr>
            <p:spPr>
              <a:xfrm>
                <a:off x="2035616" y="4559290"/>
                <a:ext cx="400953" cy="108749"/>
              </a:xfrm>
              <a:custGeom>
                <a:avLst/>
                <a:gdLst/>
                <a:ahLst/>
                <a:cxnLst/>
                <a:rect l="0" t="0" r="0" b="0"/>
                <a:pathLst>
                  <a:path w="400953" h="108749">
                    <a:moveTo>
                      <a:pt x="0" y="68528"/>
                    </a:moveTo>
                    <a:cubicBezTo>
                      <a:pt x="0" y="68528"/>
                      <a:pt x="60349" y="-12166"/>
                      <a:pt x="197855" y="0"/>
                    </a:cubicBezTo>
                    <a:cubicBezTo>
                      <a:pt x="335360" y="12040"/>
                      <a:pt x="404112" y="68528"/>
                      <a:pt x="400068" y="68528"/>
                    </a:cubicBezTo>
                    <a:cubicBezTo>
                      <a:pt x="400068" y="68528"/>
                      <a:pt x="284806" y="122997"/>
                      <a:pt x="197855" y="104841"/>
                    </a:cubicBezTo>
                    <a:cubicBezTo>
                      <a:pt x="110902" y="86686"/>
                      <a:pt x="0" y="68528"/>
                      <a:pt x="0" y="68528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043" name="Plant 40"/>
            <p:cNvGrpSpPr/>
            <p:nvPr/>
          </p:nvGrpSpPr>
          <p:grpSpPr>
            <a:xfrm>
              <a:off x="2232794" y="3053971"/>
              <a:ext cx="877800" cy="752400"/>
              <a:chOff x="2232794" y="3053971"/>
              <a:chExt cx="877800" cy="752400"/>
            </a:xfrm>
          </p:grpSpPr>
          <p:sp>
            <p:nvSpPr>
              <p:cNvPr id="1044" name="Freeform 1043"/>
              <p:cNvSpPr/>
              <p:nvPr/>
            </p:nvSpPr>
            <p:spPr>
              <a:xfrm>
                <a:off x="2692685" y="3053970"/>
                <a:ext cx="195716" cy="369465"/>
              </a:xfrm>
              <a:custGeom>
                <a:avLst/>
                <a:gdLst/>
                <a:ahLst/>
                <a:cxnLst/>
                <a:rect l="0" t="0" r="0" b="0"/>
                <a:pathLst>
                  <a:path w="195716" h="369465">
                    <a:moveTo>
                      <a:pt x="28624" y="369465"/>
                    </a:moveTo>
                    <a:cubicBezTo>
                      <a:pt x="320589" y="196278"/>
                      <a:pt x="141211" y="0"/>
                      <a:pt x="141211" y="0"/>
                    </a:cubicBezTo>
                    <a:cubicBezTo>
                      <a:pt x="141211" y="0"/>
                      <a:pt x="-76331" y="186656"/>
                      <a:pt x="28624" y="36946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5" name="Freeform 1044"/>
              <p:cNvSpPr/>
              <p:nvPr/>
            </p:nvSpPr>
            <p:spPr>
              <a:xfrm>
                <a:off x="2556960" y="3202142"/>
                <a:ext cx="163872" cy="290569"/>
              </a:xfrm>
              <a:custGeom>
                <a:avLst/>
                <a:gdLst/>
                <a:ahLst/>
                <a:cxnLst/>
                <a:rect l="0" t="0" r="0" b="0"/>
                <a:pathLst>
                  <a:path w="163872" h="290569">
                    <a:moveTo>
                      <a:pt x="152900" y="290569"/>
                    </a:moveTo>
                    <a:cubicBezTo>
                      <a:pt x="212056" y="34637"/>
                      <a:pt x="13596" y="0"/>
                      <a:pt x="13596" y="0"/>
                    </a:cubicBezTo>
                    <a:cubicBezTo>
                      <a:pt x="13596" y="0"/>
                      <a:pt x="-64643" y="128928"/>
                      <a:pt x="152900" y="29056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6" name="Freeform 1045"/>
              <p:cNvSpPr/>
              <p:nvPr/>
            </p:nvSpPr>
            <p:spPr>
              <a:xfrm>
                <a:off x="2366372" y="3265884"/>
                <a:ext cx="333946" cy="207584"/>
              </a:xfrm>
              <a:custGeom>
                <a:avLst/>
                <a:gdLst/>
                <a:ahLst/>
                <a:cxnLst/>
                <a:rect l="0" t="0" r="0" b="0"/>
                <a:pathLst>
                  <a:path w="333946" h="207584">
                    <a:moveTo>
                      <a:pt x="333946" y="207584"/>
                    </a:moveTo>
                    <a:cubicBezTo>
                      <a:pt x="0" y="197962"/>
                      <a:pt x="0" y="19002"/>
                      <a:pt x="0" y="19002"/>
                    </a:cubicBezTo>
                    <a:cubicBezTo>
                      <a:pt x="0" y="19002"/>
                      <a:pt x="164111" y="-88758"/>
                      <a:pt x="333946" y="20758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7" name="Freeform 1046"/>
              <p:cNvSpPr/>
              <p:nvPr/>
            </p:nvSpPr>
            <p:spPr>
              <a:xfrm>
                <a:off x="2232793" y="3385551"/>
                <a:ext cx="463708" cy="188220"/>
              </a:xfrm>
              <a:custGeom>
                <a:avLst/>
                <a:gdLst/>
                <a:ahLst/>
                <a:cxnLst/>
                <a:rect l="0" t="0" r="0" b="0"/>
                <a:pathLst>
                  <a:path w="463708" h="188220">
                    <a:moveTo>
                      <a:pt x="463708" y="105235"/>
                    </a:moveTo>
                    <a:cubicBezTo>
                      <a:pt x="173652" y="297665"/>
                      <a:pt x="0" y="95613"/>
                      <a:pt x="0" y="95613"/>
                    </a:cubicBezTo>
                    <a:cubicBezTo>
                      <a:pt x="0" y="95613"/>
                      <a:pt x="160294" y="-125681"/>
                      <a:pt x="463708" y="10523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8" name="Freeform 1047"/>
              <p:cNvSpPr/>
              <p:nvPr/>
            </p:nvSpPr>
            <p:spPr>
              <a:xfrm>
                <a:off x="2458684" y="3477316"/>
                <a:ext cx="225652" cy="329055"/>
              </a:xfrm>
              <a:custGeom>
                <a:avLst/>
                <a:gdLst/>
                <a:ahLst/>
                <a:cxnLst/>
                <a:rect l="0" t="0" r="0" b="0"/>
                <a:pathLst>
                  <a:path w="225652" h="329055">
                    <a:moveTo>
                      <a:pt x="220643" y="0"/>
                    </a:moveTo>
                    <a:cubicBezTo>
                      <a:pt x="264531" y="252083"/>
                      <a:pt x="12642" y="329055"/>
                      <a:pt x="12642" y="329055"/>
                    </a:cubicBezTo>
                    <a:cubicBezTo>
                      <a:pt x="12642" y="329055"/>
                      <a:pt x="-77046" y="142398"/>
                      <a:pt x="220643" y="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49" name="Freeform 1048"/>
              <p:cNvSpPr/>
              <p:nvPr/>
            </p:nvSpPr>
            <p:spPr>
              <a:xfrm>
                <a:off x="2642831" y="3477315"/>
                <a:ext cx="138110" cy="309812"/>
              </a:xfrm>
              <a:custGeom>
                <a:avLst/>
                <a:gdLst/>
                <a:ahLst/>
                <a:cxnLst/>
                <a:rect l="0" t="0" r="0" b="0"/>
                <a:pathLst>
                  <a:path w="138110" h="309812">
                    <a:moveTo>
                      <a:pt x="86111" y="309812"/>
                    </a:moveTo>
                    <a:cubicBezTo>
                      <a:pt x="86111" y="309812"/>
                      <a:pt x="-68459" y="240537"/>
                      <a:pt x="36495" y="0"/>
                    </a:cubicBezTo>
                    <a:cubicBezTo>
                      <a:pt x="36495" y="0"/>
                      <a:pt x="227322" y="57729"/>
                      <a:pt x="86111" y="309812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50" name="Freeform 1049"/>
              <p:cNvSpPr/>
              <p:nvPr/>
            </p:nvSpPr>
            <p:spPr>
              <a:xfrm>
                <a:off x="2710932" y="3462523"/>
                <a:ext cx="185698" cy="272649"/>
              </a:xfrm>
              <a:custGeom>
                <a:avLst/>
                <a:gdLst/>
                <a:ahLst/>
                <a:cxnLst/>
                <a:rect l="0" t="0" r="0" b="0"/>
                <a:pathLst>
                  <a:path w="185698" h="272649">
                    <a:moveTo>
                      <a:pt x="182120" y="272649"/>
                    </a:moveTo>
                    <a:cubicBezTo>
                      <a:pt x="182120" y="272649"/>
                      <a:pt x="-14431" y="205298"/>
                      <a:pt x="835" y="1323"/>
                    </a:cubicBezTo>
                    <a:cubicBezTo>
                      <a:pt x="835" y="1323"/>
                      <a:pt x="216468" y="-35239"/>
                      <a:pt x="182120" y="27264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51" name="Freeform 1050"/>
              <p:cNvSpPr/>
              <p:nvPr/>
            </p:nvSpPr>
            <p:spPr>
              <a:xfrm>
                <a:off x="2719400" y="3458916"/>
                <a:ext cx="391193" cy="249797"/>
              </a:xfrm>
              <a:custGeom>
                <a:avLst/>
                <a:gdLst/>
                <a:ahLst/>
                <a:cxnLst/>
                <a:rect l="0" t="0" r="0" b="0"/>
                <a:pathLst>
                  <a:path w="391193" h="249797">
                    <a:moveTo>
                      <a:pt x="0" y="1082"/>
                    </a:moveTo>
                    <a:cubicBezTo>
                      <a:pt x="143120" y="397488"/>
                      <a:pt x="391193" y="201209"/>
                      <a:pt x="391193" y="201209"/>
                    </a:cubicBezTo>
                    <a:cubicBezTo>
                      <a:pt x="391193" y="201209"/>
                      <a:pt x="301505" y="-18161"/>
                      <a:pt x="0" y="1082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52" name="Freeform 1051"/>
              <p:cNvSpPr/>
              <p:nvPr/>
            </p:nvSpPr>
            <p:spPr>
              <a:xfrm>
                <a:off x="2709858" y="3350071"/>
                <a:ext cx="375928" cy="176794"/>
              </a:xfrm>
              <a:custGeom>
                <a:avLst/>
                <a:gdLst/>
                <a:ahLst/>
                <a:cxnLst/>
                <a:rect l="0" t="0" r="0" b="0"/>
                <a:pathLst>
                  <a:path w="375928" h="176794">
                    <a:moveTo>
                      <a:pt x="0" y="142639"/>
                    </a:moveTo>
                    <a:cubicBezTo>
                      <a:pt x="335854" y="256171"/>
                      <a:pt x="375928" y="50272"/>
                      <a:pt x="375928" y="50272"/>
                    </a:cubicBezTo>
                    <a:cubicBezTo>
                      <a:pt x="375928" y="50272"/>
                      <a:pt x="266202" y="-110406"/>
                      <a:pt x="0" y="14263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53" name="Freeform 1052"/>
              <p:cNvSpPr/>
              <p:nvPr/>
            </p:nvSpPr>
            <p:spPr>
              <a:xfrm>
                <a:off x="2690775" y="3327100"/>
                <a:ext cx="242349" cy="160198"/>
              </a:xfrm>
              <a:custGeom>
                <a:avLst/>
                <a:gdLst/>
                <a:ahLst/>
                <a:cxnLst/>
                <a:rect l="0" t="0" r="0" b="0"/>
                <a:pathLst>
                  <a:path w="242349" h="160198">
                    <a:moveTo>
                      <a:pt x="0" y="148291"/>
                    </a:moveTo>
                    <a:cubicBezTo>
                      <a:pt x="291963" y="211793"/>
                      <a:pt x="238533" y="2045"/>
                      <a:pt x="238533" y="2045"/>
                    </a:cubicBezTo>
                    <a:cubicBezTo>
                      <a:pt x="238533" y="2045"/>
                      <a:pt x="51523" y="-28744"/>
                      <a:pt x="0" y="148291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</p:grpSp>
        <p:sp>
          <p:nvSpPr>
            <p:cNvPr id="1059" name="Freeform 1058"/>
            <p:cNvSpPr/>
            <p:nvPr/>
          </p:nvSpPr>
          <p:spPr>
            <a:xfrm>
              <a:off x="4352736" y="2960230"/>
              <a:ext cx="656963" cy="659862"/>
            </a:xfrm>
            <a:custGeom>
              <a:avLst/>
              <a:gdLst/>
              <a:ahLst/>
              <a:cxnLst/>
              <a:rect l="0" t="0" r="0" b="0"/>
              <a:pathLst>
                <a:path w="656963" h="659862">
                  <a:moveTo>
                    <a:pt x="288165" y="110443"/>
                  </a:moveTo>
                  <a:cubicBezTo>
                    <a:pt x="288165" y="110443"/>
                    <a:pt x="279885" y="-7142"/>
                    <a:pt x="190454" y="27637"/>
                  </a:cubicBezTo>
                  <a:cubicBezTo>
                    <a:pt x="101023" y="62415"/>
                    <a:pt x="205360" y="163439"/>
                    <a:pt x="205360" y="163439"/>
                  </a:cubicBezTo>
                  <a:cubicBezTo>
                    <a:pt x="205360" y="163439"/>
                    <a:pt x="150707" y="57447"/>
                    <a:pt x="87774" y="110443"/>
                  </a:cubicBezTo>
                  <a:cubicBezTo>
                    <a:pt x="24842" y="163439"/>
                    <a:pt x="139114" y="216435"/>
                    <a:pt x="139114" y="216435"/>
                  </a:cubicBezTo>
                  <a:cubicBezTo>
                    <a:pt x="139114" y="216435"/>
                    <a:pt x="51340" y="153502"/>
                    <a:pt x="18217" y="223059"/>
                  </a:cubicBezTo>
                  <a:cubicBezTo>
                    <a:pt x="-14905" y="292618"/>
                    <a:pt x="105992" y="310834"/>
                    <a:pt x="103508" y="308349"/>
                  </a:cubicBezTo>
                  <a:cubicBezTo>
                    <a:pt x="103508" y="308349"/>
                    <a:pt x="0" y="284336"/>
                    <a:pt x="0" y="368798"/>
                  </a:cubicBezTo>
                  <a:cubicBezTo>
                    <a:pt x="0" y="453261"/>
                    <a:pt x="135802" y="383703"/>
                    <a:pt x="135802" y="383703"/>
                  </a:cubicBezTo>
                  <a:cubicBezTo>
                    <a:pt x="135802" y="383703"/>
                    <a:pt x="16561" y="418482"/>
                    <a:pt x="48028" y="491352"/>
                  </a:cubicBezTo>
                  <a:cubicBezTo>
                    <a:pt x="79494" y="564222"/>
                    <a:pt x="149051" y="486384"/>
                    <a:pt x="149051" y="486384"/>
                  </a:cubicBezTo>
                  <a:cubicBezTo>
                    <a:pt x="149051" y="486384"/>
                    <a:pt x="72870" y="552628"/>
                    <a:pt x="139114" y="600655"/>
                  </a:cubicBezTo>
                  <a:cubicBezTo>
                    <a:pt x="205360" y="648683"/>
                    <a:pt x="236825" y="534412"/>
                    <a:pt x="233513" y="534412"/>
                  </a:cubicBezTo>
                  <a:cubicBezTo>
                    <a:pt x="230202" y="534412"/>
                    <a:pt x="189626" y="642887"/>
                    <a:pt x="263323" y="658621"/>
                  </a:cubicBezTo>
                  <a:cubicBezTo>
                    <a:pt x="337021" y="674347"/>
                    <a:pt x="326257" y="534412"/>
                    <a:pt x="326257" y="534412"/>
                  </a:cubicBezTo>
                  <a:cubicBezTo>
                    <a:pt x="326257" y="534412"/>
                    <a:pt x="294790" y="650339"/>
                    <a:pt x="382564" y="658621"/>
                  </a:cubicBezTo>
                  <a:cubicBezTo>
                    <a:pt x="470339" y="666910"/>
                    <a:pt x="417343" y="547659"/>
                    <a:pt x="417343" y="547659"/>
                  </a:cubicBezTo>
                  <a:cubicBezTo>
                    <a:pt x="417343" y="547659"/>
                    <a:pt x="450465" y="645372"/>
                    <a:pt x="510086" y="607281"/>
                  </a:cubicBezTo>
                  <a:cubicBezTo>
                    <a:pt x="569706" y="569189"/>
                    <a:pt x="503461" y="486384"/>
                    <a:pt x="503461" y="486384"/>
                  </a:cubicBezTo>
                  <a:cubicBezTo>
                    <a:pt x="503461" y="486384"/>
                    <a:pt x="539896" y="559253"/>
                    <a:pt x="611109" y="506256"/>
                  </a:cubicBezTo>
                  <a:cubicBezTo>
                    <a:pt x="682322" y="453261"/>
                    <a:pt x="573847" y="411029"/>
                    <a:pt x="573847" y="411029"/>
                  </a:cubicBezTo>
                  <a:cubicBezTo>
                    <a:pt x="573847" y="411029"/>
                    <a:pt x="644232" y="426762"/>
                    <a:pt x="655824" y="368798"/>
                  </a:cubicBezTo>
                  <a:cubicBezTo>
                    <a:pt x="667415" y="310834"/>
                    <a:pt x="584611" y="304209"/>
                    <a:pt x="584611" y="304209"/>
                  </a:cubicBezTo>
                  <a:cubicBezTo>
                    <a:pt x="584611" y="304209"/>
                    <a:pt x="659138" y="299241"/>
                    <a:pt x="635951" y="213123"/>
                  </a:cubicBezTo>
                  <a:cubicBezTo>
                    <a:pt x="594548" y="175032"/>
                    <a:pt x="511742" y="219746"/>
                    <a:pt x="511742" y="219746"/>
                  </a:cubicBezTo>
                  <a:cubicBezTo>
                    <a:pt x="511742" y="219746"/>
                    <a:pt x="619390" y="181657"/>
                    <a:pt x="579643" y="118724"/>
                  </a:cubicBezTo>
                  <a:cubicBezTo>
                    <a:pt x="539896" y="55791"/>
                    <a:pt x="453777" y="141909"/>
                    <a:pt x="453777" y="141909"/>
                  </a:cubicBezTo>
                  <a:cubicBezTo>
                    <a:pt x="453777" y="141909"/>
                    <a:pt x="526647" y="60759"/>
                    <a:pt x="473652" y="37573"/>
                  </a:cubicBezTo>
                  <a:cubicBezTo>
                    <a:pt x="420655" y="14388"/>
                    <a:pt x="382564" y="102163"/>
                    <a:pt x="382564" y="102163"/>
                  </a:cubicBezTo>
                  <a:cubicBezTo>
                    <a:pt x="382564" y="102163"/>
                    <a:pt x="412374" y="7763"/>
                    <a:pt x="334537" y="0"/>
                  </a:cubicBezTo>
                  <a:cubicBezTo>
                    <a:pt x="256699" y="-5486"/>
                    <a:pt x="291477" y="113755"/>
                    <a:pt x="288165" y="110443"/>
                  </a:cubicBezTo>
                  <a:close/>
                </a:path>
              </a:pathLst>
            </a:custGeom>
            <a:noFill/>
            <a:ln w="7700" cap="flat">
              <a:solidFill>
                <a:srgbClr val="000000"/>
              </a:solidFill>
              <a:bevel/>
            </a:ln>
          </p:spPr>
        </p:sp>
        <p:grpSp>
          <p:nvGrpSpPr>
            <p:cNvPr id="1070" name="Plant 38"/>
            <p:cNvGrpSpPr/>
            <p:nvPr/>
          </p:nvGrpSpPr>
          <p:grpSpPr>
            <a:xfrm>
              <a:off x="6240440" y="3299846"/>
              <a:ext cx="753082" cy="727515"/>
              <a:chOff x="6240440" y="3299846"/>
              <a:chExt cx="753082" cy="727515"/>
            </a:xfrm>
          </p:grpSpPr>
          <p:sp>
            <p:nvSpPr>
              <p:cNvPr id="1071" name="Freeform 1070"/>
              <p:cNvSpPr/>
              <p:nvPr/>
            </p:nvSpPr>
            <p:spPr>
              <a:xfrm>
                <a:off x="6328765" y="3315535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1"/>
                    </a:moveTo>
                    <a:cubicBezTo>
                      <a:pt x="292478" y="346401"/>
                      <a:pt x="94136" y="450535"/>
                      <a:pt x="14798" y="237315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2" y="157977"/>
                    </a:cubicBezTo>
                    <a:cubicBezTo>
                      <a:pt x="29674" y="237315"/>
                      <a:pt x="138762" y="326569"/>
                      <a:pt x="138762" y="326569"/>
                    </a:cubicBezTo>
                    <a:cubicBezTo>
                      <a:pt x="138762" y="326569"/>
                      <a:pt x="208183" y="366232"/>
                      <a:pt x="292478" y="346401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2" name="Freeform 1071"/>
              <p:cNvSpPr/>
              <p:nvPr/>
            </p:nvSpPr>
            <p:spPr>
              <a:xfrm rot="3600000">
                <a:off x="6533303" y="3269631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3" name="Freeform 1072"/>
              <p:cNvSpPr/>
              <p:nvPr/>
            </p:nvSpPr>
            <p:spPr>
              <a:xfrm rot="6600000">
                <a:off x="6676259" y="3421871"/>
                <a:ext cx="292866" cy="373054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4">
                    <a:moveTo>
                      <a:pt x="292478" y="346400"/>
                    </a:moveTo>
                    <a:cubicBezTo>
                      <a:pt x="292478" y="346400"/>
                      <a:pt x="94136" y="450534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1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4" name="Freeform 1073"/>
              <p:cNvSpPr/>
              <p:nvPr/>
            </p:nvSpPr>
            <p:spPr>
              <a:xfrm rot="10800000">
                <a:off x="6627441" y="3636882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1"/>
                    </a:moveTo>
                    <a:cubicBezTo>
                      <a:pt x="292478" y="346401"/>
                      <a:pt x="94136" y="450535"/>
                      <a:pt x="14798" y="237315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2" y="157977"/>
                    </a:cubicBezTo>
                    <a:cubicBezTo>
                      <a:pt x="29674" y="237315"/>
                      <a:pt x="138762" y="326569"/>
                      <a:pt x="138762" y="326569"/>
                    </a:cubicBezTo>
                    <a:cubicBezTo>
                      <a:pt x="138762" y="326569"/>
                      <a:pt x="208183" y="366232"/>
                      <a:pt x="292478" y="346401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5" name="Freeform 1074"/>
              <p:cNvSpPr/>
              <p:nvPr/>
            </p:nvSpPr>
            <p:spPr>
              <a:xfrm rot="-7200000">
                <a:off x="6411858" y="3683360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6" name="Freeform 1075"/>
              <p:cNvSpPr/>
              <p:nvPr/>
            </p:nvSpPr>
            <p:spPr>
              <a:xfrm rot="-3600000">
                <a:off x="6259028" y="3519494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</p:grpSp>
        <p:grpSp>
          <p:nvGrpSpPr>
            <p:cNvPr id="1077" name="Plant 38"/>
            <p:cNvGrpSpPr/>
            <p:nvPr/>
          </p:nvGrpSpPr>
          <p:grpSpPr>
            <a:xfrm>
              <a:off x="5515227" y="1542175"/>
              <a:ext cx="893046" cy="862723"/>
              <a:chOff x="5515227" y="1542175"/>
              <a:chExt cx="893046" cy="862723"/>
            </a:xfrm>
          </p:grpSpPr>
          <p:sp>
            <p:nvSpPr>
              <p:cNvPr id="1078" name="Freeform 1077"/>
              <p:cNvSpPr/>
              <p:nvPr/>
            </p:nvSpPr>
            <p:spPr>
              <a:xfrm>
                <a:off x="5619966" y="1560780"/>
                <a:ext cx="347295" cy="442389"/>
              </a:xfrm>
              <a:custGeom>
                <a:avLst/>
                <a:gdLst/>
                <a:ahLst/>
                <a:cxnLst/>
                <a:rect l="0" t="0" r="0" b="0"/>
                <a:pathLst>
                  <a:path w="347295" h="442389">
                    <a:moveTo>
                      <a:pt x="346836" y="410780"/>
                    </a:moveTo>
                    <a:cubicBezTo>
                      <a:pt x="346836" y="410780"/>
                      <a:pt x="111631" y="534269"/>
                      <a:pt x="17549" y="281420"/>
                    </a:cubicBezTo>
                    <a:cubicBezTo>
                      <a:pt x="-76534" y="28574"/>
                      <a:pt x="223353" y="-826"/>
                      <a:pt x="223353" y="-826"/>
                    </a:cubicBezTo>
                    <a:cubicBezTo>
                      <a:pt x="223353" y="-826"/>
                      <a:pt x="293916" y="93256"/>
                      <a:pt x="164552" y="187338"/>
                    </a:cubicBezTo>
                    <a:cubicBezTo>
                      <a:pt x="35189" y="281420"/>
                      <a:pt x="164552" y="387262"/>
                      <a:pt x="164552" y="387262"/>
                    </a:cubicBezTo>
                    <a:cubicBezTo>
                      <a:pt x="164552" y="387262"/>
                      <a:pt x="246874" y="434298"/>
                      <a:pt x="346836" y="41078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79" name="Freeform 1078"/>
              <p:cNvSpPr/>
              <p:nvPr/>
            </p:nvSpPr>
            <p:spPr>
              <a:xfrm rot="3600000">
                <a:off x="5862519" y="1506345"/>
                <a:ext cx="347295" cy="442389"/>
              </a:xfrm>
              <a:custGeom>
                <a:avLst/>
                <a:gdLst/>
                <a:ahLst/>
                <a:cxnLst/>
                <a:rect l="0" t="0" r="0" b="0"/>
                <a:pathLst>
                  <a:path w="347295" h="442389">
                    <a:moveTo>
                      <a:pt x="346837" y="410780"/>
                    </a:moveTo>
                    <a:cubicBezTo>
                      <a:pt x="346837" y="410780"/>
                      <a:pt x="111631" y="534268"/>
                      <a:pt x="17549" y="281420"/>
                    </a:cubicBezTo>
                    <a:cubicBezTo>
                      <a:pt x="-76534" y="28574"/>
                      <a:pt x="223353" y="-826"/>
                      <a:pt x="223353" y="-826"/>
                    </a:cubicBezTo>
                    <a:cubicBezTo>
                      <a:pt x="223353" y="-826"/>
                      <a:pt x="293917" y="93256"/>
                      <a:pt x="164553" y="187338"/>
                    </a:cubicBezTo>
                    <a:cubicBezTo>
                      <a:pt x="35189" y="281420"/>
                      <a:pt x="164553" y="387262"/>
                      <a:pt x="164553" y="387262"/>
                    </a:cubicBezTo>
                    <a:cubicBezTo>
                      <a:pt x="164553" y="387262"/>
                      <a:pt x="246874" y="434298"/>
                      <a:pt x="346837" y="41078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0" name="Freeform 1079"/>
              <p:cNvSpPr/>
              <p:nvPr/>
            </p:nvSpPr>
            <p:spPr>
              <a:xfrm rot="6600000">
                <a:off x="6032043" y="1686879"/>
                <a:ext cx="347296" cy="442388"/>
              </a:xfrm>
              <a:custGeom>
                <a:avLst/>
                <a:gdLst/>
                <a:ahLst/>
                <a:cxnLst/>
                <a:rect l="0" t="0" r="0" b="0"/>
                <a:pathLst>
                  <a:path w="347296" h="442388">
                    <a:moveTo>
                      <a:pt x="346837" y="410780"/>
                    </a:moveTo>
                    <a:cubicBezTo>
                      <a:pt x="346837" y="410780"/>
                      <a:pt x="111631" y="534268"/>
                      <a:pt x="17549" y="281420"/>
                    </a:cubicBezTo>
                    <a:cubicBezTo>
                      <a:pt x="-76534" y="28574"/>
                      <a:pt x="223353" y="-826"/>
                      <a:pt x="223353" y="-826"/>
                    </a:cubicBezTo>
                    <a:cubicBezTo>
                      <a:pt x="223353" y="-826"/>
                      <a:pt x="293917" y="93256"/>
                      <a:pt x="164553" y="187338"/>
                    </a:cubicBezTo>
                    <a:cubicBezTo>
                      <a:pt x="35189" y="281420"/>
                      <a:pt x="164553" y="387261"/>
                      <a:pt x="164553" y="387261"/>
                    </a:cubicBezTo>
                    <a:cubicBezTo>
                      <a:pt x="164553" y="387261"/>
                      <a:pt x="246874" y="434297"/>
                      <a:pt x="346837" y="41078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1" name="Freeform 1080"/>
              <p:cNvSpPr/>
              <p:nvPr/>
            </p:nvSpPr>
            <p:spPr>
              <a:xfrm rot="10800000">
                <a:off x="5974152" y="1941851"/>
                <a:ext cx="347295" cy="442389"/>
              </a:xfrm>
              <a:custGeom>
                <a:avLst/>
                <a:gdLst/>
                <a:ahLst/>
                <a:cxnLst/>
                <a:rect l="0" t="0" r="0" b="0"/>
                <a:pathLst>
                  <a:path w="347295" h="442389">
                    <a:moveTo>
                      <a:pt x="346836" y="410780"/>
                    </a:moveTo>
                    <a:cubicBezTo>
                      <a:pt x="346836" y="410780"/>
                      <a:pt x="111631" y="534269"/>
                      <a:pt x="17549" y="281420"/>
                    </a:cubicBezTo>
                    <a:cubicBezTo>
                      <a:pt x="-76534" y="28574"/>
                      <a:pt x="223353" y="-826"/>
                      <a:pt x="223353" y="-826"/>
                    </a:cubicBezTo>
                    <a:cubicBezTo>
                      <a:pt x="223353" y="-826"/>
                      <a:pt x="293916" y="93256"/>
                      <a:pt x="164552" y="187338"/>
                    </a:cubicBezTo>
                    <a:cubicBezTo>
                      <a:pt x="35189" y="281420"/>
                      <a:pt x="164552" y="387262"/>
                      <a:pt x="164552" y="387262"/>
                    </a:cubicBezTo>
                    <a:cubicBezTo>
                      <a:pt x="164552" y="387262"/>
                      <a:pt x="246874" y="434298"/>
                      <a:pt x="346836" y="41078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2" name="Freeform 1081"/>
              <p:cNvSpPr/>
              <p:nvPr/>
            </p:nvSpPr>
            <p:spPr>
              <a:xfrm rot="-7200000">
                <a:off x="5718502" y="1996966"/>
                <a:ext cx="347295" cy="442389"/>
              </a:xfrm>
              <a:custGeom>
                <a:avLst/>
                <a:gdLst/>
                <a:ahLst/>
                <a:cxnLst/>
                <a:rect l="0" t="0" r="0" b="0"/>
                <a:pathLst>
                  <a:path w="347295" h="442389">
                    <a:moveTo>
                      <a:pt x="346837" y="410780"/>
                    </a:moveTo>
                    <a:cubicBezTo>
                      <a:pt x="346837" y="410780"/>
                      <a:pt x="111631" y="534268"/>
                      <a:pt x="17549" y="281420"/>
                    </a:cubicBezTo>
                    <a:cubicBezTo>
                      <a:pt x="-76534" y="28574"/>
                      <a:pt x="223353" y="-826"/>
                      <a:pt x="223353" y="-826"/>
                    </a:cubicBezTo>
                    <a:cubicBezTo>
                      <a:pt x="223353" y="-826"/>
                      <a:pt x="293917" y="93256"/>
                      <a:pt x="164553" y="187338"/>
                    </a:cubicBezTo>
                    <a:cubicBezTo>
                      <a:pt x="35189" y="281420"/>
                      <a:pt x="164553" y="387262"/>
                      <a:pt x="164553" y="387262"/>
                    </a:cubicBezTo>
                    <a:cubicBezTo>
                      <a:pt x="164553" y="387262"/>
                      <a:pt x="246874" y="434298"/>
                      <a:pt x="346837" y="41078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083" name="Freeform 1082"/>
              <p:cNvSpPr/>
              <p:nvPr/>
            </p:nvSpPr>
            <p:spPr>
              <a:xfrm rot="-3600000">
                <a:off x="5537269" y="1802646"/>
                <a:ext cx="347295" cy="442389"/>
              </a:xfrm>
              <a:custGeom>
                <a:avLst/>
                <a:gdLst/>
                <a:ahLst/>
                <a:cxnLst/>
                <a:rect l="0" t="0" r="0" b="0"/>
                <a:pathLst>
                  <a:path w="347295" h="442389">
                    <a:moveTo>
                      <a:pt x="346837" y="410780"/>
                    </a:moveTo>
                    <a:cubicBezTo>
                      <a:pt x="346837" y="410780"/>
                      <a:pt x="111631" y="534268"/>
                      <a:pt x="17549" y="281420"/>
                    </a:cubicBezTo>
                    <a:cubicBezTo>
                      <a:pt x="-76534" y="28574"/>
                      <a:pt x="223353" y="-826"/>
                      <a:pt x="223353" y="-826"/>
                    </a:cubicBezTo>
                    <a:cubicBezTo>
                      <a:pt x="223353" y="-826"/>
                      <a:pt x="293917" y="93256"/>
                      <a:pt x="164553" y="187338"/>
                    </a:cubicBezTo>
                    <a:cubicBezTo>
                      <a:pt x="35189" y="281420"/>
                      <a:pt x="164553" y="387262"/>
                      <a:pt x="164553" y="387262"/>
                    </a:cubicBezTo>
                    <a:cubicBezTo>
                      <a:pt x="164553" y="387262"/>
                      <a:pt x="246874" y="434298"/>
                      <a:pt x="346837" y="410780"/>
                    </a:cubicBezTo>
                    <a:close/>
                  </a:path>
                </a:pathLst>
              </a:custGeom>
              <a:solidFill>
                <a:srgbClr val="FF8000"/>
              </a:solidFill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281" name="Text 281"/>
              <p:cNvSpPr txBox="1"/>
              <p:nvPr/>
            </p:nvSpPr>
            <p:spPr>
              <a:xfrm>
                <a:off x="5576750" y="2420299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Orange</a:t>
                </a:r>
              </a:p>
            </p:txBody>
          </p:sp>
        </p:grpSp>
        <p:sp>
          <p:nvSpPr>
            <p:cNvPr id="1089" name="Freeform 1088"/>
            <p:cNvSpPr/>
            <p:nvPr/>
          </p:nvSpPr>
          <p:spPr>
            <a:xfrm>
              <a:off x="4234793" y="1508112"/>
              <a:ext cx="892846" cy="896788"/>
            </a:xfrm>
            <a:custGeom>
              <a:avLst/>
              <a:gdLst>
                <a:gd name="rtl" fmla="*/ 61424 w 892846"/>
                <a:gd name="rtt" fmla="*/ 912188 h 896788"/>
                <a:gd name="rtr" fmla="*/ 831424 w 892846"/>
                <a:gd name="rtb" fmla="*/ 1066188 h 896788"/>
              </a:gdLst>
              <a:ahLst/>
              <a:cxnLst/>
              <a:rect l="rtl" t="rtt" r="rtr" b="rtb"/>
              <a:pathLst>
                <a:path w="892846" h="896788">
                  <a:moveTo>
                    <a:pt x="391632" y="150097"/>
                  </a:moveTo>
                  <a:cubicBezTo>
                    <a:pt x="391632" y="150097"/>
                    <a:pt x="380378" y="-9706"/>
                    <a:pt x="258838" y="37560"/>
                  </a:cubicBezTo>
                  <a:cubicBezTo>
                    <a:pt x="137296" y="84826"/>
                    <a:pt x="279095" y="222122"/>
                    <a:pt x="279095" y="222122"/>
                  </a:cubicBezTo>
                  <a:cubicBezTo>
                    <a:pt x="279095" y="222122"/>
                    <a:pt x="204819" y="78073"/>
                    <a:pt x="119290" y="150097"/>
                  </a:cubicBezTo>
                  <a:cubicBezTo>
                    <a:pt x="33761" y="222122"/>
                    <a:pt x="189064" y="294146"/>
                    <a:pt x="189064" y="294146"/>
                  </a:cubicBezTo>
                  <a:cubicBezTo>
                    <a:pt x="189064" y="294146"/>
                    <a:pt x="69774" y="208617"/>
                    <a:pt x="24758" y="303149"/>
                  </a:cubicBezTo>
                  <a:cubicBezTo>
                    <a:pt x="-20257" y="397683"/>
                    <a:pt x="144049" y="422439"/>
                    <a:pt x="140673" y="419062"/>
                  </a:cubicBezTo>
                  <a:cubicBezTo>
                    <a:pt x="140673" y="419062"/>
                    <a:pt x="0" y="386428"/>
                    <a:pt x="0" y="501217"/>
                  </a:cubicBezTo>
                  <a:cubicBezTo>
                    <a:pt x="0" y="616005"/>
                    <a:pt x="184563" y="521473"/>
                    <a:pt x="184563" y="521473"/>
                  </a:cubicBezTo>
                  <a:cubicBezTo>
                    <a:pt x="184563" y="521473"/>
                    <a:pt x="22508" y="568739"/>
                    <a:pt x="65272" y="667773"/>
                  </a:cubicBezTo>
                  <a:cubicBezTo>
                    <a:pt x="108036" y="766808"/>
                    <a:pt x="202569" y="661021"/>
                    <a:pt x="202569" y="661021"/>
                  </a:cubicBezTo>
                  <a:cubicBezTo>
                    <a:pt x="202569" y="661021"/>
                    <a:pt x="99034" y="751051"/>
                    <a:pt x="189064" y="816323"/>
                  </a:cubicBezTo>
                  <a:cubicBezTo>
                    <a:pt x="279095" y="881596"/>
                    <a:pt x="321858" y="726293"/>
                    <a:pt x="317358" y="726293"/>
                  </a:cubicBezTo>
                  <a:cubicBezTo>
                    <a:pt x="312856" y="726293"/>
                    <a:pt x="257712" y="873719"/>
                    <a:pt x="357871" y="895102"/>
                  </a:cubicBezTo>
                  <a:cubicBezTo>
                    <a:pt x="458030" y="916469"/>
                    <a:pt x="443400" y="726293"/>
                    <a:pt x="443400" y="726293"/>
                  </a:cubicBezTo>
                  <a:cubicBezTo>
                    <a:pt x="443400" y="726293"/>
                    <a:pt x="400636" y="883845"/>
                    <a:pt x="519926" y="895102"/>
                  </a:cubicBezTo>
                  <a:cubicBezTo>
                    <a:pt x="639216" y="906367"/>
                    <a:pt x="567192" y="744298"/>
                    <a:pt x="567192" y="744298"/>
                  </a:cubicBezTo>
                  <a:cubicBezTo>
                    <a:pt x="567192" y="744298"/>
                    <a:pt x="612207" y="877092"/>
                    <a:pt x="693234" y="825324"/>
                  </a:cubicBezTo>
                  <a:cubicBezTo>
                    <a:pt x="774258" y="773557"/>
                    <a:pt x="684231" y="661021"/>
                    <a:pt x="684231" y="661021"/>
                  </a:cubicBezTo>
                  <a:cubicBezTo>
                    <a:pt x="684231" y="661021"/>
                    <a:pt x="733748" y="760055"/>
                    <a:pt x="830530" y="688029"/>
                  </a:cubicBezTo>
                  <a:cubicBezTo>
                    <a:pt x="927311" y="616005"/>
                    <a:pt x="779887" y="558610"/>
                    <a:pt x="779887" y="558610"/>
                  </a:cubicBezTo>
                  <a:cubicBezTo>
                    <a:pt x="779887" y="558610"/>
                    <a:pt x="875544" y="579993"/>
                    <a:pt x="891298" y="501217"/>
                  </a:cubicBezTo>
                  <a:cubicBezTo>
                    <a:pt x="907052" y="422439"/>
                    <a:pt x="794517" y="413435"/>
                    <a:pt x="794517" y="413435"/>
                  </a:cubicBezTo>
                  <a:cubicBezTo>
                    <a:pt x="794517" y="413435"/>
                    <a:pt x="895803" y="406685"/>
                    <a:pt x="864294" y="289645"/>
                  </a:cubicBezTo>
                  <a:cubicBezTo>
                    <a:pt x="808023" y="237878"/>
                    <a:pt x="695486" y="298648"/>
                    <a:pt x="695486" y="298648"/>
                  </a:cubicBezTo>
                  <a:cubicBezTo>
                    <a:pt x="695486" y="298648"/>
                    <a:pt x="841787" y="246881"/>
                    <a:pt x="787764" y="161352"/>
                  </a:cubicBezTo>
                  <a:cubicBezTo>
                    <a:pt x="733748" y="75823"/>
                    <a:pt x="616708" y="192863"/>
                    <a:pt x="616708" y="192863"/>
                  </a:cubicBezTo>
                  <a:cubicBezTo>
                    <a:pt x="616708" y="192863"/>
                    <a:pt x="715742" y="82575"/>
                    <a:pt x="643718" y="51064"/>
                  </a:cubicBezTo>
                  <a:cubicBezTo>
                    <a:pt x="571693" y="19553"/>
                    <a:pt x="519926" y="138844"/>
                    <a:pt x="519926" y="138844"/>
                  </a:cubicBezTo>
                  <a:cubicBezTo>
                    <a:pt x="519926" y="138844"/>
                    <a:pt x="560439" y="10550"/>
                    <a:pt x="454653" y="0"/>
                  </a:cubicBezTo>
                  <a:cubicBezTo>
                    <a:pt x="348868" y="-7456"/>
                    <a:pt x="396133" y="154599"/>
                    <a:pt x="391632" y="150097"/>
                  </a:cubicBezTo>
                  <a:close/>
                </a:path>
              </a:pathLst>
            </a:custGeom>
            <a:gradFill>
              <a:gsLst>
                <a:gs pos="100000">
                  <a:srgbClr val="FFFF67"/>
                </a:gs>
                <a:gs pos="70006">
                  <a:srgbClr val="FFFF67"/>
                </a:gs>
                <a:gs pos="0">
                  <a:srgbClr val="FFFF06"/>
                </a:gs>
              </a:gsLst>
              <a:path path="circle">
                <a:fillToRect l="50000" t="50000" r="50000" b="50000"/>
              </a:path>
            </a:gradFill>
            <a:ln w="7700" cap="flat">
              <a:solidFill>
                <a:srgbClr val="000000"/>
              </a:solidFill>
              <a:bevel/>
            </a:ln>
          </p:spPr>
          <p:txBody>
            <a:bodyPr wrap="square" lIns="28000" tIns="18000" rIns="28000" bIns="18000" rtlCol="0" anchor="ctr"/>
            <a:lstStyle/>
            <a:p>
              <a:pPr algn="ctr"/>
              <a:r>
                <a:rPr sz="1248">
                  <a:solidFill>
                    <a:srgbClr val="000000"/>
                  </a:solidFill>
                  <a:latin typeface="Arial"/>
                </a:rPr>
                <a:t>Yellow</a:t>
              </a:r>
            </a:p>
          </p:txBody>
        </p:sp>
        <p:grpSp>
          <p:nvGrpSpPr>
            <p:cNvPr id="1090" name="Group 1089"/>
            <p:cNvGrpSpPr/>
            <p:nvPr/>
          </p:nvGrpSpPr>
          <p:grpSpPr>
            <a:xfrm>
              <a:off x="2707417" y="1201482"/>
              <a:ext cx="1139792" cy="1203418"/>
              <a:chOff x="2707417" y="1201482"/>
              <a:chExt cx="1139792" cy="1203418"/>
            </a:xfrm>
          </p:grpSpPr>
          <p:sp>
            <p:nvSpPr>
              <p:cNvPr id="1091" name="Freeform 1090"/>
              <p:cNvSpPr/>
              <p:nvPr/>
            </p:nvSpPr>
            <p:spPr>
              <a:xfrm>
                <a:off x="2706709" y="1746053"/>
                <a:ext cx="543029" cy="231373"/>
              </a:xfrm>
              <a:custGeom>
                <a:avLst/>
                <a:gdLst/>
                <a:ahLst/>
                <a:cxnLst/>
                <a:rect l="0" t="0" r="0" b="0"/>
                <a:pathLst>
                  <a:path w="543029" h="231373">
                    <a:moveTo>
                      <a:pt x="543029" y="14767"/>
                    </a:moveTo>
                    <a:cubicBezTo>
                      <a:pt x="543029" y="14767"/>
                      <a:pt x="325346" y="-33388"/>
                      <a:pt x="234842" y="38844"/>
                    </a:cubicBezTo>
                    <a:cubicBezTo>
                      <a:pt x="144337" y="111076"/>
                      <a:pt x="0" y="165250"/>
                      <a:pt x="0" y="201369"/>
                    </a:cubicBezTo>
                    <a:cubicBezTo>
                      <a:pt x="0" y="237488"/>
                      <a:pt x="307244" y="249529"/>
                      <a:pt x="376632" y="180302"/>
                    </a:cubicBezTo>
                    <a:cubicBezTo>
                      <a:pt x="446020" y="111076"/>
                      <a:pt x="543029" y="14767"/>
                      <a:pt x="543029" y="14767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92" name="Freeform 1091"/>
              <p:cNvSpPr/>
              <p:nvPr/>
            </p:nvSpPr>
            <p:spPr>
              <a:xfrm>
                <a:off x="2900446" y="1761569"/>
                <a:ext cx="349293" cy="506481"/>
              </a:xfrm>
              <a:custGeom>
                <a:avLst/>
                <a:gdLst/>
                <a:ahLst/>
                <a:cxnLst/>
                <a:rect l="0" t="0" r="0" b="0"/>
                <a:pathLst>
                  <a:path w="349293" h="506481">
                    <a:moveTo>
                      <a:pt x="348821" y="-752"/>
                    </a:moveTo>
                    <a:cubicBezTo>
                      <a:pt x="348821" y="-752"/>
                      <a:pt x="143677" y="77498"/>
                      <a:pt x="101441" y="161772"/>
                    </a:cubicBezTo>
                    <a:cubicBezTo>
                      <a:pt x="59205" y="246046"/>
                      <a:pt x="-1131" y="450707"/>
                      <a:pt x="-1131" y="498861"/>
                    </a:cubicBezTo>
                    <a:cubicBezTo>
                      <a:pt x="-1131" y="547014"/>
                      <a:pt x="222115" y="360415"/>
                      <a:pt x="270384" y="294200"/>
                    </a:cubicBezTo>
                    <a:cubicBezTo>
                      <a:pt x="318652" y="227986"/>
                      <a:pt x="348821" y="-752"/>
                      <a:pt x="348821" y="-75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93" name="Freeform 1092"/>
              <p:cNvSpPr/>
              <p:nvPr/>
            </p:nvSpPr>
            <p:spPr>
              <a:xfrm>
                <a:off x="3196002" y="1761575"/>
                <a:ext cx="210707" cy="643329"/>
              </a:xfrm>
              <a:custGeom>
                <a:avLst/>
                <a:gdLst/>
                <a:ahLst/>
                <a:cxnLst/>
                <a:rect l="0" t="0" r="0" b="0"/>
                <a:pathLst>
                  <a:path w="210707" h="643329">
                    <a:moveTo>
                      <a:pt x="53265" y="-752"/>
                    </a:moveTo>
                    <a:cubicBezTo>
                      <a:pt x="53265" y="-752"/>
                      <a:pt x="-31205" y="65459"/>
                      <a:pt x="11030" y="342355"/>
                    </a:cubicBezTo>
                    <a:cubicBezTo>
                      <a:pt x="53265" y="619252"/>
                      <a:pt x="113603" y="643329"/>
                      <a:pt x="113603" y="643329"/>
                    </a:cubicBezTo>
                    <a:cubicBezTo>
                      <a:pt x="113603" y="643329"/>
                      <a:pt x="210141" y="486819"/>
                      <a:pt x="210141" y="342355"/>
                    </a:cubicBezTo>
                    <a:cubicBezTo>
                      <a:pt x="210141" y="197891"/>
                      <a:pt x="131702" y="-30850"/>
                      <a:pt x="53265" y="-75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94" name="Freeform 1093"/>
              <p:cNvSpPr/>
              <p:nvPr/>
            </p:nvSpPr>
            <p:spPr>
              <a:xfrm>
                <a:off x="3249737" y="1761573"/>
                <a:ext cx="476565" cy="414777"/>
              </a:xfrm>
              <a:custGeom>
                <a:avLst/>
                <a:gdLst/>
                <a:ahLst/>
                <a:cxnLst/>
                <a:rect l="0" t="0" r="0" b="0"/>
                <a:pathLst>
                  <a:path w="476565" h="414777">
                    <a:moveTo>
                      <a:pt x="0" y="-752"/>
                    </a:moveTo>
                    <a:cubicBezTo>
                      <a:pt x="0" y="17307"/>
                      <a:pt x="47799" y="161769"/>
                      <a:pt x="186573" y="276141"/>
                    </a:cubicBezTo>
                    <a:cubicBezTo>
                      <a:pt x="325346" y="390513"/>
                      <a:pt x="476565" y="414777"/>
                      <a:pt x="476565" y="414777"/>
                    </a:cubicBezTo>
                    <a:cubicBezTo>
                      <a:pt x="476565" y="414777"/>
                      <a:pt x="464121" y="252063"/>
                      <a:pt x="313279" y="125656"/>
                    </a:cubicBezTo>
                    <a:cubicBezTo>
                      <a:pt x="162437" y="-752"/>
                      <a:pt x="0" y="-752"/>
                      <a:pt x="0" y="-752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95" name="Freeform 1094"/>
              <p:cNvSpPr/>
              <p:nvPr/>
            </p:nvSpPr>
            <p:spPr>
              <a:xfrm>
                <a:off x="3239840" y="1310114"/>
                <a:ext cx="384646" cy="451459"/>
              </a:xfrm>
              <a:custGeom>
                <a:avLst/>
                <a:gdLst/>
                <a:ahLst/>
                <a:cxnLst/>
                <a:rect l="0" t="0" r="0" b="0"/>
                <a:pathLst>
                  <a:path w="384646" h="451459">
                    <a:moveTo>
                      <a:pt x="9427" y="450707"/>
                    </a:moveTo>
                    <a:cubicBezTo>
                      <a:pt x="9427" y="450707"/>
                      <a:pt x="-50909" y="312257"/>
                      <a:pt x="118033" y="161772"/>
                    </a:cubicBezTo>
                    <a:cubicBezTo>
                      <a:pt x="286976" y="11287"/>
                      <a:pt x="383515" y="-752"/>
                      <a:pt x="383515" y="-752"/>
                    </a:cubicBezTo>
                    <a:cubicBezTo>
                      <a:pt x="383515" y="-752"/>
                      <a:pt x="377481" y="173807"/>
                      <a:pt x="311111" y="276141"/>
                    </a:cubicBezTo>
                    <a:cubicBezTo>
                      <a:pt x="244740" y="378474"/>
                      <a:pt x="9427" y="450707"/>
                      <a:pt x="9427" y="450707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096" name="Freeform 1095"/>
              <p:cNvSpPr/>
              <p:nvPr/>
            </p:nvSpPr>
            <p:spPr>
              <a:xfrm>
                <a:off x="3249736" y="1658584"/>
                <a:ext cx="598181" cy="162243"/>
              </a:xfrm>
              <a:custGeom>
                <a:avLst/>
                <a:gdLst/>
                <a:ahLst/>
                <a:cxnLst/>
                <a:rect l="0" t="0" r="0" b="0"/>
                <a:pathLst>
                  <a:path w="598181" h="162243">
                    <a:moveTo>
                      <a:pt x="0" y="102237"/>
                    </a:moveTo>
                    <a:cubicBezTo>
                      <a:pt x="0" y="102237"/>
                      <a:pt x="90034" y="-18150"/>
                      <a:pt x="295179" y="0"/>
                    </a:cubicBezTo>
                    <a:cubicBezTo>
                      <a:pt x="500322" y="17963"/>
                      <a:pt x="602895" y="102237"/>
                      <a:pt x="596861" y="102237"/>
                    </a:cubicBezTo>
                    <a:cubicBezTo>
                      <a:pt x="596861" y="102237"/>
                      <a:pt x="424901" y="183498"/>
                      <a:pt x="295179" y="156412"/>
                    </a:cubicBezTo>
                    <a:cubicBezTo>
                      <a:pt x="165455" y="129325"/>
                      <a:pt x="0" y="102237"/>
                      <a:pt x="0" y="102237"/>
                    </a:cubicBezTo>
                    <a:close/>
                  </a:path>
                </a:pathLst>
              </a:custGeom>
              <a:solidFill>
                <a:srgbClr val="FFB6C1"/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82" name="Text 282"/>
              <p:cNvSpPr txBox="1"/>
              <p:nvPr/>
            </p:nvSpPr>
            <p:spPr>
              <a:xfrm>
                <a:off x="2892314" y="2420299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 smtClean="0">
                    <a:solidFill>
                      <a:srgbClr val="000000"/>
                    </a:solidFill>
                    <a:latin typeface="Arial"/>
                  </a:rPr>
                  <a:t>Pink</a:t>
                </a:r>
                <a:endParaRPr sz="1248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20" name="Plant 40"/>
            <p:cNvGrpSpPr/>
            <p:nvPr/>
          </p:nvGrpSpPr>
          <p:grpSpPr>
            <a:xfrm>
              <a:off x="1203171" y="1447762"/>
              <a:ext cx="1116662" cy="957133"/>
              <a:chOff x="1203171" y="1447762"/>
              <a:chExt cx="1116662" cy="957133"/>
            </a:xfrm>
          </p:grpSpPr>
          <p:sp>
            <p:nvSpPr>
              <p:cNvPr id="1121" name="Freeform 1120"/>
              <p:cNvSpPr/>
              <p:nvPr/>
            </p:nvSpPr>
            <p:spPr>
              <a:xfrm>
                <a:off x="1788203" y="1447762"/>
                <a:ext cx="248973" cy="470000"/>
              </a:xfrm>
              <a:custGeom>
                <a:avLst/>
                <a:gdLst/>
                <a:ahLst/>
                <a:cxnLst/>
                <a:rect l="0" t="0" r="0" b="0"/>
                <a:pathLst>
                  <a:path w="248973" h="470000">
                    <a:moveTo>
                      <a:pt x="36413" y="470000"/>
                    </a:moveTo>
                    <a:cubicBezTo>
                      <a:pt x="407824" y="249688"/>
                      <a:pt x="179636" y="0"/>
                      <a:pt x="179636" y="0"/>
                    </a:cubicBezTo>
                    <a:cubicBezTo>
                      <a:pt x="179636" y="0"/>
                      <a:pt x="-97101" y="237448"/>
                      <a:pt x="36413" y="470000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2" name="Freeform 1121"/>
              <p:cNvSpPr/>
              <p:nvPr/>
            </p:nvSpPr>
            <p:spPr>
              <a:xfrm>
                <a:off x="1615545" y="1636251"/>
                <a:ext cx="208464" cy="369635"/>
              </a:xfrm>
              <a:custGeom>
                <a:avLst/>
                <a:gdLst/>
                <a:ahLst/>
                <a:cxnLst/>
                <a:rect l="0" t="0" r="0" b="0"/>
                <a:pathLst>
                  <a:path w="208464" h="369635">
                    <a:moveTo>
                      <a:pt x="194505" y="369635"/>
                    </a:moveTo>
                    <a:cubicBezTo>
                      <a:pt x="269758" y="44062"/>
                      <a:pt x="17296" y="0"/>
                      <a:pt x="17296" y="0"/>
                    </a:cubicBezTo>
                    <a:cubicBezTo>
                      <a:pt x="17296" y="0"/>
                      <a:pt x="-82233" y="164011"/>
                      <a:pt x="194505" y="369635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3" name="Freeform 1122"/>
              <p:cNvSpPr/>
              <p:nvPr/>
            </p:nvSpPr>
            <p:spPr>
              <a:xfrm>
                <a:off x="1373096" y="1717339"/>
                <a:ext cx="424816" cy="264069"/>
              </a:xfrm>
              <a:custGeom>
                <a:avLst/>
                <a:gdLst/>
                <a:ahLst/>
                <a:cxnLst/>
                <a:rect l="0" t="0" r="0" b="0"/>
                <a:pathLst>
                  <a:path w="424816" h="264069">
                    <a:moveTo>
                      <a:pt x="424816" y="264069"/>
                    </a:moveTo>
                    <a:cubicBezTo>
                      <a:pt x="0" y="251829"/>
                      <a:pt x="0" y="24173"/>
                      <a:pt x="0" y="24173"/>
                    </a:cubicBezTo>
                    <a:cubicBezTo>
                      <a:pt x="0" y="24173"/>
                      <a:pt x="208767" y="-112910"/>
                      <a:pt x="424816" y="264069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4" name="Freeform 1123"/>
              <p:cNvSpPr/>
              <p:nvPr/>
            </p:nvSpPr>
            <p:spPr>
              <a:xfrm>
                <a:off x="1203170" y="1869568"/>
                <a:ext cx="589887" cy="239437"/>
              </a:xfrm>
              <a:custGeom>
                <a:avLst/>
                <a:gdLst/>
                <a:ahLst/>
                <a:cxnLst/>
                <a:rect l="0" t="0" r="0" b="0"/>
                <a:pathLst>
                  <a:path w="589887" h="239437">
                    <a:moveTo>
                      <a:pt x="589887" y="133871"/>
                    </a:moveTo>
                    <a:cubicBezTo>
                      <a:pt x="220905" y="378663"/>
                      <a:pt x="0" y="121631"/>
                      <a:pt x="0" y="121631"/>
                    </a:cubicBezTo>
                    <a:cubicBezTo>
                      <a:pt x="0" y="121631"/>
                      <a:pt x="203911" y="-159880"/>
                      <a:pt x="589887" y="133871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5" name="Freeform 1124"/>
              <p:cNvSpPr/>
              <p:nvPr/>
            </p:nvSpPr>
            <p:spPr>
              <a:xfrm>
                <a:off x="1490527" y="1986303"/>
                <a:ext cx="287054" cy="418594"/>
              </a:xfrm>
              <a:custGeom>
                <a:avLst/>
                <a:gdLst/>
                <a:ahLst/>
                <a:cxnLst/>
                <a:rect l="0" t="0" r="0" b="0"/>
                <a:pathLst>
                  <a:path w="287054" h="418594">
                    <a:moveTo>
                      <a:pt x="280681" y="0"/>
                    </a:moveTo>
                    <a:cubicBezTo>
                      <a:pt x="336513" y="320677"/>
                      <a:pt x="16082" y="418594"/>
                      <a:pt x="16082" y="418594"/>
                    </a:cubicBezTo>
                    <a:cubicBezTo>
                      <a:pt x="16082" y="418594"/>
                      <a:pt x="-98011" y="181146"/>
                      <a:pt x="280681" y="0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6" name="Freeform 1125"/>
              <p:cNvSpPr/>
              <p:nvPr/>
            </p:nvSpPr>
            <p:spPr>
              <a:xfrm>
                <a:off x="1724783" y="1986303"/>
                <a:ext cx="175692" cy="394115"/>
              </a:xfrm>
              <a:custGeom>
                <a:avLst/>
                <a:gdLst/>
                <a:ahLst/>
                <a:cxnLst/>
                <a:rect l="0" t="0" r="0" b="0"/>
                <a:pathLst>
                  <a:path w="175692" h="394115">
                    <a:moveTo>
                      <a:pt x="109542" y="394115"/>
                    </a:moveTo>
                    <a:cubicBezTo>
                      <a:pt x="109542" y="394115"/>
                      <a:pt x="-87088" y="305990"/>
                      <a:pt x="46426" y="0"/>
                    </a:cubicBezTo>
                    <a:cubicBezTo>
                      <a:pt x="46426" y="0"/>
                      <a:pt x="289178" y="73437"/>
                      <a:pt x="109542" y="394115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7" name="Freeform 1126"/>
              <p:cNvSpPr/>
              <p:nvPr/>
            </p:nvSpPr>
            <p:spPr>
              <a:xfrm>
                <a:off x="1811415" y="1967485"/>
                <a:ext cx="236228" cy="346840"/>
              </a:xfrm>
              <a:custGeom>
                <a:avLst/>
                <a:gdLst/>
                <a:ahLst/>
                <a:cxnLst/>
                <a:rect l="0" t="0" r="0" b="0"/>
                <a:pathLst>
                  <a:path w="236228" h="346840">
                    <a:moveTo>
                      <a:pt x="231676" y="346840"/>
                    </a:moveTo>
                    <a:cubicBezTo>
                      <a:pt x="231676" y="346840"/>
                      <a:pt x="-18358" y="261162"/>
                      <a:pt x="1062" y="1683"/>
                    </a:cubicBezTo>
                    <a:cubicBezTo>
                      <a:pt x="1062" y="1683"/>
                      <a:pt x="275371" y="-44828"/>
                      <a:pt x="231676" y="346840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8" name="Freeform 1127"/>
              <p:cNvSpPr/>
              <p:nvPr/>
            </p:nvSpPr>
            <p:spPr>
              <a:xfrm>
                <a:off x="1822186" y="1962895"/>
                <a:ext cx="497641" cy="317770"/>
              </a:xfrm>
              <a:custGeom>
                <a:avLst/>
                <a:gdLst/>
                <a:ahLst/>
                <a:cxnLst/>
                <a:rect l="0" t="0" r="0" b="0"/>
                <a:pathLst>
                  <a:path w="497641" h="317770">
                    <a:moveTo>
                      <a:pt x="0" y="1377"/>
                    </a:moveTo>
                    <a:cubicBezTo>
                      <a:pt x="182064" y="505648"/>
                      <a:pt x="497641" y="255960"/>
                      <a:pt x="497641" y="255960"/>
                    </a:cubicBezTo>
                    <a:cubicBezTo>
                      <a:pt x="497641" y="255960"/>
                      <a:pt x="383548" y="-23102"/>
                      <a:pt x="0" y="1377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29" name="Freeform 1128"/>
              <p:cNvSpPr/>
              <p:nvPr/>
            </p:nvSpPr>
            <p:spPr>
              <a:xfrm>
                <a:off x="1810052" y="1824435"/>
                <a:ext cx="478222" cy="224902"/>
              </a:xfrm>
              <a:custGeom>
                <a:avLst/>
                <a:gdLst/>
                <a:ahLst/>
                <a:cxnLst/>
                <a:rect l="0" t="0" r="0" b="0"/>
                <a:pathLst>
                  <a:path w="478222" h="224902">
                    <a:moveTo>
                      <a:pt x="0" y="181451"/>
                    </a:moveTo>
                    <a:cubicBezTo>
                      <a:pt x="427244" y="325879"/>
                      <a:pt x="478222" y="63952"/>
                      <a:pt x="478222" y="63952"/>
                    </a:cubicBezTo>
                    <a:cubicBezTo>
                      <a:pt x="478222" y="63952"/>
                      <a:pt x="338638" y="-140449"/>
                      <a:pt x="0" y="181451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1130" name="Freeform 1129"/>
              <p:cNvSpPr/>
              <p:nvPr/>
            </p:nvSpPr>
            <p:spPr>
              <a:xfrm>
                <a:off x="1785775" y="1795213"/>
                <a:ext cx="308295" cy="203790"/>
              </a:xfrm>
              <a:custGeom>
                <a:avLst/>
                <a:gdLst/>
                <a:ahLst/>
                <a:cxnLst/>
                <a:rect l="0" t="0" r="0" b="0"/>
                <a:pathLst>
                  <a:path w="308295" h="203790">
                    <a:moveTo>
                      <a:pt x="0" y="188643"/>
                    </a:moveTo>
                    <a:cubicBezTo>
                      <a:pt x="371409" y="269424"/>
                      <a:pt x="303440" y="2601"/>
                      <a:pt x="303440" y="2601"/>
                    </a:cubicBezTo>
                    <a:cubicBezTo>
                      <a:pt x="303440" y="2601"/>
                      <a:pt x="65543" y="-36566"/>
                      <a:pt x="0" y="188643"/>
                    </a:cubicBezTo>
                    <a:close/>
                  </a:path>
                </a:pathLst>
              </a:custGeom>
              <a:solidFill>
                <a:srgbClr val="ADFF2F"/>
              </a:solidFill>
              <a:ln w="7700" cap="flat">
                <a:solidFill>
                  <a:srgbClr val="668034"/>
                </a:solidFill>
                <a:bevel/>
              </a:ln>
            </p:spPr>
          </p:sp>
          <p:sp>
            <p:nvSpPr>
              <p:cNvPr id="283" name="Text 283"/>
              <p:cNvSpPr txBox="1"/>
              <p:nvPr/>
            </p:nvSpPr>
            <p:spPr>
              <a:xfrm>
                <a:off x="1376500" y="2420295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Green</a:t>
                </a:r>
              </a:p>
            </p:txBody>
          </p:sp>
        </p:grpSp>
        <p:sp>
          <p:nvSpPr>
            <p:cNvPr id="1142" name="Freeform 1141"/>
            <p:cNvSpPr/>
            <p:nvPr/>
          </p:nvSpPr>
          <p:spPr>
            <a:xfrm>
              <a:off x="4572000" y="4810671"/>
              <a:ext cx="656963" cy="659862"/>
            </a:xfrm>
            <a:custGeom>
              <a:avLst/>
              <a:gdLst/>
              <a:ahLst/>
              <a:cxnLst/>
              <a:rect l="0" t="0" r="0" b="0"/>
              <a:pathLst>
                <a:path w="656963" h="659862">
                  <a:moveTo>
                    <a:pt x="288165" y="110443"/>
                  </a:moveTo>
                  <a:cubicBezTo>
                    <a:pt x="288165" y="110443"/>
                    <a:pt x="279885" y="-7142"/>
                    <a:pt x="190454" y="27637"/>
                  </a:cubicBezTo>
                  <a:cubicBezTo>
                    <a:pt x="101023" y="62415"/>
                    <a:pt x="205360" y="163439"/>
                    <a:pt x="205360" y="163439"/>
                  </a:cubicBezTo>
                  <a:cubicBezTo>
                    <a:pt x="205360" y="163439"/>
                    <a:pt x="150707" y="57447"/>
                    <a:pt x="87774" y="110443"/>
                  </a:cubicBezTo>
                  <a:cubicBezTo>
                    <a:pt x="24842" y="163439"/>
                    <a:pt x="139114" y="216435"/>
                    <a:pt x="139114" y="216435"/>
                  </a:cubicBezTo>
                  <a:cubicBezTo>
                    <a:pt x="139114" y="216435"/>
                    <a:pt x="51340" y="153502"/>
                    <a:pt x="18217" y="223059"/>
                  </a:cubicBezTo>
                  <a:cubicBezTo>
                    <a:pt x="-14905" y="292618"/>
                    <a:pt x="105992" y="310834"/>
                    <a:pt x="103508" y="308349"/>
                  </a:cubicBezTo>
                  <a:cubicBezTo>
                    <a:pt x="103508" y="308349"/>
                    <a:pt x="0" y="284336"/>
                    <a:pt x="0" y="368798"/>
                  </a:cubicBezTo>
                  <a:cubicBezTo>
                    <a:pt x="0" y="453261"/>
                    <a:pt x="135802" y="383703"/>
                    <a:pt x="135802" y="383703"/>
                  </a:cubicBezTo>
                  <a:cubicBezTo>
                    <a:pt x="135802" y="383703"/>
                    <a:pt x="16561" y="418482"/>
                    <a:pt x="48028" y="491352"/>
                  </a:cubicBezTo>
                  <a:cubicBezTo>
                    <a:pt x="79494" y="564222"/>
                    <a:pt x="149051" y="486384"/>
                    <a:pt x="149051" y="486384"/>
                  </a:cubicBezTo>
                  <a:cubicBezTo>
                    <a:pt x="149051" y="486384"/>
                    <a:pt x="72870" y="552628"/>
                    <a:pt x="139114" y="600655"/>
                  </a:cubicBezTo>
                  <a:cubicBezTo>
                    <a:pt x="205360" y="648683"/>
                    <a:pt x="236825" y="534412"/>
                    <a:pt x="233513" y="534412"/>
                  </a:cubicBezTo>
                  <a:cubicBezTo>
                    <a:pt x="230202" y="534412"/>
                    <a:pt x="189626" y="642887"/>
                    <a:pt x="263323" y="658621"/>
                  </a:cubicBezTo>
                  <a:cubicBezTo>
                    <a:pt x="337021" y="674347"/>
                    <a:pt x="326257" y="534412"/>
                    <a:pt x="326257" y="534412"/>
                  </a:cubicBezTo>
                  <a:cubicBezTo>
                    <a:pt x="326257" y="534412"/>
                    <a:pt x="294790" y="650339"/>
                    <a:pt x="382564" y="658621"/>
                  </a:cubicBezTo>
                  <a:cubicBezTo>
                    <a:pt x="470339" y="666910"/>
                    <a:pt x="417343" y="547659"/>
                    <a:pt x="417343" y="547659"/>
                  </a:cubicBezTo>
                  <a:cubicBezTo>
                    <a:pt x="417343" y="547659"/>
                    <a:pt x="450465" y="645372"/>
                    <a:pt x="510086" y="607281"/>
                  </a:cubicBezTo>
                  <a:cubicBezTo>
                    <a:pt x="569706" y="569189"/>
                    <a:pt x="503461" y="486384"/>
                    <a:pt x="503461" y="486384"/>
                  </a:cubicBezTo>
                  <a:cubicBezTo>
                    <a:pt x="503461" y="486384"/>
                    <a:pt x="539896" y="559253"/>
                    <a:pt x="611109" y="506256"/>
                  </a:cubicBezTo>
                  <a:cubicBezTo>
                    <a:pt x="682322" y="453261"/>
                    <a:pt x="573847" y="411029"/>
                    <a:pt x="573847" y="411029"/>
                  </a:cubicBezTo>
                  <a:cubicBezTo>
                    <a:pt x="573847" y="411029"/>
                    <a:pt x="644232" y="426762"/>
                    <a:pt x="655824" y="368798"/>
                  </a:cubicBezTo>
                  <a:cubicBezTo>
                    <a:pt x="667415" y="310834"/>
                    <a:pt x="584611" y="304209"/>
                    <a:pt x="584611" y="304209"/>
                  </a:cubicBezTo>
                  <a:cubicBezTo>
                    <a:pt x="584611" y="304209"/>
                    <a:pt x="659138" y="299241"/>
                    <a:pt x="635951" y="213123"/>
                  </a:cubicBezTo>
                  <a:cubicBezTo>
                    <a:pt x="594548" y="175032"/>
                    <a:pt x="511742" y="219746"/>
                    <a:pt x="511742" y="219746"/>
                  </a:cubicBezTo>
                  <a:cubicBezTo>
                    <a:pt x="511742" y="219746"/>
                    <a:pt x="619390" y="181657"/>
                    <a:pt x="579643" y="118724"/>
                  </a:cubicBezTo>
                  <a:cubicBezTo>
                    <a:pt x="539896" y="55791"/>
                    <a:pt x="453777" y="141909"/>
                    <a:pt x="453777" y="141909"/>
                  </a:cubicBezTo>
                  <a:cubicBezTo>
                    <a:pt x="453777" y="141909"/>
                    <a:pt x="526647" y="60759"/>
                    <a:pt x="473652" y="37573"/>
                  </a:cubicBezTo>
                  <a:cubicBezTo>
                    <a:pt x="420655" y="14388"/>
                    <a:pt x="382564" y="102163"/>
                    <a:pt x="382564" y="102163"/>
                  </a:cubicBezTo>
                  <a:cubicBezTo>
                    <a:pt x="382564" y="102163"/>
                    <a:pt x="412374" y="7763"/>
                    <a:pt x="334537" y="0"/>
                  </a:cubicBezTo>
                  <a:cubicBezTo>
                    <a:pt x="256699" y="-5486"/>
                    <a:pt x="291477" y="113755"/>
                    <a:pt x="288165" y="110443"/>
                  </a:cubicBezTo>
                  <a:close/>
                </a:path>
              </a:pathLst>
            </a:custGeom>
            <a:noFill/>
            <a:ln w="7700" cap="flat">
              <a:solidFill>
                <a:srgbClr val="000000"/>
              </a:solidFill>
              <a:bevel/>
            </a:ln>
          </p:spPr>
        </p:sp>
        <p:grpSp>
          <p:nvGrpSpPr>
            <p:cNvPr id="1143" name="Plant 38"/>
            <p:cNvGrpSpPr/>
            <p:nvPr/>
          </p:nvGrpSpPr>
          <p:grpSpPr>
            <a:xfrm>
              <a:off x="6798059" y="4695779"/>
              <a:ext cx="753082" cy="727515"/>
              <a:chOff x="6798059" y="4695779"/>
              <a:chExt cx="753082" cy="727515"/>
            </a:xfrm>
          </p:grpSpPr>
          <p:sp>
            <p:nvSpPr>
              <p:cNvPr id="1144" name="Freeform 1143"/>
              <p:cNvSpPr/>
              <p:nvPr/>
            </p:nvSpPr>
            <p:spPr>
              <a:xfrm>
                <a:off x="6886383" y="4711468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1"/>
                    </a:moveTo>
                    <a:cubicBezTo>
                      <a:pt x="292478" y="346401"/>
                      <a:pt x="94136" y="450535"/>
                      <a:pt x="14798" y="237315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2" y="157977"/>
                    </a:cubicBezTo>
                    <a:cubicBezTo>
                      <a:pt x="29674" y="237315"/>
                      <a:pt x="138762" y="326569"/>
                      <a:pt x="138762" y="326569"/>
                    </a:cubicBezTo>
                    <a:cubicBezTo>
                      <a:pt x="138762" y="326569"/>
                      <a:pt x="208183" y="366232"/>
                      <a:pt x="292478" y="346401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5" name="Freeform 1144"/>
              <p:cNvSpPr/>
              <p:nvPr/>
            </p:nvSpPr>
            <p:spPr>
              <a:xfrm rot="3600000">
                <a:off x="7090922" y="4665564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6" name="Freeform 1145"/>
              <p:cNvSpPr/>
              <p:nvPr/>
            </p:nvSpPr>
            <p:spPr>
              <a:xfrm rot="6600000">
                <a:off x="7233877" y="4817804"/>
                <a:ext cx="292866" cy="373054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4">
                    <a:moveTo>
                      <a:pt x="292478" y="346400"/>
                    </a:moveTo>
                    <a:cubicBezTo>
                      <a:pt x="292478" y="346400"/>
                      <a:pt x="94136" y="450534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1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7" name="Freeform 1146"/>
              <p:cNvSpPr/>
              <p:nvPr/>
            </p:nvSpPr>
            <p:spPr>
              <a:xfrm rot="10800000">
                <a:off x="7185060" y="5032815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1"/>
                    </a:moveTo>
                    <a:cubicBezTo>
                      <a:pt x="292478" y="346401"/>
                      <a:pt x="94136" y="450535"/>
                      <a:pt x="14798" y="237315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2" y="157977"/>
                    </a:cubicBezTo>
                    <a:cubicBezTo>
                      <a:pt x="29674" y="237315"/>
                      <a:pt x="138762" y="326569"/>
                      <a:pt x="138762" y="326569"/>
                    </a:cubicBezTo>
                    <a:cubicBezTo>
                      <a:pt x="138762" y="326569"/>
                      <a:pt x="208183" y="366232"/>
                      <a:pt x="292478" y="346401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8" name="Freeform 1147"/>
              <p:cNvSpPr/>
              <p:nvPr/>
            </p:nvSpPr>
            <p:spPr>
              <a:xfrm rot="-7200000">
                <a:off x="6969477" y="5079293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49" name="Freeform 1148"/>
              <p:cNvSpPr/>
              <p:nvPr/>
            </p:nvSpPr>
            <p:spPr>
              <a:xfrm rot="-3600000">
                <a:off x="6816647" y="4915427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</p:grpSp>
        <p:grpSp>
          <p:nvGrpSpPr>
            <p:cNvPr id="1150" name="Group 1149"/>
            <p:cNvGrpSpPr/>
            <p:nvPr/>
          </p:nvGrpSpPr>
          <p:grpSpPr>
            <a:xfrm>
              <a:off x="5884082" y="5599537"/>
              <a:ext cx="763991" cy="806637"/>
              <a:chOff x="5884082" y="5599537"/>
              <a:chExt cx="763991" cy="806637"/>
            </a:xfrm>
          </p:grpSpPr>
          <p:sp>
            <p:nvSpPr>
              <p:cNvPr id="1151" name="Freeform 1150"/>
              <p:cNvSpPr/>
              <p:nvPr/>
            </p:nvSpPr>
            <p:spPr>
              <a:xfrm>
                <a:off x="5883608" y="5964557"/>
                <a:ext cx="363986" cy="155086"/>
              </a:xfrm>
              <a:custGeom>
                <a:avLst/>
                <a:gdLst/>
                <a:ahLst/>
                <a:cxnLst/>
                <a:rect l="0" t="0" r="0" b="0"/>
                <a:pathLst>
                  <a:path w="363986" h="155086">
                    <a:moveTo>
                      <a:pt x="363986" y="9898"/>
                    </a:moveTo>
                    <a:cubicBezTo>
                      <a:pt x="363986" y="9898"/>
                      <a:pt x="218075" y="-22380"/>
                      <a:pt x="157411" y="26037"/>
                    </a:cubicBezTo>
                    <a:cubicBezTo>
                      <a:pt x="96747" y="74453"/>
                      <a:pt x="0" y="110765"/>
                      <a:pt x="0" y="134975"/>
                    </a:cubicBezTo>
                    <a:cubicBezTo>
                      <a:pt x="0" y="159186"/>
                      <a:pt x="205942" y="167256"/>
                      <a:pt x="252451" y="120855"/>
                    </a:cubicBezTo>
                    <a:cubicBezTo>
                      <a:pt x="298962" y="74453"/>
                      <a:pt x="363986" y="9898"/>
                      <a:pt x="363986" y="9898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52" name="Freeform 1151"/>
              <p:cNvSpPr/>
              <p:nvPr/>
            </p:nvSpPr>
            <p:spPr>
              <a:xfrm>
                <a:off x="6013467" y="5974959"/>
                <a:ext cx="234126" cy="339488"/>
              </a:xfrm>
              <a:custGeom>
                <a:avLst/>
                <a:gdLst/>
                <a:ahLst/>
                <a:cxnLst/>
                <a:rect l="0" t="0" r="0" b="0"/>
                <a:pathLst>
                  <a:path w="234126" h="339488">
                    <a:moveTo>
                      <a:pt x="233810" y="-504"/>
                    </a:moveTo>
                    <a:cubicBezTo>
                      <a:pt x="233810" y="-504"/>
                      <a:pt x="96305" y="51946"/>
                      <a:pt x="67995" y="108434"/>
                    </a:cubicBezTo>
                    <a:cubicBezTo>
                      <a:pt x="39684" y="164922"/>
                      <a:pt x="-758" y="302104"/>
                      <a:pt x="-758" y="334381"/>
                    </a:cubicBezTo>
                    <a:cubicBezTo>
                      <a:pt x="-758" y="366658"/>
                      <a:pt x="148881" y="241582"/>
                      <a:pt x="181235" y="197199"/>
                    </a:cubicBezTo>
                    <a:cubicBezTo>
                      <a:pt x="213589" y="152817"/>
                      <a:pt x="233810" y="-504"/>
                      <a:pt x="233810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53" name="Freeform 1152"/>
              <p:cNvSpPr/>
              <p:nvPr/>
            </p:nvSpPr>
            <p:spPr>
              <a:xfrm>
                <a:off x="6211574" y="5974960"/>
                <a:ext cx="141234" cy="431216"/>
              </a:xfrm>
              <a:custGeom>
                <a:avLst/>
                <a:gdLst/>
                <a:ahLst/>
                <a:cxnLst/>
                <a:rect l="0" t="0" r="0" b="0"/>
                <a:pathLst>
                  <a:path w="141234" h="431216">
                    <a:moveTo>
                      <a:pt x="35703" y="-504"/>
                    </a:moveTo>
                    <a:cubicBezTo>
                      <a:pt x="35703" y="-504"/>
                      <a:pt x="-20916" y="43877"/>
                      <a:pt x="7393" y="229477"/>
                    </a:cubicBezTo>
                    <a:cubicBezTo>
                      <a:pt x="35703" y="415077"/>
                      <a:pt x="76146" y="431216"/>
                      <a:pt x="76146" y="431216"/>
                    </a:cubicBezTo>
                    <a:cubicBezTo>
                      <a:pt x="76146" y="431216"/>
                      <a:pt x="140855" y="326310"/>
                      <a:pt x="140855" y="229477"/>
                    </a:cubicBezTo>
                    <a:cubicBezTo>
                      <a:pt x="140855" y="132644"/>
                      <a:pt x="88278" y="-20679"/>
                      <a:pt x="35703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54" name="Freeform 1153"/>
              <p:cNvSpPr/>
              <p:nvPr/>
            </p:nvSpPr>
            <p:spPr>
              <a:xfrm>
                <a:off x="6247594" y="5974959"/>
                <a:ext cx="319435" cy="278021"/>
              </a:xfrm>
              <a:custGeom>
                <a:avLst/>
                <a:gdLst/>
                <a:ahLst/>
                <a:cxnLst/>
                <a:rect l="0" t="0" r="0" b="0"/>
                <a:pathLst>
                  <a:path w="319435" h="278021">
                    <a:moveTo>
                      <a:pt x="0" y="-504"/>
                    </a:moveTo>
                    <a:cubicBezTo>
                      <a:pt x="0" y="11601"/>
                      <a:pt x="32039" y="108432"/>
                      <a:pt x="125057" y="185094"/>
                    </a:cubicBezTo>
                    <a:cubicBezTo>
                      <a:pt x="218076" y="261756"/>
                      <a:pt x="319435" y="278021"/>
                      <a:pt x="319435" y="278021"/>
                    </a:cubicBezTo>
                    <a:cubicBezTo>
                      <a:pt x="319435" y="278021"/>
                      <a:pt x="311094" y="168956"/>
                      <a:pt x="209987" y="84226"/>
                    </a:cubicBezTo>
                    <a:cubicBezTo>
                      <a:pt x="108880" y="-504"/>
                      <a:pt x="0" y="-504"/>
                      <a:pt x="0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55" name="Freeform 1154"/>
              <p:cNvSpPr/>
              <p:nvPr/>
            </p:nvSpPr>
            <p:spPr>
              <a:xfrm>
                <a:off x="6240958" y="5672351"/>
                <a:ext cx="257823" cy="302608"/>
              </a:xfrm>
              <a:custGeom>
                <a:avLst/>
                <a:gdLst/>
                <a:ahLst/>
                <a:cxnLst/>
                <a:rect l="0" t="0" r="0" b="0"/>
                <a:pathLst>
                  <a:path w="257823" h="302608">
                    <a:moveTo>
                      <a:pt x="6319" y="302104"/>
                    </a:moveTo>
                    <a:cubicBezTo>
                      <a:pt x="6319" y="302104"/>
                      <a:pt x="-34124" y="209303"/>
                      <a:pt x="79117" y="108434"/>
                    </a:cubicBezTo>
                    <a:cubicBezTo>
                      <a:pt x="192357" y="7565"/>
                      <a:pt x="257065" y="-504"/>
                      <a:pt x="257065" y="-504"/>
                    </a:cubicBezTo>
                    <a:cubicBezTo>
                      <a:pt x="257065" y="-504"/>
                      <a:pt x="253020" y="116501"/>
                      <a:pt x="208534" y="185094"/>
                    </a:cubicBezTo>
                    <a:cubicBezTo>
                      <a:pt x="164046" y="253687"/>
                      <a:pt x="6319" y="302104"/>
                      <a:pt x="6319" y="3021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56" name="Freeform 1155"/>
              <p:cNvSpPr/>
              <p:nvPr/>
            </p:nvSpPr>
            <p:spPr>
              <a:xfrm>
                <a:off x="6247593" y="5905927"/>
                <a:ext cx="400953" cy="108749"/>
              </a:xfrm>
              <a:custGeom>
                <a:avLst/>
                <a:gdLst/>
                <a:ahLst/>
                <a:cxnLst/>
                <a:rect l="0" t="0" r="0" b="0"/>
                <a:pathLst>
                  <a:path w="400953" h="108749">
                    <a:moveTo>
                      <a:pt x="0" y="68528"/>
                    </a:moveTo>
                    <a:cubicBezTo>
                      <a:pt x="0" y="68528"/>
                      <a:pt x="60349" y="-12166"/>
                      <a:pt x="197855" y="0"/>
                    </a:cubicBezTo>
                    <a:cubicBezTo>
                      <a:pt x="335360" y="12040"/>
                      <a:pt x="404112" y="68528"/>
                      <a:pt x="400068" y="68528"/>
                    </a:cubicBezTo>
                    <a:cubicBezTo>
                      <a:pt x="400068" y="68528"/>
                      <a:pt x="284806" y="122997"/>
                      <a:pt x="197855" y="104841"/>
                    </a:cubicBezTo>
                    <a:cubicBezTo>
                      <a:pt x="110902" y="86686"/>
                      <a:pt x="0" y="68528"/>
                      <a:pt x="0" y="68528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157" name="Plant 40"/>
            <p:cNvGrpSpPr/>
            <p:nvPr/>
          </p:nvGrpSpPr>
          <p:grpSpPr>
            <a:xfrm>
              <a:off x="5380654" y="3975152"/>
              <a:ext cx="877800" cy="752400"/>
              <a:chOff x="5380654" y="3975152"/>
              <a:chExt cx="877800" cy="752400"/>
            </a:xfrm>
          </p:grpSpPr>
          <p:sp>
            <p:nvSpPr>
              <p:cNvPr id="1158" name="Freeform 1157"/>
              <p:cNvSpPr/>
              <p:nvPr/>
            </p:nvSpPr>
            <p:spPr>
              <a:xfrm>
                <a:off x="5840545" y="3975151"/>
                <a:ext cx="195716" cy="369465"/>
              </a:xfrm>
              <a:custGeom>
                <a:avLst/>
                <a:gdLst/>
                <a:ahLst/>
                <a:cxnLst/>
                <a:rect l="0" t="0" r="0" b="0"/>
                <a:pathLst>
                  <a:path w="195716" h="369465">
                    <a:moveTo>
                      <a:pt x="28624" y="369465"/>
                    </a:moveTo>
                    <a:cubicBezTo>
                      <a:pt x="320589" y="196278"/>
                      <a:pt x="141211" y="0"/>
                      <a:pt x="141211" y="0"/>
                    </a:cubicBezTo>
                    <a:cubicBezTo>
                      <a:pt x="141211" y="0"/>
                      <a:pt x="-76331" y="186656"/>
                      <a:pt x="28624" y="36946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59" name="Freeform 1158"/>
              <p:cNvSpPr/>
              <p:nvPr/>
            </p:nvSpPr>
            <p:spPr>
              <a:xfrm>
                <a:off x="5704820" y="4123323"/>
                <a:ext cx="163872" cy="290569"/>
              </a:xfrm>
              <a:custGeom>
                <a:avLst/>
                <a:gdLst/>
                <a:ahLst/>
                <a:cxnLst/>
                <a:rect l="0" t="0" r="0" b="0"/>
                <a:pathLst>
                  <a:path w="163872" h="290569">
                    <a:moveTo>
                      <a:pt x="152900" y="290569"/>
                    </a:moveTo>
                    <a:cubicBezTo>
                      <a:pt x="212056" y="34637"/>
                      <a:pt x="13596" y="0"/>
                      <a:pt x="13596" y="0"/>
                    </a:cubicBezTo>
                    <a:cubicBezTo>
                      <a:pt x="13596" y="0"/>
                      <a:pt x="-64643" y="128928"/>
                      <a:pt x="152900" y="29056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0" name="Freeform 1159"/>
              <p:cNvSpPr/>
              <p:nvPr/>
            </p:nvSpPr>
            <p:spPr>
              <a:xfrm>
                <a:off x="5514232" y="4187065"/>
                <a:ext cx="333946" cy="207584"/>
              </a:xfrm>
              <a:custGeom>
                <a:avLst/>
                <a:gdLst/>
                <a:ahLst/>
                <a:cxnLst/>
                <a:rect l="0" t="0" r="0" b="0"/>
                <a:pathLst>
                  <a:path w="333946" h="207584">
                    <a:moveTo>
                      <a:pt x="333946" y="207584"/>
                    </a:moveTo>
                    <a:cubicBezTo>
                      <a:pt x="0" y="197962"/>
                      <a:pt x="0" y="19002"/>
                      <a:pt x="0" y="19002"/>
                    </a:cubicBezTo>
                    <a:cubicBezTo>
                      <a:pt x="0" y="19002"/>
                      <a:pt x="164111" y="-88758"/>
                      <a:pt x="333946" y="20758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1" name="Freeform 1160"/>
              <p:cNvSpPr/>
              <p:nvPr/>
            </p:nvSpPr>
            <p:spPr>
              <a:xfrm>
                <a:off x="5380653" y="4306733"/>
                <a:ext cx="463708" cy="188220"/>
              </a:xfrm>
              <a:custGeom>
                <a:avLst/>
                <a:gdLst/>
                <a:ahLst/>
                <a:cxnLst/>
                <a:rect l="0" t="0" r="0" b="0"/>
                <a:pathLst>
                  <a:path w="463708" h="188220">
                    <a:moveTo>
                      <a:pt x="463708" y="105235"/>
                    </a:moveTo>
                    <a:cubicBezTo>
                      <a:pt x="173652" y="297665"/>
                      <a:pt x="0" y="95613"/>
                      <a:pt x="0" y="95613"/>
                    </a:cubicBezTo>
                    <a:cubicBezTo>
                      <a:pt x="0" y="95613"/>
                      <a:pt x="160294" y="-125681"/>
                      <a:pt x="463708" y="10523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2" name="Freeform 1161"/>
              <p:cNvSpPr/>
              <p:nvPr/>
            </p:nvSpPr>
            <p:spPr>
              <a:xfrm>
                <a:off x="5606545" y="4398498"/>
                <a:ext cx="225652" cy="329055"/>
              </a:xfrm>
              <a:custGeom>
                <a:avLst/>
                <a:gdLst/>
                <a:ahLst/>
                <a:cxnLst/>
                <a:rect l="0" t="0" r="0" b="0"/>
                <a:pathLst>
                  <a:path w="225652" h="329055">
                    <a:moveTo>
                      <a:pt x="220643" y="0"/>
                    </a:moveTo>
                    <a:cubicBezTo>
                      <a:pt x="264531" y="252083"/>
                      <a:pt x="12642" y="329055"/>
                      <a:pt x="12642" y="329055"/>
                    </a:cubicBezTo>
                    <a:cubicBezTo>
                      <a:pt x="12642" y="329055"/>
                      <a:pt x="-77046" y="142398"/>
                      <a:pt x="220643" y="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3" name="Freeform 1162"/>
              <p:cNvSpPr/>
              <p:nvPr/>
            </p:nvSpPr>
            <p:spPr>
              <a:xfrm>
                <a:off x="5790691" y="4398497"/>
                <a:ext cx="138110" cy="309812"/>
              </a:xfrm>
              <a:custGeom>
                <a:avLst/>
                <a:gdLst/>
                <a:ahLst/>
                <a:cxnLst/>
                <a:rect l="0" t="0" r="0" b="0"/>
                <a:pathLst>
                  <a:path w="138110" h="309812">
                    <a:moveTo>
                      <a:pt x="86111" y="309812"/>
                    </a:moveTo>
                    <a:cubicBezTo>
                      <a:pt x="86111" y="309812"/>
                      <a:pt x="-68459" y="240537"/>
                      <a:pt x="36495" y="0"/>
                    </a:cubicBezTo>
                    <a:cubicBezTo>
                      <a:pt x="36495" y="0"/>
                      <a:pt x="227322" y="57729"/>
                      <a:pt x="86111" y="309812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4" name="Freeform 1163"/>
              <p:cNvSpPr/>
              <p:nvPr/>
            </p:nvSpPr>
            <p:spPr>
              <a:xfrm>
                <a:off x="5858792" y="4383704"/>
                <a:ext cx="185698" cy="272649"/>
              </a:xfrm>
              <a:custGeom>
                <a:avLst/>
                <a:gdLst/>
                <a:ahLst/>
                <a:cxnLst/>
                <a:rect l="0" t="0" r="0" b="0"/>
                <a:pathLst>
                  <a:path w="185698" h="272649">
                    <a:moveTo>
                      <a:pt x="182120" y="272649"/>
                    </a:moveTo>
                    <a:cubicBezTo>
                      <a:pt x="182120" y="272649"/>
                      <a:pt x="-14431" y="205298"/>
                      <a:pt x="835" y="1323"/>
                    </a:cubicBezTo>
                    <a:cubicBezTo>
                      <a:pt x="835" y="1323"/>
                      <a:pt x="216468" y="-35239"/>
                      <a:pt x="182120" y="27264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5" name="Freeform 1164"/>
              <p:cNvSpPr/>
              <p:nvPr/>
            </p:nvSpPr>
            <p:spPr>
              <a:xfrm>
                <a:off x="5867260" y="4380097"/>
                <a:ext cx="391193" cy="249797"/>
              </a:xfrm>
              <a:custGeom>
                <a:avLst/>
                <a:gdLst/>
                <a:ahLst/>
                <a:cxnLst/>
                <a:rect l="0" t="0" r="0" b="0"/>
                <a:pathLst>
                  <a:path w="391193" h="249797">
                    <a:moveTo>
                      <a:pt x="0" y="1082"/>
                    </a:moveTo>
                    <a:cubicBezTo>
                      <a:pt x="143120" y="397488"/>
                      <a:pt x="391193" y="201209"/>
                      <a:pt x="391193" y="201209"/>
                    </a:cubicBezTo>
                    <a:cubicBezTo>
                      <a:pt x="391193" y="201209"/>
                      <a:pt x="301505" y="-18161"/>
                      <a:pt x="0" y="1082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6" name="Freeform 1165"/>
              <p:cNvSpPr/>
              <p:nvPr/>
            </p:nvSpPr>
            <p:spPr>
              <a:xfrm>
                <a:off x="5857719" y="4271253"/>
                <a:ext cx="375928" cy="176794"/>
              </a:xfrm>
              <a:custGeom>
                <a:avLst/>
                <a:gdLst/>
                <a:ahLst/>
                <a:cxnLst/>
                <a:rect l="0" t="0" r="0" b="0"/>
                <a:pathLst>
                  <a:path w="375928" h="176794">
                    <a:moveTo>
                      <a:pt x="0" y="142639"/>
                    </a:moveTo>
                    <a:cubicBezTo>
                      <a:pt x="335854" y="256171"/>
                      <a:pt x="375928" y="50272"/>
                      <a:pt x="375928" y="50272"/>
                    </a:cubicBezTo>
                    <a:cubicBezTo>
                      <a:pt x="375928" y="50272"/>
                      <a:pt x="266202" y="-110406"/>
                      <a:pt x="0" y="14263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67" name="Freeform 1166"/>
              <p:cNvSpPr/>
              <p:nvPr/>
            </p:nvSpPr>
            <p:spPr>
              <a:xfrm>
                <a:off x="5838635" y="4248281"/>
                <a:ext cx="242349" cy="160198"/>
              </a:xfrm>
              <a:custGeom>
                <a:avLst/>
                <a:gdLst/>
                <a:ahLst/>
                <a:cxnLst/>
                <a:rect l="0" t="0" r="0" b="0"/>
                <a:pathLst>
                  <a:path w="242349" h="160198">
                    <a:moveTo>
                      <a:pt x="0" y="148291"/>
                    </a:moveTo>
                    <a:cubicBezTo>
                      <a:pt x="291963" y="211793"/>
                      <a:pt x="238533" y="2045"/>
                      <a:pt x="238533" y="2045"/>
                    </a:cubicBezTo>
                    <a:cubicBezTo>
                      <a:pt x="238533" y="2045"/>
                      <a:pt x="51523" y="-28744"/>
                      <a:pt x="0" y="148291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168" name="Group 1167"/>
            <p:cNvGrpSpPr/>
            <p:nvPr/>
          </p:nvGrpSpPr>
          <p:grpSpPr>
            <a:xfrm>
              <a:off x="3515408" y="5381403"/>
              <a:ext cx="763991" cy="806637"/>
              <a:chOff x="3515408" y="5381403"/>
              <a:chExt cx="763991" cy="806637"/>
            </a:xfrm>
          </p:grpSpPr>
          <p:sp>
            <p:nvSpPr>
              <p:cNvPr id="1169" name="Freeform 1168"/>
              <p:cNvSpPr/>
              <p:nvPr/>
            </p:nvSpPr>
            <p:spPr>
              <a:xfrm>
                <a:off x="3514934" y="5746423"/>
                <a:ext cx="363986" cy="155086"/>
              </a:xfrm>
              <a:custGeom>
                <a:avLst/>
                <a:gdLst/>
                <a:ahLst/>
                <a:cxnLst/>
                <a:rect l="0" t="0" r="0" b="0"/>
                <a:pathLst>
                  <a:path w="363986" h="155086">
                    <a:moveTo>
                      <a:pt x="363986" y="9898"/>
                    </a:moveTo>
                    <a:cubicBezTo>
                      <a:pt x="363986" y="9898"/>
                      <a:pt x="218075" y="-22380"/>
                      <a:pt x="157411" y="26037"/>
                    </a:cubicBezTo>
                    <a:cubicBezTo>
                      <a:pt x="96747" y="74453"/>
                      <a:pt x="0" y="110765"/>
                      <a:pt x="0" y="134975"/>
                    </a:cubicBezTo>
                    <a:cubicBezTo>
                      <a:pt x="0" y="159186"/>
                      <a:pt x="205942" y="167256"/>
                      <a:pt x="252451" y="120855"/>
                    </a:cubicBezTo>
                    <a:cubicBezTo>
                      <a:pt x="298962" y="74453"/>
                      <a:pt x="363986" y="9898"/>
                      <a:pt x="363986" y="9898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0" name="Freeform 1169"/>
              <p:cNvSpPr/>
              <p:nvPr/>
            </p:nvSpPr>
            <p:spPr>
              <a:xfrm>
                <a:off x="3644793" y="5756825"/>
                <a:ext cx="234126" cy="339488"/>
              </a:xfrm>
              <a:custGeom>
                <a:avLst/>
                <a:gdLst/>
                <a:ahLst/>
                <a:cxnLst/>
                <a:rect l="0" t="0" r="0" b="0"/>
                <a:pathLst>
                  <a:path w="234126" h="339488">
                    <a:moveTo>
                      <a:pt x="233810" y="-504"/>
                    </a:moveTo>
                    <a:cubicBezTo>
                      <a:pt x="233810" y="-504"/>
                      <a:pt x="96305" y="51946"/>
                      <a:pt x="67995" y="108434"/>
                    </a:cubicBezTo>
                    <a:cubicBezTo>
                      <a:pt x="39684" y="164922"/>
                      <a:pt x="-758" y="302104"/>
                      <a:pt x="-758" y="334381"/>
                    </a:cubicBezTo>
                    <a:cubicBezTo>
                      <a:pt x="-758" y="366658"/>
                      <a:pt x="148881" y="241582"/>
                      <a:pt x="181235" y="197199"/>
                    </a:cubicBezTo>
                    <a:cubicBezTo>
                      <a:pt x="213589" y="152817"/>
                      <a:pt x="233810" y="-504"/>
                      <a:pt x="233810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1" name="Freeform 1170"/>
              <p:cNvSpPr/>
              <p:nvPr/>
            </p:nvSpPr>
            <p:spPr>
              <a:xfrm>
                <a:off x="3842900" y="5756826"/>
                <a:ext cx="141234" cy="431216"/>
              </a:xfrm>
              <a:custGeom>
                <a:avLst/>
                <a:gdLst/>
                <a:ahLst/>
                <a:cxnLst/>
                <a:rect l="0" t="0" r="0" b="0"/>
                <a:pathLst>
                  <a:path w="141234" h="431216">
                    <a:moveTo>
                      <a:pt x="35703" y="-504"/>
                    </a:moveTo>
                    <a:cubicBezTo>
                      <a:pt x="35703" y="-504"/>
                      <a:pt x="-20916" y="43877"/>
                      <a:pt x="7393" y="229477"/>
                    </a:cubicBezTo>
                    <a:cubicBezTo>
                      <a:pt x="35703" y="415077"/>
                      <a:pt x="76146" y="431216"/>
                      <a:pt x="76146" y="431216"/>
                    </a:cubicBezTo>
                    <a:cubicBezTo>
                      <a:pt x="76146" y="431216"/>
                      <a:pt x="140855" y="326310"/>
                      <a:pt x="140855" y="229477"/>
                    </a:cubicBezTo>
                    <a:cubicBezTo>
                      <a:pt x="140855" y="132644"/>
                      <a:pt x="88278" y="-20679"/>
                      <a:pt x="35703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2" name="Freeform 1171"/>
              <p:cNvSpPr/>
              <p:nvPr/>
            </p:nvSpPr>
            <p:spPr>
              <a:xfrm>
                <a:off x="3878920" y="5756825"/>
                <a:ext cx="319435" cy="278021"/>
              </a:xfrm>
              <a:custGeom>
                <a:avLst/>
                <a:gdLst/>
                <a:ahLst/>
                <a:cxnLst/>
                <a:rect l="0" t="0" r="0" b="0"/>
                <a:pathLst>
                  <a:path w="319435" h="278021">
                    <a:moveTo>
                      <a:pt x="0" y="-504"/>
                    </a:moveTo>
                    <a:cubicBezTo>
                      <a:pt x="0" y="11601"/>
                      <a:pt x="32039" y="108432"/>
                      <a:pt x="125057" y="185094"/>
                    </a:cubicBezTo>
                    <a:cubicBezTo>
                      <a:pt x="218076" y="261756"/>
                      <a:pt x="319435" y="278021"/>
                      <a:pt x="319435" y="278021"/>
                    </a:cubicBezTo>
                    <a:cubicBezTo>
                      <a:pt x="319435" y="278021"/>
                      <a:pt x="311094" y="168956"/>
                      <a:pt x="209987" y="84226"/>
                    </a:cubicBezTo>
                    <a:cubicBezTo>
                      <a:pt x="108880" y="-504"/>
                      <a:pt x="0" y="-504"/>
                      <a:pt x="0" y="-5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3" name="Freeform 1172"/>
              <p:cNvSpPr/>
              <p:nvPr/>
            </p:nvSpPr>
            <p:spPr>
              <a:xfrm>
                <a:off x="3872284" y="5454218"/>
                <a:ext cx="257823" cy="302608"/>
              </a:xfrm>
              <a:custGeom>
                <a:avLst/>
                <a:gdLst/>
                <a:ahLst/>
                <a:cxnLst/>
                <a:rect l="0" t="0" r="0" b="0"/>
                <a:pathLst>
                  <a:path w="257823" h="302608">
                    <a:moveTo>
                      <a:pt x="6319" y="302104"/>
                    </a:moveTo>
                    <a:cubicBezTo>
                      <a:pt x="6319" y="302104"/>
                      <a:pt x="-34124" y="209303"/>
                      <a:pt x="79117" y="108434"/>
                    </a:cubicBezTo>
                    <a:cubicBezTo>
                      <a:pt x="192357" y="7565"/>
                      <a:pt x="257065" y="-504"/>
                      <a:pt x="257065" y="-504"/>
                    </a:cubicBezTo>
                    <a:cubicBezTo>
                      <a:pt x="257065" y="-504"/>
                      <a:pt x="253020" y="116501"/>
                      <a:pt x="208534" y="185094"/>
                    </a:cubicBezTo>
                    <a:cubicBezTo>
                      <a:pt x="164046" y="253687"/>
                      <a:pt x="6319" y="302104"/>
                      <a:pt x="6319" y="30210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4" name="Freeform 1173"/>
              <p:cNvSpPr/>
              <p:nvPr/>
            </p:nvSpPr>
            <p:spPr>
              <a:xfrm>
                <a:off x="3878919" y="5687794"/>
                <a:ext cx="400953" cy="108749"/>
              </a:xfrm>
              <a:custGeom>
                <a:avLst/>
                <a:gdLst/>
                <a:ahLst/>
                <a:cxnLst/>
                <a:rect l="0" t="0" r="0" b="0"/>
                <a:pathLst>
                  <a:path w="400953" h="108749">
                    <a:moveTo>
                      <a:pt x="0" y="68528"/>
                    </a:moveTo>
                    <a:cubicBezTo>
                      <a:pt x="0" y="68528"/>
                      <a:pt x="60349" y="-12166"/>
                      <a:pt x="197855" y="0"/>
                    </a:cubicBezTo>
                    <a:cubicBezTo>
                      <a:pt x="335360" y="12040"/>
                      <a:pt x="404112" y="68528"/>
                      <a:pt x="400068" y="68528"/>
                    </a:cubicBezTo>
                    <a:cubicBezTo>
                      <a:pt x="400068" y="68528"/>
                      <a:pt x="284806" y="122997"/>
                      <a:pt x="197855" y="104841"/>
                    </a:cubicBezTo>
                    <a:cubicBezTo>
                      <a:pt x="110902" y="86686"/>
                      <a:pt x="0" y="68528"/>
                      <a:pt x="0" y="68528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175" name="Plant 40"/>
            <p:cNvGrpSpPr/>
            <p:nvPr/>
          </p:nvGrpSpPr>
          <p:grpSpPr>
            <a:xfrm>
              <a:off x="7551130" y="5639099"/>
              <a:ext cx="877800" cy="752400"/>
              <a:chOff x="7551130" y="5639099"/>
              <a:chExt cx="877800" cy="752400"/>
            </a:xfrm>
          </p:grpSpPr>
          <p:sp>
            <p:nvSpPr>
              <p:cNvPr id="1176" name="Freeform 1175"/>
              <p:cNvSpPr/>
              <p:nvPr/>
            </p:nvSpPr>
            <p:spPr>
              <a:xfrm>
                <a:off x="8011021" y="5639098"/>
                <a:ext cx="195716" cy="369465"/>
              </a:xfrm>
              <a:custGeom>
                <a:avLst/>
                <a:gdLst/>
                <a:ahLst/>
                <a:cxnLst/>
                <a:rect l="0" t="0" r="0" b="0"/>
                <a:pathLst>
                  <a:path w="195716" h="369465">
                    <a:moveTo>
                      <a:pt x="28624" y="369465"/>
                    </a:moveTo>
                    <a:cubicBezTo>
                      <a:pt x="320589" y="196278"/>
                      <a:pt x="141211" y="0"/>
                      <a:pt x="141211" y="0"/>
                    </a:cubicBezTo>
                    <a:cubicBezTo>
                      <a:pt x="141211" y="0"/>
                      <a:pt x="-76331" y="186656"/>
                      <a:pt x="28624" y="36946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7" name="Freeform 1176"/>
              <p:cNvSpPr/>
              <p:nvPr/>
            </p:nvSpPr>
            <p:spPr>
              <a:xfrm>
                <a:off x="7875296" y="5787270"/>
                <a:ext cx="163872" cy="290569"/>
              </a:xfrm>
              <a:custGeom>
                <a:avLst/>
                <a:gdLst/>
                <a:ahLst/>
                <a:cxnLst/>
                <a:rect l="0" t="0" r="0" b="0"/>
                <a:pathLst>
                  <a:path w="163872" h="290569">
                    <a:moveTo>
                      <a:pt x="152900" y="290569"/>
                    </a:moveTo>
                    <a:cubicBezTo>
                      <a:pt x="212056" y="34637"/>
                      <a:pt x="13596" y="0"/>
                      <a:pt x="13596" y="0"/>
                    </a:cubicBezTo>
                    <a:cubicBezTo>
                      <a:pt x="13596" y="0"/>
                      <a:pt x="-64643" y="128928"/>
                      <a:pt x="152900" y="29056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8" name="Freeform 1177"/>
              <p:cNvSpPr/>
              <p:nvPr/>
            </p:nvSpPr>
            <p:spPr>
              <a:xfrm>
                <a:off x="7684708" y="5851012"/>
                <a:ext cx="333946" cy="207584"/>
              </a:xfrm>
              <a:custGeom>
                <a:avLst/>
                <a:gdLst/>
                <a:ahLst/>
                <a:cxnLst/>
                <a:rect l="0" t="0" r="0" b="0"/>
                <a:pathLst>
                  <a:path w="333946" h="207584">
                    <a:moveTo>
                      <a:pt x="333946" y="207584"/>
                    </a:moveTo>
                    <a:cubicBezTo>
                      <a:pt x="0" y="197962"/>
                      <a:pt x="0" y="19002"/>
                      <a:pt x="0" y="19002"/>
                    </a:cubicBezTo>
                    <a:cubicBezTo>
                      <a:pt x="0" y="19002"/>
                      <a:pt x="164111" y="-88758"/>
                      <a:pt x="333946" y="207584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79" name="Freeform 1178"/>
              <p:cNvSpPr/>
              <p:nvPr/>
            </p:nvSpPr>
            <p:spPr>
              <a:xfrm>
                <a:off x="7551129" y="5970679"/>
                <a:ext cx="463708" cy="188220"/>
              </a:xfrm>
              <a:custGeom>
                <a:avLst/>
                <a:gdLst/>
                <a:ahLst/>
                <a:cxnLst/>
                <a:rect l="0" t="0" r="0" b="0"/>
                <a:pathLst>
                  <a:path w="463708" h="188220">
                    <a:moveTo>
                      <a:pt x="463708" y="105235"/>
                    </a:moveTo>
                    <a:cubicBezTo>
                      <a:pt x="173652" y="297665"/>
                      <a:pt x="0" y="95613"/>
                      <a:pt x="0" y="95613"/>
                    </a:cubicBezTo>
                    <a:cubicBezTo>
                      <a:pt x="0" y="95613"/>
                      <a:pt x="160294" y="-125681"/>
                      <a:pt x="463708" y="105235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0" name="Freeform 1179"/>
              <p:cNvSpPr/>
              <p:nvPr/>
            </p:nvSpPr>
            <p:spPr>
              <a:xfrm>
                <a:off x="7777021" y="6062444"/>
                <a:ext cx="225652" cy="329055"/>
              </a:xfrm>
              <a:custGeom>
                <a:avLst/>
                <a:gdLst/>
                <a:ahLst/>
                <a:cxnLst/>
                <a:rect l="0" t="0" r="0" b="0"/>
                <a:pathLst>
                  <a:path w="225652" h="329055">
                    <a:moveTo>
                      <a:pt x="220643" y="0"/>
                    </a:moveTo>
                    <a:cubicBezTo>
                      <a:pt x="264531" y="252083"/>
                      <a:pt x="12642" y="329055"/>
                      <a:pt x="12642" y="329055"/>
                    </a:cubicBezTo>
                    <a:cubicBezTo>
                      <a:pt x="12642" y="329055"/>
                      <a:pt x="-77046" y="142398"/>
                      <a:pt x="220643" y="0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1" name="Freeform 1180"/>
              <p:cNvSpPr/>
              <p:nvPr/>
            </p:nvSpPr>
            <p:spPr>
              <a:xfrm>
                <a:off x="7961167" y="6062443"/>
                <a:ext cx="138110" cy="309812"/>
              </a:xfrm>
              <a:custGeom>
                <a:avLst/>
                <a:gdLst/>
                <a:ahLst/>
                <a:cxnLst/>
                <a:rect l="0" t="0" r="0" b="0"/>
                <a:pathLst>
                  <a:path w="138110" h="309812">
                    <a:moveTo>
                      <a:pt x="86111" y="309812"/>
                    </a:moveTo>
                    <a:cubicBezTo>
                      <a:pt x="86111" y="309812"/>
                      <a:pt x="-68459" y="240537"/>
                      <a:pt x="36495" y="0"/>
                    </a:cubicBezTo>
                    <a:cubicBezTo>
                      <a:pt x="36495" y="0"/>
                      <a:pt x="227322" y="57729"/>
                      <a:pt x="86111" y="309812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2" name="Freeform 1181"/>
              <p:cNvSpPr/>
              <p:nvPr/>
            </p:nvSpPr>
            <p:spPr>
              <a:xfrm>
                <a:off x="8029269" y="6047651"/>
                <a:ext cx="185698" cy="272649"/>
              </a:xfrm>
              <a:custGeom>
                <a:avLst/>
                <a:gdLst/>
                <a:ahLst/>
                <a:cxnLst/>
                <a:rect l="0" t="0" r="0" b="0"/>
                <a:pathLst>
                  <a:path w="185698" h="272649">
                    <a:moveTo>
                      <a:pt x="182120" y="272649"/>
                    </a:moveTo>
                    <a:cubicBezTo>
                      <a:pt x="182120" y="272649"/>
                      <a:pt x="-14431" y="205298"/>
                      <a:pt x="835" y="1323"/>
                    </a:cubicBezTo>
                    <a:cubicBezTo>
                      <a:pt x="835" y="1323"/>
                      <a:pt x="216468" y="-35239"/>
                      <a:pt x="182120" y="27264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3" name="Freeform 1182"/>
              <p:cNvSpPr/>
              <p:nvPr/>
            </p:nvSpPr>
            <p:spPr>
              <a:xfrm>
                <a:off x="8037736" y="6044044"/>
                <a:ext cx="391193" cy="249797"/>
              </a:xfrm>
              <a:custGeom>
                <a:avLst/>
                <a:gdLst/>
                <a:ahLst/>
                <a:cxnLst/>
                <a:rect l="0" t="0" r="0" b="0"/>
                <a:pathLst>
                  <a:path w="391193" h="249797">
                    <a:moveTo>
                      <a:pt x="0" y="1082"/>
                    </a:moveTo>
                    <a:cubicBezTo>
                      <a:pt x="143120" y="397488"/>
                      <a:pt x="391193" y="201209"/>
                      <a:pt x="391193" y="201209"/>
                    </a:cubicBezTo>
                    <a:cubicBezTo>
                      <a:pt x="391193" y="201209"/>
                      <a:pt x="301505" y="-18161"/>
                      <a:pt x="0" y="1082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4" name="Freeform 1183"/>
              <p:cNvSpPr/>
              <p:nvPr/>
            </p:nvSpPr>
            <p:spPr>
              <a:xfrm>
                <a:off x="8028195" y="5935199"/>
                <a:ext cx="375928" cy="176794"/>
              </a:xfrm>
              <a:custGeom>
                <a:avLst/>
                <a:gdLst/>
                <a:ahLst/>
                <a:cxnLst/>
                <a:rect l="0" t="0" r="0" b="0"/>
                <a:pathLst>
                  <a:path w="375928" h="176794">
                    <a:moveTo>
                      <a:pt x="0" y="142639"/>
                    </a:moveTo>
                    <a:cubicBezTo>
                      <a:pt x="335854" y="256171"/>
                      <a:pt x="375928" y="50272"/>
                      <a:pt x="375928" y="50272"/>
                    </a:cubicBezTo>
                    <a:cubicBezTo>
                      <a:pt x="375928" y="50272"/>
                      <a:pt x="266202" y="-110406"/>
                      <a:pt x="0" y="142639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185" name="Freeform 1184"/>
              <p:cNvSpPr/>
              <p:nvPr/>
            </p:nvSpPr>
            <p:spPr>
              <a:xfrm>
                <a:off x="8009112" y="5912228"/>
                <a:ext cx="242349" cy="160198"/>
              </a:xfrm>
              <a:custGeom>
                <a:avLst/>
                <a:gdLst/>
                <a:ahLst/>
                <a:cxnLst/>
                <a:rect l="0" t="0" r="0" b="0"/>
                <a:pathLst>
                  <a:path w="242349" h="160198">
                    <a:moveTo>
                      <a:pt x="0" y="148291"/>
                    </a:moveTo>
                    <a:cubicBezTo>
                      <a:pt x="291963" y="211793"/>
                      <a:pt x="238533" y="2045"/>
                      <a:pt x="238533" y="2045"/>
                    </a:cubicBezTo>
                    <a:cubicBezTo>
                      <a:pt x="238533" y="2045"/>
                      <a:pt x="51523" y="-28744"/>
                      <a:pt x="0" y="148291"/>
                    </a:cubicBezTo>
                    <a:close/>
                  </a:path>
                </a:pathLst>
              </a:custGeom>
              <a:noFill/>
              <a:ln w="7700" cap="flat">
                <a:solidFill>
                  <a:srgbClr val="000000"/>
                </a:solidFill>
                <a:bevel/>
              </a:ln>
            </p:spPr>
          </p:sp>
        </p:grpSp>
        <p:sp>
          <p:nvSpPr>
            <p:cNvPr id="1186" name="Freeform 1185"/>
            <p:cNvSpPr/>
            <p:nvPr/>
          </p:nvSpPr>
          <p:spPr>
            <a:xfrm>
              <a:off x="398600" y="4021421"/>
              <a:ext cx="656963" cy="659862"/>
            </a:xfrm>
            <a:custGeom>
              <a:avLst/>
              <a:gdLst/>
              <a:ahLst/>
              <a:cxnLst/>
              <a:rect l="0" t="0" r="0" b="0"/>
              <a:pathLst>
                <a:path w="656963" h="659862">
                  <a:moveTo>
                    <a:pt x="288165" y="110443"/>
                  </a:moveTo>
                  <a:cubicBezTo>
                    <a:pt x="288165" y="110443"/>
                    <a:pt x="279885" y="-7142"/>
                    <a:pt x="190454" y="27637"/>
                  </a:cubicBezTo>
                  <a:cubicBezTo>
                    <a:pt x="101023" y="62415"/>
                    <a:pt x="205360" y="163439"/>
                    <a:pt x="205360" y="163439"/>
                  </a:cubicBezTo>
                  <a:cubicBezTo>
                    <a:pt x="205360" y="163439"/>
                    <a:pt x="150707" y="57447"/>
                    <a:pt x="87774" y="110443"/>
                  </a:cubicBezTo>
                  <a:cubicBezTo>
                    <a:pt x="24842" y="163439"/>
                    <a:pt x="139114" y="216435"/>
                    <a:pt x="139114" y="216435"/>
                  </a:cubicBezTo>
                  <a:cubicBezTo>
                    <a:pt x="139114" y="216435"/>
                    <a:pt x="51340" y="153502"/>
                    <a:pt x="18217" y="223059"/>
                  </a:cubicBezTo>
                  <a:cubicBezTo>
                    <a:pt x="-14905" y="292618"/>
                    <a:pt x="105992" y="310834"/>
                    <a:pt x="103508" y="308349"/>
                  </a:cubicBezTo>
                  <a:cubicBezTo>
                    <a:pt x="103508" y="308349"/>
                    <a:pt x="0" y="284336"/>
                    <a:pt x="0" y="368798"/>
                  </a:cubicBezTo>
                  <a:cubicBezTo>
                    <a:pt x="0" y="453261"/>
                    <a:pt x="135802" y="383703"/>
                    <a:pt x="135802" y="383703"/>
                  </a:cubicBezTo>
                  <a:cubicBezTo>
                    <a:pt x="135802" y="383703"/>
                    <a:pt x="16561" y="418482"/>
                    <a:pt x="48028" y="491352"/>
                  </a:cubicBezTo>
                  <a:cubicBezTo>
                    <a:pt x="79494" y="564222"/>
                    <a:pt x="149051" y="486384"/>
                    <a:pt x="149051" y="486384"/>
                  </a:cubicBezTo>
                  <a:cubicBezTo>
                    <a:pt x="149051" y="486384"/>
                    <a:pt x="72870" y="552628"/>
                    <a:pt x="139114" y="600655"/>
                  </a:cubicBezTo>
                  <a:cubicBezTo>
                    <a:pt x="205360" y="648683"/>
                    <a:pt x="236825" y="534412"/>
                    <a:pt x="233513" y="534412"/>
                  </a:cubicBezTo>
                  <a:cubicBezTo>
                    <a:pt x="230202" y="534412"/>
                    <a:pt x="189626" y="642887"/>
                    <a:pt x="263323" y="658621"/>
                  </a:cubicBezTo>
                  <a:cubicBezTo>
                    <a:pt x="337021" y="674347"/>
                    <a:pt x="326257" y="534412"/>
                    <a:pt x="326257" y="534412"/>
                  </a:cubicBezTo>
                  <a:cubicBezTo>
                    <a:pt x="326257" y="534412"/>
                    <a:pt x="294790" y="650339"/>
                    <a:pt x="382564" y="658621"/>
                  </a:cubicBezTo>
                  <a:cubicBezTo>
                    <a:pt x="470339" y="666910"/>
                    <a:pt x="417343" y="547659"/>
                    <a:pt x="417343" y="547659"/>
                  </a:cubicBezTo>
                  <a:cubicBezTo>
                    <a:pt x="417343" y="547659"/>
                    <a:pt x="450465" y="645372"/>
                    <a:pt x="510086" y="607281"/>
                  </a:cubicBezTo>
                  <a:cubicBezTo>
                    <a:pt x="569706" y="569189"/>
                    <a:pt x="503461" y="486384"/>
                    <a:pt x="503461" y="486384"/>
                  </a:cubicBezTo>
                  <a:cubicBezTo>
                    <a:pt x="503461" y="486384"/>
                    <a:pt x="539896" y="559253"/>
                    <a:pt x="611109" y="506256"/>
                  </a:cubicBezTo>
                  <a:cubicBezTo>
                    <a:pt x="682322" y="453261"/>
                    <a:pt x="573847" y="411029"/>
                    <a:pt x="573847" y="411029"/>
                  </a:cubicBezTo>
                  <a:cubicBezTo>
                    <a:pt x="573847" y="411029"/>
                    <a:pt x="644232" y="426762"/>
                    <a:pt x="655824" y="368798"/>
                  </a:cubicBezTo>
                  <a:cubicBezTo>
                    <a:pt x="667415" y="310834"/>
                    <a:pt x="584611" y="304209"/>
                    <a:pt x="584611" y="304209"/>
                  </a:cubicBezTo>
                  <a:cubicBezTo>
                    <a:pt x="584611" y="304209"/>
                    <a:pt x="659138" y="299241"/>
                    <a:pt x="635951" y="213123"/>
                  </a:cubicBezTo>
                  <a:cubicBezTo>
                    <a:pt x="594548" y="175032"/>
                    <a:pt x="511742" y="219746"/>
                    <a:pt x="511742" y="219746"/>
                  </a:cubicBezTo>
                  <a:cubicBezTo>
                    <a:pt x="511742" y="219746"/>
                    <a:pt x="619390" y="181657"/>
                    <a:pt x="579643" y="118724"/>
                  </a:cubicBezTo>
                  <a:cubicBezTo>
                    <a:pt x="539896" y="55791"/>
                    <a:pt x="453777" y="141909"/>
                    <a:pt x="453777" y="141909"/>
                  </a:cubicBezTo>
                  <a:cubicBezTo>
                    <a:pt x="453777" y="141909"/>
                    <a:pt x="526647" y="60759"/>
                    <a:pt x="473652" y="37573"/>
                  </a:cubicBezTo>
                  <a:cubicBezTo>
                    <a:pt x="420655" y="14388"/>
                    <a:pt x="382564" y="102163"/>
                    <a:pt x="382564" y="102163"/>
                  </a:cubicBezTo>
                  <a:cubicBezTo>
                    <a:pt x="382564" y="102163"/>
                    <a:pt x="412374" y="7763"/>
                    <a:pt x="334537" y="0"/>
                  </a:cubicBezTo>
                  <a:cubicBezTo>
                    <a:pt x="256699" y="-5486"/>
                    <a:pt x="291477" y="113755"/>
                    <a:pt x="288165" y="110443"/>
                  </a:cubicBezTo>
                  <a:close/>
                </a:path>
              </a:pathLst>
            </a:custGeom>
            <a:noFill/>
            <a:ln w="7700" cap="flat">
              <a:solidFill>
                <a:srgbClr val="000000"/>
              </a:solidFill>
              <a:bevel/>
            </a:ln>
          </p:spPr>
        </p:sp>
        <p:grpSp>
          <p:nvGrpSpPr>
            <p:cNvPr id="1187" name="Plant 38"/>
            <p:cNvGrpSpPr/>
            <p:nvPr/>
          </p:nvGrpSpPr>
          <p:grpSpPr>
            <a:xfrm>
              <a:off x="2295153" y="5275343"/>
              <a:ext cx="753082" cy="727515"/>
              <a:chOff x="2295153" y="5275343"/>
              <a:chExt cx="753082" cy="727515"/>
            </a:xfrm>
          </p:grpSpPr>
          <p:sp>
            <p:nvSpPr>
              <p:cNvPr id="1188" name="Freeform 1187"/>
              <p:cNvSpPr/>
              <p:nvPr/>
            </p:nvSpPr>
            <p:spPr>
              <a:xfrm>
                <a:off x="2383478" y="5291031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1"/>
                    </a:moveTo>
                    <a:cubicBezTo>
                      <a:pt x="292478" y="346401"/>
                      <a:pt x="94136" y="450535"/>
                      <a:pt x="14798" y="237315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2" y="157977"/>
                    </a:cubicBezTo>
                    <a:cubicBezTo>
                      <a:pt x="29674" y="237315"/>
                      <a:pt x="138762" y="326569"/>
                      <a:pt x="138762" y="326569"/>
                    </a:cubicBezTo>
                    <a:cubicBezTo>
                      <a:pt x="138762" y="326569"/>
                      <a:pt x="208183" y="366232"/>
                      <a:pt x="292478" y="346401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89" name="Freeform 1188"/>
              <p:cNvSpPr/>
              <p:nvPr/>
            </p:nvSpPr>
            <p:spPr>
              <a:xfrm rot="3600000">
                <a:off x="2588016" y="5245128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90" name="Freeform 1189"/>
              <p:cNvSpPr/>
              <p:nvPr/>
            </p:nvSpPr>
            <p:spPr>
              <a:xfrm rot="6600000">
                <a:off x="2730972" y="5397368"/>
                <a:ext cx="292866" cy="373054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4">
                    <a:moveTo>
                      <a:pt x="292478" y="346400"/>
                    </a:moveTo>
                    <a:cubicBezTo>
                      <a:pt x="292478" y="346400"/>
                      <a:pt x="94136" y="450534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1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91" name="Freeform 1190"/>
              <p:cNvSpPr/>
              <p:nvPr/>
            </p:nvSpPr>
            <p:spPr>
              <a:xfrm rot="10800000">
                <a:off x="2682154" y="5612378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1"/>
                    </a:moveTo>
                    <a:cubicBezTo>
                      <a:pt x="292478" y="346401"/>
                      <a:pt x="94136" y="450535"/>
                      <a:pt x="14798" y="237315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2" y="157977"/>
                    </a:cubicBezTo>
                    <a:cubicBezTo>
                      <a:pt x="29674" y="237315"/>
                      <a:pt x="138762" y="326569"/>
                      <a:pt x="138762" y="326569"/>
                    </a:cubicBezTo>
                    <a:cubicBezTo>
                      <a:pt x="138762" y="326569"/>
                      <a:pt x="208183" y="366232"/>
                      <a:pt x="292478" y="346401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92" name="Freeform 1191"/>
              <p:cNvSpPr/>
              <p:nvPr/>
            </p:nvSpPr>
            <p:spPr>
              <a:xfrm rot="-7200000">
                <a:off x="2466571" y="5658857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  <p:sp>
            <p:nvSpPr>
              <p:cNvPr id="1193" name="Freeform 1192"/>
              <p:cNvSpPr/>
              <p:nvPr/>
            </p:nvSpPr>
            <p:spPr>
              <a:xfrm rot="-3600000">
                <a:off x="2313741" y="5494991"/>
                <a:ext cx="292866" cy="373055"/>
              </a:xfrm>
              <a:custGeom>
                <a:avLst/>
                <a:gdLst/>
                <a:ahLst/>
                <a:cxnLst/>
                <a:rect l="0" t="0" r="0" b="0"/>
                <a:pathLst>
                  <a:path w="292866" h="373055">
                    <a:moveTo>
                      <a:pt x="292478" y="346400"/>
                    </a:moveTo>
                    <a:cubicBezTo>
                      <a:pt x="292478" y="346400"/>
                      <a:pt x="94136" y="450535"/>
                      <a:pt x="14798" y="237314"/>
                    </a:cubicBezTo>
                    <a:cubicBezTo>
                      <a:pt x="-64539" y="24096"/>
                      <a:pt x="188348" y="-697"/>
                      <a:pt x="188348" y="-697"/>
                    </a:cubicBezTo>
                    <a:cubicBezTo>
                      <a:pt x="188348" y="-697"/>
                      <a:pt x="247852" y="78640"/>
                      <a:pt x="138763" y="157977"/>
                    </a:cubicBezTo>
                    <a:cubicBezTo>
                      <a:pt x="29674" y="237314"/>
                      <a:pt x="138763" y="326568"/>
                      <a:pt x="138763" y="326568"/>
                    </a:cubicBezTo>
                    <a:cubicBezTo>
                      <a:pt x="138763" y="326568"/>
                      <a:pt x="208183" y="366232"/>
                      <a:pt x="292478" y="346400"/>
                    </a:cubicBezTo>
                    <a:close/>
                  </a:path>
                </a:pathLst>
              </a:custGeom>
              <a:noFill/>
              <a:ln w="7700" cap="rnd">
                <a:solidFill>
                  <a:srgbClr val="000000"/>
                </a:solidFill>
                <a:miter lim="800000"/>
              </a:ln>
            </p:spPr>
          </p:sp>
        </p:grpSp>
        <p:grpSp>
          <p:nvGrpSpPr>
            <p:cNvPr id="1196" name="Title Bar 15"/>
            <p:cNvGrpSpPr/>
            <p:nvPr/>
          </p:nvGrpSpPr>
          <p:grpSpPr>
            <a:xfrm>
              <a:off x="2878000" y="256600"/>
              <a:ext cx="3388000" cy="431200"/>
              <a:chOff x="2878000" y="256600"/>
              <a:chExt cx="3388000" cy="431200"/>
            </a:xfrm>
          </p:grpSpPr>
          <p:sp>
            <p:nvSpPr>
              <p:cNvPr id="1197" name="Title bar"/>
              <p:cNvSpPr/>
              <p:nvPr/>
            </p:nvSpPr>
            <p:spPr>
              <a:xfrm>
                <a:off x="2878000" y="256600"/>
                <a:ext cx="3388000" cy="431200"/>
              </a:xfrm>
              <a:custGeom>
                <a:avLst/>
                <a:gdLst/>
                <a:ahLst/>
                <a:cxnLst/>
                <a:rect l="0" t="0" r="0" b="0"/>
                <a:pathLst>
                  <a:path w="3388000" h="431200">
                    <a:moveTo>
                      <a:pt x="215600" y="431200"/>
                    </a:moveTo>
                    <a:lnTo>
                      <a:pt x="3172400" y="431200"/>
                    </a:lnTo>
                    <a:cubicBezTo>
                      <a:pt x="3291473" y="431200"/>
                      <a:pt x="3388000" y="334676"/>
                      <a:pt x="3388000" y="215600"/>
                    </a:cubicBezTo>
                    <a:cubicBezTo>
                      <a:pt x="3388000" y="96524"/>
                      <a:pt x="3291473" y="0"/>
                      <a:pt x="3172400" y="0"/>
                    </a:cubicBezTo>
                    <a:lnTo>
                      <a:pt x="215600" y="0"/>
                    </a:lnTo>
                    <a:cubicBezTo>
                      <a:pt x="96524" y="0"/>
                      <a:pt x="0" y="96524"/>
                      <a:pt x="0" y="215600"/>
                    </a:cubicBezTo>
                    <a:cubicBezTo>
                      <a:pt x="0" y="334676"/>
                      <a:pt x="96524" y="431200"/>
                      <a:pt x="215600" y="431200"/>
                    </a:cubicBezTo>
                    <a:close/>
                  </a:path>
                </a:pathLst>
              </a:custGeom>
              <a:solidFill>
                <a:srgbClr val="C9C9C9"/>
              </a:solidFill>
              <a:ln w="7700" cap="flat">
                <a:solidFill>
                  <a:srgbClr val="C9C9C9"/>
                </a:solidFill>
                <a:bevel/>
              </a:ln>
            </p:spPr>
          </p:sp>
          <p:sp>
            <p:nvSpPr>
              <p:cNvPr id="1198" name="Title bar"/>
              <p:cNvSpPr/>
              <p:nvPr/>
            </p:nvSpPr>
            <p:spPr>
              <a:xfrm>
                <a:off x="2916500" y="295100"/>
                <a:ext cx="3311000" cy="354200"/>
              </a:xfrm>
              <a:custGeom>
                <a:avLst/>
                <a:gdLst>
                  <a:gd name="rtl" fmla="*/ 30800 w 3311000"/>
                  <a:gd name="rtt" fmla="*/ 30800 h 354200"/>
                  <a:gd name="rtr" fmla="*/ 3280200 w 3311000"/>
                  <a:gd name="rtb" fmla="*/ 323400 h 354200"/>
                </a:gdLst>
                <a:ahLst/>
                <a:cxnLst/>
                <a:rect l="rtl" t="rtt" r="rtr" b="rtb"/>
                <a:pathLst>
                  <a:path w="3311000" h="354200">
                    <a:moveTo>
                      <a:pt x="177100" y="354200"/>
                    </a:moveTo>
                    <a:lnTo>
                      <a:pt x="3133900" y="354200"/>
                    </a:lnTo>
                    <a:cubicBezTo>
                      <a:pt x="3231713" y="354200"/>
                      <a:pt x="3311000" y="274912"/>
                      <a:pt x="3311000" y="177100"/>
                    </a:cubicBezTo>
                    <a:cubicBezTo>
                      <a:pt x="3311000" y="79288"/>
                      <a:pt x="3231713" y="0"/>
                      <a:pt x="3133900" y="0"/>
                    </a:cubicBezTo>
                    <a:lnTo>
                      <a:pt x="177100" y="0"/>
                    </a:lnTo>
                    <a:cubicBezTo>
                      <a:pt x="79288" y="0"/>
                      <a:pt x="0" y="79288"/>
                      <a:pt x="0" y="177100"/>
                    </a:cubicBezTo>
                    <a:cubicBezTo>
                      <a:pt x="0" y="274912"/>
                      <a:pt x="79288" y="354200"/>
                      <a:pt x="177100" y="354200"/>
                    </a:cubicBezTo>
                    <a:close/>
                  </a:path>
                </a:pathLst>
              </a:custGeom>
              <a:solidFill>
                <a:srgbClr val="B5CB90"/>
              </a:solidFill>
              <a:ln w="7700" cap="flat">
                <a:solidFill>
                  <a:srgbClr val="FFFFFF"/>
                </a:solidFill>
                <a:bevel/>
              </a:ln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FFFFFF"/>
                    </a:solidFill>
                    <a:latin typeface="Arial"/>
                  </a:rPr>
                  <a:t>Kindergarten Color Worksheet</a:t>
                </a:r>
              </a:p>
            </p:txBody>
          </p:sp>
        </p:grpSp>
        <p:sp>
          <p:nvSpPr>
            <p:cNvPr id="284" name="Text 284"/>
            <p:cNvSpPr txBox="1"/>
            <p:nvPr/>
          </p:nvSpPr>
          <p:spPr>
            <a:xfrm>
              <a:off x="59800" y="780200"/>
              <a:ext cx="3480400" cy="492800"/>
            </a:xfrm>
            <a:prstGeom prst="rect">
              <a:avLst/>
            </a:prstGeom>
            <a:noFill/>
          </p:spPr>
          <p:txBody>
            <a:bodyPr wrap="square" lIns="28000" tIns="18000" rIns="28000" bIns="18000" rtlCol="0" anchor="ctr"/>
            <a:lstStyle/>
            <a:p>
              <a:pPr algn="l"/>
              <a:r>
                <a:rPr sz="1248">
                  <a:solidFill>
                    <a:srgbClr val="303030"/>
                  </a:solidFill>
                  <a:latin typeface="Arial"/>
                </a:rPr>
                <a:t>Color each flower like the ones below.</a:t>
              </a:r>
            </a:p>
          </p:txBody>
        </p:sp>
        <p:grpSp>
          <p:nvGrpSpPr>
            <p:cNvPr id="1200" name="Toy"/>
            <p:cNvGrpSpPr/>
            <p:nvPr/>
          </p:nvGrpSpPr>
          <p:grpSpPr>
            <a:xfrm>
              <a:off x="44323" y="5284578"/>
              <a:ext cx="1093477" cy="1336474"/>
              <a:chOff x="44323" y="5284578"/>
              <a:chExt cx="1093477" cy="1336474"/>
            </a:xfrm>
          </p:grpSpPr>
          <p:sp>
            <p:nvSpPr>
              <p:cNvPr id="1201" name="Freeform 1200"/>
              <p:cNvSpPr/>
              <p:nvPr/>
            </p:nvSpPr>
            <p:spPr>
              <a:xfrm>
                <a:off x="409681" y="5284578"/>
                <a:ext cx="672029" cy="1096141"/>
              </a:xfrm>
              <a:custGeom>
                <a:avLst/>
                <a:gdLst/>
                <a:ahLst/>
                <a:cxnLst/>
                <a:rect l="0" t="0" r="0" b="0"/>
                <a:pathLst>
                  <a:path w="672029" h="1096141">
                    <a:moveTo>
                      <a:pt x="0" y="115367"/>
                    </a:moveTo>
                    <a:lnTo>
                      <a:pt x="8665" y="109302"/>
                    </a:lnTo>
                    <a:cubicBezTo>
                      <a:pt x="8665" y="106345"/>
                      <a:pt x="14580" y="89341"/>
                      <a:pt x="14580" y="89341"/>
                    </a:cubicBezTo>
                    <a:cubicBezTo>
                      <a:pt x="14580" y="89341"/>
                      <a:pt x="11992" y="111889"/>
                      <a:pt x="18277" y="105606"/>
                    </a:cubicBezTo>
                    <a:cubicBezTo>
                      <a:pt x="24561" y="99322"/>
                      <a:pt x="24931" y="93037"/>
                      <a:pt x="24931" y="93037"/>
                    </a:cubicBezTo>
                    <a:cubicBezTo>
                      <a:pt x="24931" y="93037"/>
                      <a:pt x="27889" y="101170"/>
                      <a:pt x="27889" y="101170"/>
                    </a:cubicBezTo>
                    <a:cubicBezTo>
                      <a:pt x="27889" y="101170"/>
                      <a:pt x="36022" y="90819"/>
                      <a:pt x="37501" y="89341"/>
                    </a:cubicBezTo>
                    <a:cubicBezTo>
                      <a:pt x="38979" y="87862"/>
                      <a:pt x="46003" y="111889"/>
                      <a:pt x="48591" y="109302"/>
                    </a:cubicBezTo>
                    <a:cubicBezTo>
                      <a:pt x="51179" y="106714"/>
                      <a:pt x="65597" y="83426"/>
                      <a:pt x="65597" y="83426"/>
                    </a:cubicBezTo>
                    <a:cubicBezTo>
                      <a:pt x="65597" y="83426"/>
                      <a:pt x="62640" y="99691"/>
                      <a:pt x="65597" y="99691"/>
                    </a:cubicBezTo>
                    <a:cubicBezTo>
                      <a:pt x="68554" y="99691"/>
                      <a:pt x="81124" y="89341"/>
                      <a:pt x="81124" y="89341"/>
                    </a:cubicBezTo>
                    <a:cubicBezTo>
                      <a:pt x="81124" y="89341"/>
                      <a:pt x="77427" y="93037"/>
                      <a:pt x="81124" y="93037"/>
                    </a:cubicBezTo>
                    <a:cubicBezTo>
                      <a:pt x="84820" y="93037"/>
                      <a:pt x="89997" y="85644"/>
                      <a:pt x="89997" y="85644"/>
                    </a:cubicBezTo>
                    <a:cubicBezTo>
                      <a:pt x="89997" y="85644"/>
                      <a:pt x="86300" y="95255"/>
                      <a:pt x="89997" y="95255"/>
                    </a:cubicBezTo>
                    <a:cubicBezTo>
                      <a:pt x="93694" y="95255"/>
                      <a:pt x="111438" y="83426"/>
                      <a:pt x="111438" y="83426"/>
                    </a:cubicBezTo>
                    <a:lnTo>
                      <a:pt x="113657" y="95255"/>
                    </a:lnTo>
                    <a:lnTo>
                      <a:pt x="128444" y="85644"/>
                    </a:lnTo>
                    <a:cubicBezTo>
                      <a:pt x="128444" y="85644"/>
                      <a:pt x="121050" y="106345"/>
                      <a:pt x="128444" y="99691"/>
                    </a:cubicBezTo>
                    <a:cubicBezTo>
                      <a:pt x="135838" y="93037"/>
                      <a:pt x="137317" y="67161"/>
                      <a:pt x="141753" y="83426"/>
                    </a:cubicBezTo>
                    <a:cubicBezTo>
                      <a:pt x="146190" y="99691"/>
                      <a:pt x="146190" y="99691"/>
                      <a:pt x="146190" y="99691"/>
                    </a:cubicBezTo>
                    <a:lnTo>
                      <a:pt x="155063" y="83426"/>
                    </a:lnTo>
                    <a:lnTo>
                      <a:pt x="155063" y="93037"/>
                    </a:lnTo>
                    <a:cubicBezTo>
                      <a:pt x="155063" y="93037"/>
                      <a:pt x="160238" y="85644"/>
                      <a:pt x="162456" y="85644"/>
                    </a:cubicBezTo>
                    <a:cubicBezTo>
                      <a:pt x="164675" y="85644"/>
                      <a:pt x="164675" y="95255"/>
                      <a:pt x="166893" y="95255"/>
                    </a:cubicBezTo>
                    <a:cubicBezTo>
                      <a:pt x="169110" y="95255"/>
                      <a:pt x="181680" y="87862"/>
                      <a:pt x="181680" y="87862"/>
                    </a:cubicBezTo>
                    <a:cubicBezTo>
                      <a:pt x="181680" y="87862"/>
                      <a:pt x="177983" y="99691"/>
                      <a:pt x="181680" y="99691"/>
                    </a:cubicBezTo>
                    <a:cubicBezTo>
                      <a:pt x="185377" y="99691"/>
                      <a:pt x="200905" y="83426"/>
                      <a:pt x="200905" y="83426"/>
                    </a:cubicBezTo>
                    <a:lnTo>
                      <a:pt x="200905" y="99691"/>
                    </a:lnTo>
                    <a:lnTo>
                      <a:pt x="209037" y="89341"/>
                    </a:lnTo>
                    <a:cubicBezTo>
                      <a:pt x="209037" y="89341"/>
                      <a:pt x="206820" y="103388"/>
                      <a:pt x="209037" y="103388"/>
                    </a:cubicBezTo>
                    <a:cubicBezTo>
                      <a:pt x="211255" y="103388"/>
                      <a:pt x="221607" y="87862"/>
                      <a:pt x="221607" y="87862"/>
                    </a:cubicBezTo>
                    <a:lnTo>
                      <a:pt x="221607" y="99691"/>
                    </a:lnTo>
                    <a:cubicBezTo>
                      <a:pt x="221607" y="99691"/>
                      <a:pt x="226783" y="81947"/>
                      <a:pt x="226783" y="85644"/>
                    </a:cubicBezTo>
                    <a:cubicBezTo>
                      <a:pt x="226783" y="89341"/>
                      <a:pt x="235655" y="107823"/>
                      <a:pt x="236394" y="105606"/>
                    </a:cubicBezTo>
                    <a:cubicBezTo>
                      <a:pt x="237134" y="103388"/>
                      <a:pt x="240091" y="87862"/>
                      <a:pt x="240091" y="87862"/>
                    </a:cubicBezTo>
                    <a:cubicBezTo>
                      <a:pt x="240091" y="87862"/>
                      <a:pt x="244528" y="85644"/>
                      <a:pt x="246746" y="89341"/>
                    </a:cubicBezTo>
                    <a:cubicBezTo>
                      <a:pt x="248964" y="93037"/>
                      <a:pt x="253400" y="76033"/>
                      <a:pt x="253400" y="76033"/>
                    </a:cubicBezTo>
                    <a:lnTo>
                      <a:pt x="277061" y="89341"/>
                    </a:lnTo>
                    <a:lnTo>
                      <a:pt x="272624" y="63465"/>
                    </a:lnTo>
                    <a:lnTo>
                      <a:pt x="299242" y="76033"/>
                    </a:lnTo>
                    <a:lnTo>
                      <a:pt x="295544" y="54593"/>
                    </a:lnTo>
                    <a:lnTo>
                      <a:pt x="310333" y="61247"/>
                    </a:lnTo>
                    <a:lnTo>
                      <a:pt x="303679" y="42025"/>
                    </a:lnTo>
                    <a:lnTo>
                      <a:pt x="321793" y="49788"/>
                    </a:lnTo>
                    <a:lnTo>
                      <a:pt x="321793" y="34632"/>
                    </a:lnTo>
                    <a:cubicBezTo>
                      <a:pt x="321793" y="34632"/>
                      <a:pt x="340346" y="45722"/>
                      <a:pt x="341386" y="45722"/>
                    </a:cubicBezTo>
                    <a:cubicBezTo>
                      <a:pt x="342865" y="45722"/>
                      <a:pt x="341386" y="22803"/>
                      <a:pt x="341386" y="22803"/>
                    </a:cubicBezTo>
                    <a:cubicBezTo>
                      <a:pt x="341386" y="22803"/>
                      <a:pt x="350998" y="41286"/>
                      <a:pt x="353217" y="39068"/>
                    </a:cubicBezTo>
                    <a:cubicBezTo>
                      <a:pt x="355434" y="36850"/>
                      <a:pt x="357653" y="13931"/>
                      <a:pt x="357653" y="13931"/>
                    </a:cubicBezTo>
                    <a:lnTo>
                      <a:pt x="366525" y="29457"/>
                    </a:lnTo>
                    <a:lnTo>
                      <a:pt x="378356" y="10235"/>
                    </a:lnTo>
                    <a:cubicBezTo>
                      <a:pt x="378356" y="10235"/>
                      <a:pt x="373180" y="31675"/>
                      <a:pt x="382052" y="22803"/>
                    </a:cubicBezTo>
                    <a:cubicBezTo>
                      <a:pt x="390924" y="13931"/>
                      <a:pt x="399058" y="-5291"/>
                      <a:pt x="399058" y="1363"/>
                    </a:cubicBezTo>
                    <a:cubicBezTo>
                      <a:pt x="399058" y="8017"/>
                      <a:pt x="393144" y="19846"/>
                      <a:pt x="399058" y="16889"/>
                    </a:cubicBezTo>
                    <a:cubicBezTo>
                      <a:pt x="404973" y="13931"/>
                      <a:pt x="423458" y="-1594"/>
                      <a:pt x="424198" y="1363"/>
                    </a:cubicBezTo>
                    <a:cubicBezTo>
                      <a:pt x="424937" y="4320"/>
                      <a:pt x="424198" y="13931"/>
                      <a:pt x="424198" y="13931"/>
                    </a:cubicBezTo>
                    <a:lnTo>
                      <a:pt x="452293" y="3581"/>
                    </a:lnTo>
                    <a:cubicBezTo>
                      <a:pt x="452293" y="3581"/>
                      <a:pt x="427155" y="24282"/>
                      <a:pt x="438246" y="20585"/>
                    </a:cubicBezTo>
                    <a:cubicBezTo>
                      <a:pt x="449336" y="16889"/>
                      <a:pt x="482609" y="4320"/>
                      <a:pt x="482609" y="5799"/>
                    </a:cubicBezTo>
                    <a:cubicBezTo>
                      <a:pt x="482609" y="7278"/>
                      <a:pt x="453773" y="19846"/>
                      <a:pt x="471518" y="18367"/>
                    </a:cubicBezTo>
                    <a:cubicBezTo>
                      <a:pt x="489263" y="16889"/>
                      <a:pt x="501059" y="15190"/>
                      <a:pt x="501059" y="15190"/>
                    </a:cubicBezTo>
                    <a:lnTo>
                      <a:pt x="494439" y="27978"/>
                    </a:lnTo>
                    <a:cubicBezTo>
                      <a:pt x="494439" y="27978"/>
                      <a:pt x="519544" y="27019"/>
                      <a:pt x="512889" y="29977"/>
                    </a:cubicBezTo>
                    <a:cubicBezTo>
                      <a:pt x="506235" y="32934"/>
                      <a:pt x="494439" y="39068"/>
                      <a:pt x="494439" y="39068"/>
                    </a:cubicBezTo>
                    <a:lnTo>
                      <a:pt x="525493" y="40546"/>
                    </a:lnTo>
                    <a:lnTo>
                      <a:pt x="511444" y="54593"/>
                    </a:lnTo>
                    <a:lnTo>
                      <a:pt x="531408" y="54593"/>
                    </a:lnTo>
                    <a:lnTo>
                      <a:pt x="522535" y="63465"/>
                    </a:lnTo>
                    <a:cubicBezTo>
                      <a:pt x="522535" y="63465"/>
                      <a:pt x="535810" y="69160"/>
                      <a:pt x="536549" y="70639"/>
                    </a:cubicBezTo>
                    <a:cubicBezTo>
                      <a:pt x="537288" y="72117"/>
                      <a:pt x="525493" y="85644"/>
                      <a:pt x="525493" y="85644"/>
                    </a:cubicBezTo>
                    <a:lnTo>
                      <a:pt x="552111" y="93037"/>
                    </a:lnTo>
                    <a:lnTo>
                      <a:pt x="539541" y="105606"/>
                    </a:lnTo>
                    <a:lnTo>
                      <a:pt x="558765" y="112999"/>
                    </a:lnTo>
                    <a:cubicBezTo>
                      <a:pt x="558765" y="112999"/>
                      <a:pt x="548783" y="120021"/>
                      <a:pt x="546935" y="121131"/>
                    </a:cubicBezTo>
                    <a:cubicBezTo>
                      <a:pt x="545086" y="122241"/>
                      <a:pt x="560613" y="142941"/>
                      <a:pt x="560613" y="142941"/>
                    </a:cubicBezTo>
                    <a:lnTo>
                      <a:pt x="537323" y="142941"/>
                    </a:lnTo>
                    <a:lnTo>
                      <a:pt x="549892" y="157357"/>
                    </a:lnTo>
                    <a:lnTo>
                      <a:pt x="542499" y="157357"/>
                    </a:lnTo>
                    <a:lnTo>
                      <a:pt x="555808" y="181015"/>
                    </a:lnTo>
                    <a:lnTo>
                      <a:pt x="534735" y="175470"/>
                    </a:lnTo>
                    <a:lnTo>
                      <a:pt x="546935" y="196540"/>
                    </a:lnTo>
                    <a:lnTo>
                      <a:pt x="531408" y="194323"/>
                    </a:lnTo>
                    <a:lnTo>
                      <a:pt x="534735" y="213544"/>
                    </a:lnTo>
                    <a:lnTo>
                      <a:pt x="522535" y="214284"/>
                    </a:lnTo>
                    <a:lnTo>
                      <a:pt x="542499" y="233505"/>
                    </a:lnTo>
                    <a:lnTo>
                      <a:pt x="515141" y="231287"/>
                    </a:lnTo>
                    <a:lnTo>
                      <a:pt x="531408" y="254945"/>
                    </a:lnTo>
                    <a:lnTo>
                      <a:pt x="511444" y="243117"/>
                    </a:lnTo>
                    <a:cubicBezTo>
                      <a:pt x="511444" y="243117"/>
                      <a:pt x="527711" y="261599"/>
                      <a:pt x="522535" y="261599"/>
                    </a:cubicBezTo>
                    <a:cubicBezTo>
                      <a:pt x="517359" y="261599"/>
                      <a:pt x="484827" y="257163"/>
                      <a:pt x="484827" y="257163"/>
                    </a:cubicBezTo>
                    <a:lnTo>
                      <a:pt x="507747" y="274168"/>
                    </a:lnTo>
                    <a:cubicBezTo>
                      <a:pt x="507747" y="274168"/>
                      <a:pt x="476694" y="278604"/>
                      <a:pt x="479651" y="279342"/>
                    </a:cubicBezTo>
                    <a:cubicBezTo>
                      <a:pt x="482609" y="280082"/>
                      <a:pt x="510705" y="283778"/>
                      <a:pt x="507747" y="284518"/>
                    </a:cubicBezTo>
                    <a:cubicBezTo>
                      <a:pt x="504790" y="285257"/>
                      <a:pt x="479651" y="302261"/>
                      <a:pt x="479651" y="302261"/>
                    </a:cubicBezTo>
                    <a:cubicBezTo>
                      <a:pt x="479651" y="302261"/>
                      <a:pt x="507747" y="300043"/>
                      <a:pt x="507747" y="302261"/>
                    </a:cubicBezTo>
                    <a:cubicBezTo>
                      <a:pt x="507747" y="304479"/>
                      <a:pt x="494439" y="325919"/>
                      <a:pt x="494439" y="325919"/>
                    </a:cubicBezTo>
                    <a:lnTo>
                      <a:pt x="518098" y="325919"/>
                    </a:lnTo>
                    <a:lnTo>
                      <a:pt x="505529" y="344402"/>
                    </a:lnTo>
                    <a:cubicBezTo>
                      <a:pt x="505529" y="344402"/>
                      <a:pt x="532886" y="345881"/>
                      <a:pt x="529189" y="349578"/>
                    </a:cubicBezTo>
                    <a:cubicBezTo>
                      <a:pt x="525493" y="353274"/>
                      <a:pt x="489263" y="362885"/>
                      <a:pt x="489263" y="362885"/>
                    </a:cubicBezTo>
                    <a:lnTo>
                      <a:pt x="519578" y="374713"/>
                    </a:lnTo>
                    <a:lnTo>
                      <a:pt x="507747" y="381368"/>
                    </a:lnTo>
                    <a:lnTo>
                      <a:pt x="522535" y="388760"/>
                    </a:lnTo>
                    <a:lnTo>
                      <a:pt x="503681" y="398001"/>
                    </a:lnTo>
                    <a:lnTo>
                      <a:pt x="519578" y="410939"/>
                    </a:lnTo>
                    <a:lnTo>
                      <a:pt x="496657" y="410939"/>
                    </a:lnTo>
                    <a:lnTo>
                      <a:pt x="515141" y="441251"/>
                    </a:lnTo>
                    <a:lnTo>
                      <a:pt x="492221" y="425726"/>
                    </a:lnTo>
                    <a:lnTo>
                      <a:pt x="507747" y="456038"/>
                    </a:lnTo>
                    <a:lnTo>
                      <a:pt x="489263" y="452340"/>
                    </a:lnTo>
                    <a:lnTo>
                      <a:pt x="511444" y="481173"/>
                    </a:lnTo>
                    <a:lnTo>
                      <a:pt x="476324" y="471933"/>
                    </a:lnTo>
                    <a:lnTo>
                      <a:pt x="496657" y="501874"/>
                    </a:lnTo>
                    <a:lnTo>
                      <a:pt x="462644" y="487828"/>
                    </a:lnTo>
                    <a:lnTo>
                      <a:pt x="492221" y="533664"/>
                    </a:lnTo>
                    <a:lnTo>
                      <a:pt x="445639" y="510746"/>
                    </a:lnTo>
                    <a:lnTo>
                      <a:pt x="462644" y="542537"/>
                    </a:lnTo>
                    <a:lnTo>
                      <a:pt x="431591" y="529229"/>
                    </a:lnTo>
                    <a:lnTo>
                      <a:pt x="443421" y="563976"/>
                    </a:lnTo>
                    <a:lnTo>
                      <a:pt x="418282" y="549189"/>
                    </a:lnTo>
                    <a:lnTo>
                      <a:pt x="431591" y="583937"/>
                    </a:lnTo>
                    <a:lnTo>
                      <a:pt x="402015" y="578023"/>
                    </a:lnTo>
                    <a:lnTo>
                      <a:pt x="403864" y="594658"/>
                    </a:lnTo>
                    <a:lnTo>
                      <a:pt x="378356" y="586155"/>
                    </a:lnTo>
                    <a:lnTo>
                      <a:pt x="387968" y="608334"/>
                    </a:lnTo>
                    <a:lnTo>
                      <a:pt x="353217" y="600942"/>
                    </a:lnTo>
                    <a:lnTo>
                      <a:pt x="366525" y="615727"/>
                    </a:lnTo>
                    <a:lnTo>
                      <a:pt x="366525" y="624600"/>
                    </a:lnTo>
                    <a:lnTo>
                      <a:pt x="382052" y="616467"/>
                    </a:lnTo>
                    <a:cubicBezTo>
                      <a:pt x="382052" y="616467"/>
                      <a:pt x="379095" y="636428"/>
                      <a:pt x="382052" y="633471"/>
                    </a:cubicBezTo>
                    <a:cubicBezTo>
                      <a:pt x="385010" y="630515"/>
                      <a:pt x="394622" y="620903"/>
                      <a:pt x="394622" y="620903"/>
                    </a:cubicBezTo>
                    <a:lnTo>
                      <a:pt x="394622" y="629035"/>
                    </a:lnTo>
                    <a:lnTo>
                      <a:pt x="408670" y="620903"/>
                    </a:lnTo>
                    <a:lnTo>
                      <a:pt x="408670" y="643083"/>
                    </a:lnTo>
                    <a:lnTo>
                      <a:pt x="431591" y="622381"/>
                    </a:lnTo>
                    <a:cubicBezTo>
                      <a:pt x="431591" y="622381"/>
                      <a:pt x="427154" y="645300"/>
                      <a:pt x="429373" y="645300"/>
                    </a:cubicBezTo>
                    <a:cubicBezTo>
                      <a:pt x="431591" y="645300"/>
                      <a:pt x="430852" y="639386"/>
                      <a:pt x="438246" y="636428"/>
                    </a:cubicBezTo>
                    <a:cubicBezTo>
                      <a:pt x="445639" y="633471"/>
                      <a:pt x="445639" y="645300"/>
                      <a:pt x="445639" y="645300"/>
                    </a:cubicBezTo>
                    <a:lnTo>
                      <a:pt x="462644" y="638646"/>
                    </a:lnTo>
                    <a:lnTo>
                      <a:pt x="458209" y="657869"/>
                    </a:lnTo>
                    <a:cubicBezTo>
                      <a:pt x="458209" y="657869"/>
                      <a:pt x="494439" y="639386"/>
                      <a:pt x="494439" y="643083"/>
                    </a:cubicBezTo>
                    <a:cubicBezTo>
                      <a:pt x="494439" y="646779"/>
                      <a:pt x="484827" y="671176"/>
                      <a:pt x="484827" y="671176"/>
                    </a:cubicBezTo>
                    <a:lnTo>
                      <a:pt x="499615" y="667480"/>
                    </a:lnTo>
                    <a:lnTo>
                      <a:pt x="482609" y="680787"/>
                    </a:lnTo>
                    <a:lnTo>
                      <a:pt x="525493" y="667480"/>
                    </a:lnTo>
                    <a:lnTo>
                      <a:pt x="515141" y="683005"/>
                    </a:lnTo>
                    <a:cubicBezTo>
                      <a:pt x="515141" y="683005"/>
                      <a:pt x="549892" y="668958"/>
                      <a:pt x="549892" y="674872"/>
                    </a:cubicBezTo>
                    <a:cubicBezTo>
                      <a:pt x="549892" y="680787"/>
                      <a:pt x="531408" y="699270"/>
                      <a:pt x="531408" y="699270"/>
                    </a:cubicBezTo>
                    <a:lnTo>
                      <a:pt x="552111" y="694094"/>
                    </a:lnTo>
                    <a:cubicBezTo>
                      <a:pt x="552111" y="694094"/>
                      <a:pt x="538062" y="710360"/>
                      <a:pt x="542499" y="710360"/>
                    </a:cubicBezTo>
                    <a:cubicBezTo>
                      <a:pt x="546935" y="710360"/>
                      <a:pt x="568377" y="695573"/>
                      <a:pt x="566898" y="699270"/>
                    </a:cubicBezTo>
                    <a:cubicBezTo>
                      <a:pt x="565419" y="702966"/>
                      <a:pt x="552111" y="714056"/>
                      <a:pt x="552111" y="714056"/>
                    </a:cubicBezTo>
                    <a:lnTo>
                      <a:pt x="580946" y="716273"/>
                    </a:lnTo>
                    <a:lnTo>
                      <a:pt x="566898" y="722188"/>
                    </a:lnTo>
                    <a:lnTo>
                      <a:pt x="586122" y="724405"/>
                    </a:lnTo>
                    <a:lnTo>
                      <a:pt x="580946" y="729581"/>
                    </a:lnTo>
                    <a:lnTo>
                      <a:pt x="596843" y="732168"/>
                    </a:lnTo>
                    <a:lnTo>
                      <a:pt x="570595" y="746585"/>
                    </a:lnTo>
                    <a:lnTo>
                      <a:pt x="597582" y="743628"/>
                    </a:lnTo>
                    <a:cubicBezTo>
                      <a:pt x="597582" y="743628"/>
                      <a:pt x="583164" y="747325"/>
                      <a:pt x="586122" y="748064"/>
                    </a:cubicBezTo>
                    <a:cubicBezTo>
                      <a:pt x="589080" y="748803"/>
                      <a:pt x="605346" y="748064"/>
                      <a:pt x="605346" y="748064"/>
                    </a:cubicBezTo>
                    <a:cubicBezTo>
                      <a:pt x="605346" y="748064"/>
                      <a:pt x="587970" y="758783"/>
                      <a:pt x="589819" y="759153"/>
                    </a:cubicBezTo>
                    <a:cubicBezTo>
                      <a:pt x="591667" y="759523"/>
                      <a:pt x="611261" y="763589"/>
                      <a:pt x="610891" y="763219"/>
                    </a:cubicBezTo>
                    <a:lnTo>
                      <a:pt x="605346" y="769504"/>
                    </a:lnTo>
                    <a:lnTo>
                      <a:pt x="615697" y="773203"/>
                    </a:lnTo>
                    <a:lnTo>
                      <a:pt x="605346" y="781334"/>
                    </a:lnTo>
                    <a:lnTo>
                      <a:pt x="615697" y="789466"/>
                    </a:lnTo>
                    <a:cubicBezTo>
                      <a:pt x="615697" y="789466"/>
                      <a:pt x="605346" y="787248"/>
                      <a:pt x="605346" y="791683"/>
                    </a:cubicBezTo>
                    <a:cubicBezTo>
                      <a:pt x="605346" y="796118"/>
                      <a:pt x="626788" y="804250"/>
                      <a:pt x="626788" y="804250"/>
                    </a:cubicBezTo>
                    <a:cubicBezTo>
                      <a:pt x="626788" y="804250"/>
                      <a:pt x="606825" y="810902"/>
                      <a:pt x="609043" y="812381"/>
                    </a:cubicBezTo>
                    <a:cubicBezTo>
                      <a:pt x="611261" y="813859"/>
                      <a:pt x="629745" y="820520"/>
                      <a:pt x="631224" y="821998"/>
                    </a:cubicBezTo>
                    <a:cubicBezTo>
                      <a:pt x="632703" y="823476"/>
                      <a:pt x="611261" y="824216"/>
                      <a:pt x="613479" y="827912"/>
                    </a:cubicBezTo>
                    <a:cubicBezTo>
                      <a:pt x="615697" y="831608"/>
                      <a:pt x="636400" y="845652"/>
                      <a:pt x="636400" y="845652"/>
                    </a:cubicBezTo>
                    <a:lnTo>
                      <a:pt x="615697" y="845652"/>
                    </a:lnTo>
                    <a:lnTo>
                      <a:pt x="622352" y="863393"/>
                    </a:lnTo>
                    <a:lnTo>
                      <a:pt x="607194" y="865241"/>
                    </a:lnTo>
                    <a:lnTo>
                      <a:pt x="619394" y="883359"/>
                    </a:lnTo>
                    <a:lnTo>
                      <a:pt x="597582" y="879663"/>
                    </a:lnTo>
                    <a:lnTo>
                      <a:pt x="615697" y="900361"/>
                    </a:lnTo>
                    <a:lnTo>
                      <a:pt x="589819" y="900361"/>
                    </a:lnTo>
                    <a:lnTo>
                      <a:pt x="595734" y="912188"/>
                    </a:lnTo>
                    <a:lnTo>
                      <a:pt x="573552" y="912188"/>
                    </a:lnTo>
                    <a:lnTo>
                      <a:pt x="573552" y="924015"/>
                    </a:lnTo>
                    <a:lnTo>
                      <a:pt x="555808" y="926233"/>
                    </a:lnTo>
                    <a:lnTo>
                      <a:pt x="566898" y="935850"/>
                    </a:lnTo>
                    <a:lnTo>
                      <a:pt x="542499" y="926233"/>
                    </a:lnTo>
                    <a:lnTo>
                      <a:pt x="539541" y="946199"/>
                    </a:lnTo>
                    <a:lnTo>
                      <a:pt x="515141" y="929198"/>
                    </a:lnTo>
                    <a:lnTo>
                      <a:pt x="515141" y="943242"/>
                    </a:lnTo>
                    <a:lnTo>
                      <a:pt x="494439" y="933633"/>
                    </a:lnTo>
                    <a:lnTo>
                      <a:pt x="484827" y="943982"/>
                    </a:lnTo>
                    <a:lnTo>
                      <a:pt x="471518" y="929198"/>
                    </a:lnTo>
                    <a:lnTo>
                      <a:pt x="468654" y="944059"/>
                    </a:lnTo>
                    <a:lnTo>
                      <a:pt x="475584" y="945829"/>
                    </a:lnTo>
                    <a:lnTo>
                      <a:pt x="471518" y="949895"/>
                    </a:lnTo>
                    <a:lnTo>
                      <a:pt x="486306" y="949895"/>
                    </a:lnTo>
                    <a:lnTo>
                      <a:pt x="482609" y="961722"/>
                    </a:lnTo>
                    <a:lnTo>
                      <a:pt x="494439" y="969838"/>
                    </a:lnTo>
                    <a:lnTo>
                      <a:pt x="489263" y="976506"/>
                    </a:lnTo>
                    <a:lnTo>
                      <a:pt x="507747" y="971332"/>
                    </a:lnTo>
                    <a:lnTo>
                      <a:pt x="494439" y="991298"/>
                    </a:lnTo>
                    <a:cubicBezTo>
                      <a:pt x="494439" y="991298"/>
                      <a:pt x="525493" y="982428"/>
                      <a:pt x="522535" y="985384"/>
                    </a:cubicBezTo>
                    <a:cubicBezTo>
                      <a:pt x="519578" y="988341"/>
                      <a:pt x="493699" y="1008300"/>
                      <a:pt x="499615" y="1008300"/>
                    </a:cubicBezTo>
                    <a:cubicBezTo>
                      <a:pt x="505529" y="1008300"/>
                      <a:pt x="539541" y="995733"/>
                      <a:pt x="539541" y="997212"/>
                    </a:cubicBezTo>
                    <a:cubicBezTo>
                      <a:pt x="539541" y="998690"/>
                      <a:pt x="526971" y="1014213"/>
                      <a:pt x="529189" y="1014213"/>
                    </a:cubicBezTo>
                    <a:cubicBezTo>
                      <a:pt x="531408" y="1014213"/>
                      <a:pt x="558765" y="1008300"/>
                      <a:pt x="558765" y="1008300"/>
                    </a:cubicBezTo>
                    <a:lnTo>
                      <a:pt x="552111" y="1022344"/>
                    </a:lnTo>
                    <a:lnTo>
                      <a:pt x="570595" y="1024562"/>
                    </a:lnTo>
                    <a:lnTo>
                      <a:pt x="563940" y="1040832"/>
                    </a:lnTo>
                    <a:lnTo>
                      <a:pt x="586122" y="1032693"/>
                    </a:lnTo>
                    <a:lnTo>
                      <a:pt x="582795" y="1046376"/>
                    </a:lnTo>
                    <a:lnTo>
                      <a:pt x="595734" y="1045267"/>
                    </a:lnTo>
                    <a:lnTo>
                      <a:pt x="597582" y="1061160"/>
                    </a:lnTo>
                    <a:lnTo>
                      <a:pt x="615697" y="1047115"/>
                    </a:lnTo>
                    <a:lnTo>
                      <a:pt x="615697" y="1062269"/>
                    </a:lnTo>
                    <a:cubicBezTo>
                      <a:pt x="615697" y="1062269"/>
                      <a:pt x="630484" y="1047485"/>
                      <a:pt x="633442" y="1052659"/>
                    </a:cubicBezTo>
                    <a:cubicBezTo>
                      <a:pt x="636400" y="1057834"/>
                      <a:pt x="633812" y="1078901"/>
                      <a:pt x="636400" y="1078531"/>
                    </a:cubicBezTo>
                    <a:cubicBezTo>
                      <a:pt x="638988" y="1078162"/>
                      <a:pt x="654884" y="1071879"/>
                      <a:pt x="654884" y="1071879"/>
                    </a:cubicBezTo>
                    <a:cubicBezTo>
                      <a:pt x="654884" y="1071879"/>
                      <a:pt x="659321" y="1067443"/>
                      <a:pt x="657103" y="1074096"/>
                    </a:cubicBezTo>
                    <a:cubicBezTo>
                      <a:pt x="654884" y="1080749"/>
                      <a:pt x="672029" y="1078531"/>
                      <a:pt x="672029" y="1078531"/>
                    </a:cubicBezTo>
                    <a:lnTo>
                      <a:pt x="669302" y="1088518"/>
                    </a:lnTo>
                    <a:lnTo>
                      <a:pt x="647457" y="1096141"/>
                    </a:lnTo>
                    <a:lnTo>
                      <a:pt x="466308" y="1035434"/>
                    </a:lnTo>
                    <a:lnTo>
                      <a:pt x="355400" y="778893"/>
                    </a:lnTo>
                    <a:lnTo>
                      <a:pt x="0" y="115367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202" name="Freeform 1201"/>
              <p:cNvSpPr/>
              <p:nvPr/>
            </p:nvSpPr>
            <p:spPr>
              <a:xfrm>
                <a:off x="44323" y="5290989"/>
                <a:ext cx="1093477" cy="1330060"/>
              </a:xfrm>
              <a:custGeom>
                <a:avLst/>
                <a:gdLst/>
                <a:ahLst/>
                <a:cxnLst/>
                <a:rect l="0" t="0" r="0" b="0"/>
                <a:pathLst>
                  <a:path w="1093477" h="1330060">
                    <a:moveTo>
                      <a:pt x="1043127" y="1079294"/>
                    </a:moveTo>
                    <a:lnTo>
                      <a:pt x="1030560" y="1082997"/>
                    </a:lnTo>
                    <a:lnTo>
                      <a:pt x="1059397" y="1082997"/>
                    </a:lnTo>
                    <a:cubicBezTo>
                      <a:pt x="1059397" y="1082997"/>
                      <a:pt x="1059397" y="1093346"/>
                      <a:pt x="1059397" y="1095564"/>
                    </a:cubicBezTo>
                    <a:cubicBezTo>
                      <a:pt x="1059397" y="1097781"/>
                      <a:pt x="1048309" y="1102956"/>
                      <a:pt x="1048309" y="1102956"/>
                    </a:cubicBezTo>
                    <a:lnTo>
                      <a:pt x="1068267" y="1100738"/>
                    </a:lnTo>
                    <a:lnTo>
                      <a:pt x="1054222" y="1108869"/>
                    </a:lnTo>
                    <a:cubicBezTo>
                      <a:pt x="1054222" y="1108869"/>
                      <a:pt x="1069746" y="1109608"/>
                      <a:pt x="1070485" y="1111826"/>
                    </a:cubicBezTo>
                    <a:cubicBezTo>
                      <a:pt x="1071224" y="1114044"/>
                      <a:pt x="1050526" y="1122914"/>
                      <a:pt x="1059397" y="1122914"/>
                    </a:cubicBezTo>
                    <a:cubicBezTo>
                      <a:pt x="1068267" y="1122914"/>
                      <a:pt x="1078616" y="1126610"/>
                      <a:pt x="1078616" y="1126610"/>
                    </a:cubicBezTo>
                    <a:cubicBezTo>
                      <a:pt x="1078616" y="1126610"/>
                      <a:pt x="1063832" y="1138445"/>
                      <a:pt x="1066050" y="1139184"/>
                    </a:cubicBezTo>
                    <a:cubicBezTo>
                      <a:pt x="1068267" y="1139923"/>
                      <a:pt x="1093477" y="1144359"/>
                      <a:pt x="1093477" y="1145837"/>
                    </a:cubicBezTo>
                    <a:cubicBezTo>
                      <a:pt x="1093477" y="1147315"/>
                      <a:pt x="1074181" y="1153968"/>
                      <a:pt x="1074181" y="1157664"/>
                    </a:cubicBezTo>
                    <a:cubicBezTo>
                      <a:pt x="1074181" y="1161360"/>
                      <a:pt x="1091190" y="1179840"/>
                      <a:pt x="1091190" y="1179840"/>
                    </a:cubicBezTo>
                    <a:lnTo>
                      <a:pt x="1076398" y="1179840"/>
                    </a:lnTo>
                    <a:lnTo>
                      <a:pt x="1070485" y="1196110"/>
                    </a:lnTo>
                    <a:lnTo>
                      <a:pt x="1063462" y="1207568"/>
                    </a:lnTo>
                    <a:lnTo>
                      <a:pt x="1078616" y="1207568"/>
                    </a:lnTo>
                    <a:lnTo>
                      <a:pt x="1059397" y="1217547"/>
                    </a:lnTo>
                    <a:lnTo>
                      <a:pt x="1054222" y="1238245"/>
                    </a:lnTo>
                    <a:lnTo>
                      <a:pt x="1043127" y="1232331"/>
                    </a:lnTo>
                    <a:cubicBezTo>
                      <a:pt x="1043127" y="1232331"/>
                      <a:pt x="1047570" y="1262646"/>
                      <a:pt x="1043127" y="1260428"/>
                    </a:cubicBezTo>
                    <a:cubicBezTo>
                      <a:pt x="1038692" y="1258211"/>
                      <a:pt x="1026864" y="1244166"/>
                      <a:pt x="1026864" y="1244166"/>
                    </a:cubicBezTo>
                    <a:lnTo>
                      <a:pt x="1026864" y="1265603"/>
                    </a:lnTo>
                    <a:lnTo>
                      <a:pt x="1012073" y="1254515"/>
                    </a:lnTo>
                    <a:lnTo>
                      <a:pt x="1004126" y="1282050"/>
                    </a:lnTo>
                    <a:lnTo>
                      <a:pt x="992114" y="1271516"/>
                    </a:lnTo>
                    <a:lnTo>
                      <a:pt x="984715" y="1290736"/>
                    </a:lnTo>
                    <a:lnTo>
                      <a:pt x="974181" y="1282050"/>
                    </a:lnTo>
                    <a:cubicBezTo>
                      <a:pt x="974181" y="1282050"/>
                      <a:pt x="958103" y="1305527"/>
                      <a:pt x="957364" y="1304049"/>
                    </a:cubicBezTo>
                    <a:cubicBezTo>
                      <a:pt x="956625" y="1302570"/>
                      <a:pt x="943312" y="1285561"/>
                      <a:pt x="943312" y="1285561"/>
                    </a:cubicBezTo>
                    <a:lnTo>
                      <a:pt x="927788" y="1304049"/>
                    </a:lnTo>
                    <a:lnTo>
                      <a:pt x="940355" y="1318094"/>
                    </a:lnTo>
                    <a:lnTo>
                      <a:pt x="917432" y="1307745"/>
                    </a:lnTo>
                    <a:cubicBezTo>
                      <a:pt x="917432" y="1307745"/>
                      <a:pt x="917432" y="1330060"/>
                      <a:pt x="917432" y="1321790"/>
                    </a:cubicBezTo>
                    <a:cubicBezTo>
                      <a:pt x="917432" y="1314398"/>
                      <a:pt x="908562" y="1301831"/>
                      <a:pt x="908562" y="1301831"/>
                    </a:cubicBezTo>
                    <a:cubicBezTo>
                      <a:pt x="908562" y="1301831"/>
                      <a:pt x="895995" y="1337313"/>
                      <a:pt x="893038" y="1327703"/>
                    </a:cubicBezTo>
                    <a:cubicBezTo>
                      <a:pt x="890082" y="1318094"/>
                      <a:pt x="888595" y="1304049"/>
                      <a:pt x="888595" y="1304049"/>
                    </a:cubicBezTo>
                    <a:cubicBezTo>
                      <a:pt x="888595" y="1304049"/>
                      <a:pt x="882682" y="1324746"/>
                      <a:pt x="882682" y="1326225"/>
                    </a:cubicBezTo>
                    <a:cubicBezTo>
                      <a:pt x="882682" y="1327703"/>
                      <a:pt x="874551" y="1307745"/>
                      <a:pt x="874551" y="1307745"/>
                    </a:cubicBezTo>
                    <a:lnTo>
                      <a:pt x="856802" y="1330060"/>
                    </a:lnTo>
                    <a:lnTo>
                      <a:pt x="854585" y="1311441"/>
                    </a:lnTo>
                    <a:lnTo>
                      <a:pt x="820574" y="1321790"/>
                    </a:lnTo>
                    <a:lnTo>
                      <a:pt x="826487" y="1301831"/>
                    </a:lnTo>
                    <a:cubicBezTo>
                      <a:pt x="826487" y="1301831"/>
                      <a:pt x="784345" y="1307006"/>
                      <a:pt x="796912" y="1305527"/>
                    </a:cubicBezTo>
                    <a:cubicBezTo>
                      <a:pt x="809486" y="1304049"/>
                      <a:pt x="826487" y="1293692"/>
                      <a:pt x="826487" y="1293692"/>
                    </a:cubicBezTo>
                    <a:cubicBezTo>
                      <a:pt x="826487" y="1293692"/>
                      <a:pt x="782867" y="1293692"/>
                      <a:pt x="781388" y="1293692"/>
                    </a:cubicBezTo>
                    <a:cubicBezTo>
                      <a:pt x="779910" y="1293692"/>
                      <a:pt x="802833" y="1280387"/>
                      <a:pt x="802833" y="1280387"/>
                    </a:cubicBezTo>
                    <a:lnTo>
                      <a:pt x="751073" y="1288518"/>
                    </a:lnTo>
                    <a:lnTo>
                      <a:pt x="779171" y="1265603"/>
                    </a:lnTo>
                    <a:cubicBezTo>
                      <a:pt x="779171" y="1265603"/>
                      <a:pt x="738505" y="1275952"/>
                      <a:pt x="740722" y="1275212"/>
                    </a:cubicBezTo>
                    <a:cubicBezTo>
                      <a:pt x="742940" y="1274473"/>
                      <a:pt x="771779" y="1260428"/>
                      <a:pt x="771779" y="1260428"/>
                    </a:cubicBezTo>
                    <a:cubicBezTo>
                      <a:pt x="771779" y="1260428"/>
                      <a:pt x="731849" y="1264124"/>
                      <a:pt x="733328" y="1263385"/>
                    </a:cubicBezTo>
                    <a:cubicBezTo>
                      <a:pt x="734808" y="1262646"/>
                      <a:pt x="761425" y="1244166"/>
                      <a:pt x="761425" y="1244166"/>
                    </a:cubicBezTo>
                    <a:cubicBezTo>
                      <a:pt x="761425" y="1244166"/>
                      <a:pt x="726673" y="1254515"/>
                      <a:pt x="724455" y="1254515"/>
                    </a:cubicBezTo>
                    <a:cubicBezTo>
                      <a:pt x="722237" y="1254515"/>
                      <a:pt x="743679" y="1232331"/>
                      <a:pt x="743679" y="1232331"/>
                    </a:cubicBezTo>
                    <a:lnTo>
                      <a:pt x="710407" y="1247862"/>
                    </a:lnTo>
                    <a:lnTo>
                      <a:pt x="733328" y="1216069"/>
                    </a:lnTo>
                    <a:cubicBezTo>
                      <a:pt x="733328" y="1216069"/>
                      <a:pt x="688227" y="1235288"/>
                      <a:pt x="697838" y="1235288"/>
                    </a:cubicBezTo>
                    <a:cubicBezTo>
                      <a:pt x="707450" y="1235288"/>
                      <a:pt x="735546" y="1216069"/>
                      <a:pt x="735546" y="1216069"/>
                    </a:cubicBezTo>
                    <a:lnTo>
                      <a:pt x="691924" y="1216069"/>
                    </a:lnTo>
                    <a:lnTo>
                      <a:pt x="720759" y="1201285"/>
                    </a:lnTo>
                    <a:lnTo>
                      <a:pt x="691924" y="1213112"/>
                    </a:lnTo>
                    <a:lnTo>
                      <a:pt x="700795" y="1191675"/>
                    </a:lnTo>
                    <a:cubicBezTo>
                      <a:pt x="700795" y="1191675"/>
                      <a:pt x="674179" y="1204242"/>
                      <a:pt x="677136" y="1201285"/>
                    </a:cubicBezTo>
                    <a:cubicBezTo>
                      <a:pt x="680093" y="1198328"/>
                      <a:pt x="697098" y="1179840"/>
                      <a:pt x="697098" y="1179840"/>
                    </a:cubicBezTo>
                    <a:cubicBezTo>
                      <a:pt x="697098" y="1179840"/>
                      <a:pt x="668263" y="1193154"/>
                      <a:pt x="671959" y="1186493"/>
                    </a:cubicBezTo>
                    <a:cubicBezTo>
                      <a:pt x="675657" y="1179840"/>
                      <a:pt x="691924" y="1157664"/>
                      <a:pt x="691924" y="1157664"/>
                    </a:cubicBezTo>
                    <a:lnTo>
                      <a:pt x="650518" y="1176883"/>
                    </a:lnTo>
                    <a:lnTo>
                      <a:pt x="655684" y="1151011"/>
                    </a:lnTo>
                    <a:cubicBezTo>
                      <a:pt x="655684" y="1151011"/>
                      <a:pt x="632772" y="1193154"/>
                      <a:pt x="632772" y="1186493"/>
                    </a:cubicBezTo>
                    <a:cubicBezTo>
                      <a:pt x="632772" y="1179840"/>
                      <a:pt x="626487" y="1147685"/>
                      <a:pt x="626487" y="1147685"/>
                    </a:cubicBezTo>
                    <a:cubicBezTo>
                      <a:pt x="626487" y="1147685"/>
                      <a:pt x="621663" y="1186493"/>
                      <a:pt x="619454" y="1186493"/>
                    </a:cubicBezTo>
                    <a:cubicBezTo>
                      <a:pt x="617246" y="1186493"/>
                      <a:pt x="607633" y="1176883"/>
                      <a:pt x="607633" y="1176883"/>
                    </a:cubicBezTo>
                    <a:lnTo>
                      <a:pt x="595064" y="1198328"/>
                    </a:lnTo>
                    <a:lnTo>
                      <a:pt x="581016" y="1172448"/>
                    </a:lnTo>
                    <a:lnTo>
                      <a:pt x="569925" y="1201285"/>
                    </a:lnTo>
                    <a:lnTo>
                      <a:pt x="557356" y="1176883"/>
                    </a:lnTo>
                    <a:lnTo>
                      <a:pt x="546738" y="1198328"/>
                    </a:lnTo>
                    <a:lnTo>
                      <a:pt x="531476" y="1176883"/>
                    </a:lnTo>
                    <a:lnTo>
                      <a:pt x="504120" y="1201285"/>
                    </a:lnTo>
                    <a:lnTo>
                      <a:pt x="496726" y="1168752"/>
                    </a:lnTo>
                    <a:cubicBezTo>
                      <a:pt x="496726" y="1168752"/>
                      <a:pt x="464933" y="1198328"/>
                      <a:pt x="464933" y="1196110"/>
                    </a:cubicBezTo>
                    <a:cubicBezTo>
                      <a:pt x="464933" y="1193893"/>
                      <a:pt x="462715" y="1157664"/>
                      <a:pt x="462715" y="1157664"/>
                    </a:cubicBezTo>
                    <a:cubicBezTo>
                      <a:pt x="462715" y="1157664"/>
                      <a:pt x="450884" y="1201285"/>
                      <a:pt x="450884" y="1193893"/>
                    </a:cubicBezTo>
                    <a:cubicBezTo>
                      <a:pt x="450884" y="1186493"/>
                      <a:pt x="437576" y="1153968"/>
                      <a:pt x="437576" y="1153968"/>
                    </a:cubicBezTo>
                    <a:cubicBezTo>
                      <a:pt x="437576" y="1153968"/>
                      <a:pt x="432400" y="1203502"/>
                      <a:pt x="428703" y="1191675"/>
                    </a:cubicBezTo>
                    <a:cubicBezTo>
                      <a:pt x="425006" y="1179840"/>
                      <a:pt x="411697" y="1142141"/>
                      <a:pt x="410218" y="1142880"/>
                    </a:cubicBezTo>
                    <a:cubicBezTo>
                      <a:pt x="408739" y="1143619"/>
                      <a:pt x="406521" y="1176144"/>
                      <a:pt x="402825" y="1172448"/>
                    </a:cubicBezTo>
                    <a:cubicBezTo>
                      <a:pt x="399128" y="1168752"/>
                      <a:pt x="379164" y="1128828"/>
                      <a:pt x="379164" y="1128828"/>
                    </a:cubicBezTo>
                    <a:lnTo>
                      <a:pt x="373989" y="1159882"/>
                    </a:lnTo>
                    <a:lnTo>
                      <a:pt x="344413" y="1139184"/>
                    </a:lnTo>
                    <a:cubicBezTo>
                      <a:pt x="344413" y="1139184"/>
                      <a:pt x="373250" y="1170970"/>
                      <a:pt x="368074" y="1170970"/>
                    </a:cubicBezTo>
                    <a:cubicBezTo>
                      <a:pt x="362898" y="1170970"/>
                      <a:pt x="320014" y="1170970"/>
                      <a:pt x="320014" y="1170970"/>
                    </a:cubicBezTo>
                    <a:lnTo>
                      <a:pt x="358461" y="1191675"/>
                    </a:lnTo>
                    <a:cubicBezTo>
                      <a:pt x="358461" y="1191675"/>
                      <a:pt x="328517" y="1192784"/>
                      <a:pt x="331844" y="1198328"/>
                    </a:cubicBezTo>
                    <a:cubicBezTo>
                      <a:pt x="335171" y="1203872"/>
                      <a:pt x="357722" y="1226417"/>
                      <a:pt x="355504" y="1227157"/>
                    </a:cubicBezTo>
                    <a:cubicBezTo>
                      <a:pt x="353286" y="1227896"/>
                      <a:pt x="315578" y="1223461"/>
                      <a:pt x="315578" y="1223461"/>
                    </a:cubicBezTo>
                    <a:lnTo>
                      <a:pt x="325929" y="1258950"/>
                    </a:lnTo>
                    <a:lnTo>
                      <a:pt x="298571" y="1238245"/>
                    </a:lnTo>
                    <a:lnTo>
                      <a:pt x="290439" y="1280387"/>
                    </a:lnTo>
                    <a:lnTo>
                      <a:pt x="274911" y="1278169"/>
                    </a:lnTo>
                    <a:lnTo>
                      <a:pt x="257166" y="1305527"/>
                    </a:lnTo>
                    <a:lnTo>
                      <a:pt x="237942" y="1278169"/>
                    </a:lnTo>
                    <a:cubicBezTo>
                      <a:pt x="237942" y="1278169"/>
                      <a:pt x="226111" y="1311441"/>
                      <a:pt x="222415" y="1311441"/>
                    </a:cubicBezTo>
                    <a:cubicBezTo>
                      <a:pt x="218719" y="1311441"/>
                      <a:pt x="198016" y="1285561"/>
                      <a:pt x="198016" y="1285561"/>
                    </a:cubicBezTo>
                    <a:lnTo>
                      <a:pt x="167701" y="1315876"/>
                    </a:lnTo>
                    <a:lnTo>
                      <a:pt x="154393" y="1275212"/>
                    </a:lnTo>
                    <a:lnTo>
                      <a:pt x="96720" y="1295910"/>
                    </a:lnTo>
                    <a:lnTo>
                      <a:pt x="121859" y="1275212"/>
                    </a:lnTo>
                    <a:lnTo>
                      <a:pt x="76018" y="1271516"/>
                    </a:lnTo>
                    <a:lnTo>
                      <a:pt x="93024" y="1254515"/>
                    </a:lnTo>
                    <a:cubicBezTo>
                      <a:pt x="93024" y="1254515"/>
                      <a:pt x="47182" y="1254515"/>
                      <a:pt x="45703" y="1254515"/>
                    </a:cubicBezTo>
                    <a:cubicBezTo>
                      <a:pt x="44224" y="1254515"/>
                      <a:pt x="65666" y="1221243"/>
                      <a:pt x="65666" y="1221243"/>
                    </a:cubicBezTo>
                    <a:lnTo>
                      <a:pt x="34612" y="1221243"/>
                    </a:lnTo>
                    <a:lnTo>
                      <a:pt x="45703" y="1191675"/>
                    </a:lnTo>
                    <a:lnTo>
                      <a:pt x="0" y="1186493"/>
                    </a:lnTo>
                    <a:lnTo>
                      <a:pt x="34612" y="1150272"/>
                    </a:lnTo>
                    <a:lnTo>
                      <a:pt x="19085" y="1128828"/>
                    </a:lnTo>
                    <a:cubicBezTo>
                      <a:pt x="19085" y="1128828"/>
                      <a:pt x="0" y="1117001"/>
                      <a:pt x="0" y="1115522"/>
                    </a:cubicBezTo>
                    <a:cubicBezTo>
                      <a:pt x="0" y="1114044"/>
                      <a:pt x="22043" y="1102956"/>
                      <a:pt x="22043" y="1102956"/>
                    </a:cubicBezTo>
                    <a:lnTo>
                      <a:pt x="19085" y="1090389"/>
                    </a:lnTo>
                    <a:lnTo>
                      <a:pt x="45703" y="1095564"/>
                    </a:lnTo>
                    <a:lnTo>
                      <a:pt x="24261" y="1042334"/>
                    </a:lnTo>
                    <a:lnTo>
                      <a:pt x="45703" y="1060814"/>
                    </a:lnTo>
                    <a:cubicBezTo>
                      <a:pt x="45703" y="1060814"/>
                      <a:pt x="44223" y="1027542"/>
                      <a:pt x="45703" y="1027542"/>
                    </a:cubicBezTo>
                    <a:cubicBezTo>
                      <a:pt x="47182" y="1027542"/>
                      <a:pt x="73060" y="1042334"/>
                      <a:pt x="73060" y="1042334"/>
                    </a:cubicBezTo>
                    <a:lnTo>
                      <a:pt x="73060" y="1006105"/>
                    </a:lnTo>
                    <a:cubicBezTo>
                      <a:pt x="73060" y="1006105"/>
                      <a:pt x="81193" y="1010540"/>
                      <a:pt x="84890" y="1010540"/>
                    </a:cubicBezTo>
                    <a:cubicBezTo>
                      <a:pt x="88587" y="1010540"/>
                      <a:pt x="76757" y="990582"/>
                      <a:pt x="84890" y="990582"/>
                    </a:cubicBezTo>
                    <a:cubicBezTo>
                      <a:pt x="93024" y="990582"/>
                      <a:pt x="115944" y="990582"/>
                      <a:pt x="115944" y="990582"/>
                    </a:cubicBezTo>
                    <a:cubicBezTo>
                      <a:pt x="115944" y="990582"/>
                      <a:pt x="93024" y="976529"/>
                      <a:pt x="93024" y="975051"/>
                    </a:cubicBezTo>
                    <a:cubicBezTo>
                      <a:pt x="93024" y="973573"/>
                      <a:pt x="131472" y="963963"/>
                      <a:pt x="131472" y="963963"/>
                    </a:cubicBezTo>
                    <a:cubicBezTo>
                      <a:pt x="131472" y="963963"/>
                      <a:pt x="108551" y="958049"/>
                      <a:pt x="112248" y="954353"/>
                    </a:cubicBezTo>
                    <a:cubicBezTo>
                      <a:pt x="115944" y="950657"/>
                      <a:pt x="154393" y="929960"/>
                      <a:pt x="154393" y="929960"/>
                    </a:cubicBezTo>
                    <a:lnTo>
                      <a:pt x="121859" y="913690"/>
                    </a:lnTo>
                    <a:lnTo>
                      <a:pt x="115944" y="934395"/>
                    </a:lnTo>
                    <a:lnTo>
                      <a:pt x="100417" y="910733"/>
                    </a:lnTo>
                    <a:cubicBezTo>
                      <a:pt x="100417" y="910733"/>
                      <a:pt x="86739" y="937721"/>
                      <a:pt x="84890" y="932917"/>
                    </a:cubicBezTo>
                    <a:cubicBezTo>
                      <a:pt x="83041" y="928112"/>
                      <a:pt x="78236" y="907037"/>
                      <a:pt x="78236" y="907037"/>
                    </a:cubicBezTo>
                    <a:cubicBezTo>
                      <a:pt x="78236" y="907037"/>
                      <a:pt x="49400" y="932177"/>
                      <a:pt x="49400" y="929960"/>
                    </a:cubicBezTo>
                    <a:cubicBezTo>
                      <a:pt x="49400" y="927742"/>
                      <a:pt x="49400" y="887079"/>
                      <a:pt x="49400" y="887079"/>
                    </a:cubicBezTo>
                    <a:lnTo>
                      <a:pt x="7994" y="898166"/>
                    </a:lnTo>
                    <a:lnTo>
                      <a:pt x="37570" y="873765"/>
                    </a:lnTo>
                    <a:lnTo>
                      <a:pt x="0" y="863416"/>
                    </a:lnTo>
                    <a:lnTo>
                      <a:pt x="29806" y="849002"/>
                    </a:lnTo>
                    <a:lnTo>
                      <a:pt x="10952" y="822760"/>
                    </a:lnTo>
                    <a:lnTo>
                      <a:pt x="34612" y="829413"/>
                    </a:lnTo>
                    <a:lnTo>
                      <a:pt x="10952" y="805751"/>
                    </a:lnTo>
                    <a:lnTo>
                      <a:pt x="34612" y="797620"/>
                    </a:lnTo>
                    <a:cubicBezTo>
                      <a:pt x="34612" y="797620"/>
                      <a:pt x="19085" y="788010"/>
                      <a:pt x="19085" y="785054"/>
                    </a:cubicBezTo>
                    <a:cubicBezTo>
                      <a:pt x="19085" y="782097"/>
                      <a:pt x="45703" y="779140"/>
                      <a:pt x="45703" y="776922"/>
                    </a:cubicBezTo>
                    <a:cubicBezTo>
                      <a:pt x="45703" y="774705"/>
                      <a:pt x="22043" y="758438"/>
                      <a:pt x="29806" y="758438"/>
                    </a:cubicBezTo>
                    <a:cubicBezTo>
                      <a:pt x="37570" y="758438"/>
                      <a:pt x="57533" y="761394"/>
                      <a:pt x="57533" y="761394"/>
                    </a:cubicBezTo>
                    <a:cubicBezTo>
                      <a:pt x="57533" y="761394"/>
                      <a:pt x="37200" y="741063"/>
                      <a:pt x="40527" y="739954"/>
                    </a:cubicBezTo>
                    <a:cubicBezTo>
                      <a:pt x="43855" y="738846"/>
                      <a:pt x="67884" y="745869"/>
                      <a:pt x="67884" y="745869"/>
                    </a:cubicBezTo>
                    <a:cubicBezTo>
                      <a:pt x="67884" y="745869"/>
                      <a:pt x="60121" y="724799"/>
                      <a:pt x="62894" y="725352"/>
                    </a:cubicBezTo>
                    <a:cubicBezTo>
                      <a:pt x="65666" y="725907"/>
                      <a:pt x="78236" y="735518"/>
                      <a:pt x="78236" y="735518"/>
                    </a:cubicBezTo>
                    <a:lnTo>
                      <a:pt x="78236" y="717036"/>
                    </a:lnTo>
                    <a:cubicBezTo>
                      <a:pt x="78236" y="717036"/>
                      <a:pt x="97830" y="734410"/>
                      <a:pt x="100417" y="731822"/>
                    </a:cubicBezTo>
                    <a:cubicBezTo>
                      <a:pt x="103005" y="729235"/>
                      <a:pt x="96720" y="701510"/>
                      <a:pt x="96720" y="701510"/>
                    </a:cubicBezTo>
                    <a:cubicBezTo>
                      <a:pt x="96720" y="701510"/>
                      <a:pt x="108551" y="719254"/>
                      <a:pt x="112248" y="715558"/>
                    </a:cubicBezTo>
                    <a:cubicBezTo>
                      <a:pt x="115944" y="711862"/>
                      <a:pt x="97091" y="668611"/>
                      <a:pt x="109475" y="678777"/>
                    </a:cubicBezTo>
                    <a:cubicBezTo>
                      <a:pt x="121859" y="688942"/>
                      <a:pt x="141083" y="701510"/>
                      <a:pt x="141083" y="701510"/>
                    </a:cubicBezTo>
                    <a:lnTo>
                      <a:pt x="121859" y="666393"/>
                    </a:lnTo>
                    <a:lnTo>
                      <a:pt x="147368" y="684876"/>
                    </a:lnTo>
                    <a:lnTo>
                      <a:pt x="144040" y="658630"/>
                    </a:lnTo>
                    <a:cubicBezTo>
                      <a:pt x="144040" y="658630"/>
                      <a:pt x="142931" y="683397"/>
                      <a:pt x="146259" y="672678"/>
                    </a:cubicBezTo>
                    <a:cubicBezTo>
                      <a:pt x="149586" y="661957"/>
                      <a:pt x="148478" y="642366"/>
                      <a:pt x="151434" y="643845"/>
                    </a:cubicBezTo>
                    <a:cubicBezTo>
                      <a:pt x="154393" y="645322"/>
                      <a:pt x="167701" y="668241"/>
                      <a:pt x="167701" y="668981"/>
                    </a:cubicBezTo>
                    <a:cubicBezTo>
                      <a:pt x="167701" y="668981"/>
                      <a:pt x="160308" y="636451"/>
                      <a:pt x="167701" y="640147"/>
                    </a:cubicBezTo>
                    <a:cubicBezTo>
                      <a:pt x="175095" y="643845"/>
                      <a:pt x="191362" y="660849"/>
                      <a:pt x="191362" y="660849"/>
                    </a:cubicBezTo>
                    <a:lnTo>
                      <a:pt x="192101" y="635712"/>
                    </a:lnTo>
                    <a:cubicBezTo>
                      <a:pt x="192101" y="635712"/>
                      <a:pt x="204301" y="649390"/>
                      <a:pt x="206519" y="645693"/>
                    </a:cubicBezTo>
                    <a:cubicBezTo>
                      <a:pt x="208737" y="641996"/>
                      <a:pt x="209476" y="622774"/>
                      <a:pt x="209476" y="622774"/>
                    </a:cubicBezTo>
                    <a:cubicBezTo>
                      <a:pt x="209476" y="622774"/>
                      <a:pt x="221676" y="628319"/>
                      <a:pt x="229810" y="634234"/>
                    </a:cubicBezTo>
                    <a:cubicBezTo>
                      <a:pt x="237942" y="640147"/>
                      <a:pt x="244597" y="633493"/>
                      <a:pt x="241270" y="622774"/>
                    </a:cubicBezTo>
                    <a:cubicBezTo>
                      <a:pt x="237942" y="612054"/>
                      <a:pt x="204671" y="589135"/>
                      <a:pt x="235724" y="606879"/>
                    </a:cubicBezTo>
                    <a:cubicBezTo>
                      <a:pt x="266779" y="624623"/>
                      <a:pt x="267518" y="624622"/>
                      <a:pt x="268257" y="622774"/>
                    </a:cubicBezTo>
                    <a:cubicBezTo>
                      <a:pt x="268996" y="620926"/>
                      <a:pt x="243857" y="582481"/>
                      <a:pt x="243857" y="582481"/>
                    </a:cubicBezTo>
                    <a:lnTo>
                      <a:pt x="215762" y="592092"/>
                    </a:lnTo>
                    <a:lnTo>
                      <a:pt x="226482" y="568804"/>
                    </a:lnTo>
                    <a:cubicBezTo>
                      <a:pt x="226482" y="568804"/>
                      <a:pt x="198016" y="584700"/>
                      <a:pt x="198016" y="579524"/>
                    </a:cubicBezTo>
                    <a:cubicBezTo>
                      <a:pt x="198016" y="574349"/>
                      <a:pt x="209476" y="555128"/>
                      <a:pt x="209476" y="556236"/>
                    </a:cubicBezTo>
                    <a:lnTo>
                      <a:pt x="191362" y="565478"/>
                    </a:lnTo>
                    <a:lnTo>
                      <a:pt x="191362" y="545886"/>
                    </a:lnTo>
                    <a:cubicBezTo>
                      <a:pt x="191362" y="545886"/>
                      <a:pt x="166223" y="571392"/>
                      <a:pt x="165484" y="563260"/>
                    </a:cubicBezTo>
                    <a:cubicBezTo>
                      <a:pt x="164743" y="555128"/>
                      <a:pt x="170659" y="523337"/>
                      <a:pt x="170659" y="523337"/>
                    </a:cubicBezTo>
                    <a:cubicBezTo>
                      <a:pt x="170659" y="523337"/>
                      <a:pt x="143301" y="527773"/>
                      <a:pt x="147368" y="525185"/>
                    </a:cubicBezTo>
                    <a:cubicBezTo>
                      <a:pt x="151434" y="522598"/>
                      <a:pt x="167701" y="506334"/>
                      <a:pt x="167701" y="506334"/>
                    </a:cubicBezTo>
                    <a:cubicBezTo>
                      <a:pt x="167701" y="506334"/>
                      <a:pt x="141083" y="500419"/>
                      <a:pt x="141083" y="498940"/>
                    </a:cubicBezTo>
                    <a:cubicBezTo>
                      <a:pt x="141083" y="497462"/>
                      <a:pt x="169180" y="486373"/>
                      <a:pt x="160307" y="486373"/>
                    </a:cubicBezTo>
                    <a:cubicBezTo>
                      <a:pt x="151434" y="486373"/>
                      <a:pt x="112987" y="481197"/>
                      <a:pt x="115944" y="478239"/>
                    </a:cubicBezTo>
                    <a:cubicBezTo>
                      <a:pt x="118901" y="475282"/>
                      <a:pt x="146998" y="460496"/>
                      <a:pt x="144040" y="457539"/>
                    </a:cubicBezTo>
                    <a:cubicBezTo>
                      <a:pt x="141083" y="454581"/>
                      <a:pt x="100418" y="451625"/>
                      <a:pt x="112248" y="449406"/>
                    </a:cubicBezTo>
                    <a:cubicBezTo>
                      <a:pt x="124078" y="447189"/>
                      <a:pt x="146998" y="445710"/>
                      <a:pt x="144040" y="442753"/>
                    </a:cubicBezTo>
                    <a:cubicBezTo>
                      <a:pt x="141083" y="439795"/>
                      <a:pt x="107072" y="423531"/>
                      <a:pt x="107072" y="423531"/>
                    </a:cubicBezTo>
                    <a:lnTo>
                      <a:pt x="121859" y="420573"/>
                    </a:lnTo>
                    <a:lnTo>
                      <a:pt x="104114" y="389523"/>
                    </a:lnTo>
                    <a:cubicBezTo>
                      <a:pt x="104114" y="389523"/>
                      <a:pt x="130733" y="373257"/>
                      <a:pt x="126295" y="372518"/>
                    </a:cubicBezTo>
                    <a:cubicBezTo>
                      <a:pt x="121859" y="371780"/>
                      <a:pt x="93763" y="371780"/>
                      <a:pt x="100417" y="368822"/>
                    </a:cubicBezTo>
                    <a:cubicBezTo>
                      <a:pt x="107072" y="365865"/>
                      <a:pt x="126295" y="359950"/>
                      <a:pt x="126295" y="356994"/>
                    </a:cubicBezTo>
                    <a:cubicBezTo>
                      <a:pt x="126295" y="354035"/>
                      <a:pt x="101157" y="346643"/>
                      <a:pt x="104114" y="342207"/>
                    </a:cubicBezTo>
                    <a:cubicBezTo>
                      <a:pt x="107072" y="337771"/>
                      <a:pt x="126295" y="325942"/>
                      <a:pt x="126295" y="325942"/>
                    </a:cubicBezTo>
                    <a:lnTo>
                      <a:pt x="107072" y="306720"/>
                    </a:lnTo>
                    <a:lnTo>
                      <a:pt x="126295" y="290456"/>
                    </a:lnTo>
                    <a:cubicBezTo>
                      <a:pt x="126295" y="290456"/>
                      <a:pt x="107072" y="277148"/>
                      <a:pt x="107072" y="275670"/>
                    </a:cubicBezTo>
                    <a:cubicBezTo>
                      <a:pt x="107072" y="274191"/>
                      <a:pt x="93023" y="285280"/>
                      <a:pt x="94872" y="276777"/>
                    </a:cubicBezTo>
                    <a:cubicBezTo>
                      <a:pt x="96720" y="268276"/>
                      <a:pt x="100417" y="250533"/>
                      <a:pt x="100417" y="250533"/>
                    </a:cubicBezTo>
                    <a:cubicBezTo>
                      <a:pt x="100417" y="250533"/>
                      <a:pt x="78605" y="267908"/>
                      <a:pt x="84890" y="261623"/>
                    </a:cubicBezTo>
                    <a:cubicBezTo>
                      <a:pt x="91175" y="255338"/>
                      <a:pt x="100417" y="240182"/>
                      <a:pt x="100417" y="240182"/>
                    </a:cubicBezTo>
                    <a:cubicBezTo>
                      <a:pt x="100417" y="240182"/>
                      <a:pt x="81193" y="249054"/>
                      <a:pt x="81933" y="246097"/>
                    </a:cubicBezTo>
                    <a:cubicBezTo>
                      <a:pt x="82672" y="243141"/>
                      <a:pt x="87109" y="218743"/>
                      <a:pt x="87109" y="218743"/>
                    </a:cubicBezTo>
                    <a:cubicBezTo>
                      <a:pt x="87109" y="218743"/>
                      <a:pt x="68624" y="232050"/>
                      <a:pt x="70842" y="227614"/>
                    </a:cubicBezTo>
                    <a:cubicBezTo>
                      <a:pt x="73060" y="223179"/>
                      <a:pt x="73060" y="193606"/>
                      <a:pt x="73060" y="193606"/>
                    </a:cubicBezTo>
                    <a:lnTo>
                      <a:pt x="57533" y="193606"/>
                    </a:lnTo>
                    <a:lnTo>
                      <a:pt x="65666" y="166252"/>
                    </a:lnTo>
                    <a:cubicBezTo>
                      <a:pt x="65666" y="166252"/>
                      <a:pt x="43484" y="151466"/>
                      <a:pt x="43484" y="149987"/>
                    </a:cubicBezTo>
                    <a:cubicBezTo>
                      <a:pt x="43484" y="148508"/>
                      <a:pt x="65666" y="142595"/>
                      <a:pt x="65666" y="142595"/>
                    </a:cubicBezTo>
                    <a:lnTo>
                      <a:pt x="49400" y="122633"/>
                    </a:lnTo>
                    <a:lnTo>
                      <a:pt x="61230" y="122633"/>
                    </a:lnTo>
                    <a:lnTo>
                      <a:pt x="45703" y="109325"/>
                    </a:lnTo>
                    <a:lnTo>
                      <a:pt x="65666" y="106368"/>
                    </a:lnTo>
                    <a:lnTo>
                      <a:pt x="52358" y="93800"/>
                    </a:lnTo>
                    <a:cubicBezTo>
                      <a:pt x="52358" y="93800"/>
                      <a:pt x="70102" y="105629"/>
                      <a:pt x="67884" y="101932"/>
                    </a:cubicBezTo>
                    <a:cubicBezTo>
                      <a:pt x="65666" y="98236"/>
                      <a:pt x="55315" y="75317"/>
                      <a:pt x="55315" y="75317"/>
                    </a:cubicBezTo>
                    <a:lnTo>
                      <a:pt x="70842" y="81231"/>
                    </a:lnTo>
                    <a:lnTo>
                      <a:pt x="65666" y="62009"/>
                    </a:lnTo>
                    <a:lnTo>
                      <a:pt x="73060" y="67185"/>
                    </a:lnTo>
                    <a:lnTo>
                      <a:pt x="70842" y="48702"/>
                    </a:lnTo>
                    <a:lnTo>
                      <a:pt x="76018" y="54616"/>
                    </a:lnTo>
                    <a:lnTo>
                      <a:pt x="84890" y="31698"/>
                    </a:lnTo>
                    <a:cubicBezTo>
                      <a:pt x="84890" y="31698"/>
                      <a:pt x="100417" y="42787"/>
                      <a:pt x="100417" y="44266"/>
                    </a:cubicBezTo>
                    <a:cubicBezTo>
                      <a:pt x="100417" y="45745"/>
                      <a:pt x="100417" y="12476"/>
                      <a:pt x="100417" y="12476"/>
                    </a:cubicBezTo>
                    <a:cubicBezTo>
                      <a:pt x="100417" y="12476"/>
                      <a:pt x="115944" y="42048"/>
                      <a:pt x="118901" y="36134"/>
                    </a:cubicBezTo>
                    <a:cubicBezTo>
                      <a:pt x="121859" y="30219"/>
                      <a:pt x="124078" y="1386"/>
                      <a:pt x="124078" y="1386"/>
                    </a:cubicBezTo>
                    <a:cubicBezTo>
                      <a:pt x="124078" y="1386"/>
                      <a:pt x="141083" y="22826"/>
                      <a:pt x="141083" y="18390"/>
                    </a:cubicBezTo>
                    <a:cubicBezTo>
                      <a:pt x="141083" y="13954"/>
                      <a:pt x="147368" y="1386"/>
                      <a:pt x="147368" y="1386"/>
                    </a:cubicBezTo>
                    <a:cubicBezTo>
                      <a:pt x="147368" y="1386"/>
                      <a:pt x="145518" y="9519"/>
                      <a:pt x="149955" y="9519"/>
                    </a:cubicBezTo>
                    <a:cubicBezTo>
                      <a:pt x="154393" y="9519"/>
                      <a:pt x="165484" y="0"/>
                      <a:pt x="165484" y="0"/>
                    </a:cubicBezTo>
                    <a:lnTo>
                      <a:pt x="167701" y="13954"/>
                    </a:lnTo>
                    <a:lnTo>
                      <a:pt x="186185" y="0"/>
                    </a:lnTo>
                    <a:cubicBezTo>
                      <a:pt x="186185" y="0"/>
                      <a:pt x="182488" y="18390"/>
                      <a:pt x="186185" y="18390"/>
                    </a:cubicBezTo>
                    <a:cubicBezTo>
                      <a:pt x="189882" y="18390"/>
                      <a:pt x="215762" y="-1571"/>
                      <a:pt x="215762" y="0"/>
                    </a:cubicBezTo>
                    <a:cubicBezTo>
                      <a:pt x="215762" y="1386"/>
                      <a:pt x="213173" y="26892"/>
                      <a:pt x="212434" y="26153"/>
                    </a:cubicBezTo>
                    <a:cubicBezTo>
                      <a:pt x="212434" y="26153"/>
                      <a:pt x="247924" y="8409"/>
                      <a:pt x="248663" y="9888"/>
                    </a:cubicBezTo>
                    <a:cubicBezTo>
                      <a:pt x="249404" y="11367"/>
                      <a:pt x="247554" y="31698"/>
                      <a:pt x="247554" y="31698"/>
                    </a:cubicBezTo>
                    <a:lnTo>
                      <a:pt x="274911" y="23566"/>
                    </a:lnTo>
                    <a:lnTo>
                      <a:pt x="268257" y="46484"/>
                    </a:lnTo>
                    <a:cubicBezTo>
                      <a:pt x="268257" y="46484"/>
                      <a:pt x="295614" y="33176"/>
                      <a:pt x="295614" y="37612"/>
                    </a:cubicBezTo>
                    <a:cubicBezTo>
                      <a:pt x="295614" y="42048"/>
                      <a:pt x="293396" y="56095"/>
                      <a:pt x="293396" y="56095"/>
                    </a:cubicBezTo>
                    <a:cubicBezTo>
                      <a:pt x="293396" y="56095"/>
                      <a:pt x="318535" y="27262"/>
                      <a:pt x="314099" y="53877"/>
                    </a:cubicBezTo>
                    <a:cubicBezTo>
                      <a:pt x="309662" y="80492"/>
                      <a:pt x="315578" y="81231"/>
                      <a:pt x="315578" y="81231"/>
                    </a:cubicBezTo>
                    <a:lnTo>
                      <a:pt x="344413" y="64967"/>
                    </a:lnTo>
                    <a:lnTo>
                      <a:pt x="342195" y="90842"/>
                    </a:lnTo>
                    <a:cubicBezTo>
                      <a:pt x="342195" y="90842"/>
                      <a:pt x="355504" y="63488"/>
                      <a:pt x="355504" y="67185"/>
                    </a:cubicBezTo>
                    <a:cubicBezTo>
                      <a:pt x="355504" y="70881"/>
                      <a:pt x="359202" y="101932"/>
                      <a:pt x="359202" y="101932"/>
                    </a:cubicBezTo>
                    <a:lnTo>
                      <a:pt x="368074" y="103410"/>
                    </a:lnTo>
                    <a:lnTo>
                      <a:pt x="642383" y="1020150"/>
                    </a:lnTo>
                    <a:lnTo>
                      <a:pt x="1030560" y="1082997"/>
                    </a:lnTo>
                    <a:lnTo>
                      <a:pt x="1043127" y="1079294"/>
                    </a:ln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203" name="Freeform 1202"/>
              <p:cNvSpPr/>
              <p:nvPr/>
            </p:nvSpPr>
            <p:spPr>
              <a:xfrm>
                <a:off x="54482" y="5886998"/>
                <a:ext cx="1070947" cy="719958"/>
              </a:xfrm>
              <a:custGeom>
                <a:avLst/>
                <a:gdLst/>
                <a:ahLst/>
                <a:cxnLst/>
                <a:rect l="0" t="0" r="0" b="0"/>
                <a:pathLst>
                  <a:path w="1070947" h="719958">
                    <a:moveTo>
                      <a:pt x="241612" y="16352"/>
                    </a:moveTo>
                    <a:cubicBezTo>
                      <a:pt x="241612" y="16352"/>
                      <a:pt x="0" y="118470"/>
                      <a:pt x="8178" y="249763"/>
                    </a:cubicBezTo>
                    <a:cubicBezTo>
                      <a:pt x="15472" y="381057"/>
                      <a:pt x="122790" y="308071"/>
                      <a:pt x="129758" y="334861"/>
                    </a:cubicBezTo>
                    <a:cubicBezTo>
                      <a:pt x="141009" y="378122"/>
                      <a:pt x="-40455" y="468587"/>
                      <a:pt x="8178" y="590154"/>
                    </a:cubicBezTo>
                    <a:cubicBezTo>
                      <a:pt x="56811" y="711723"/>
                      <a:pt x="200275" y="731176"/>
                      <a:pt x="273224" y="675252"/>
                    </a:cubicBezTo>
                    <a:cubicBezTo>
                      <a:pt x="346171" y="619330"/>
                      <a:pt x="338876" y="546390"/>
                      <a:pt x="358330" y="546390"/>
                    </a:cubicBezTo>
                    <a:cubicBezTo>
                      <a:pt x="377783" y="546390"/>
                      <a:pt x="399106" y="585471"/>
                      <a:pt x="511520" y="590154"/>
                    </a:cubicBezTo>
                    <a:cubicBezTo>
                      <a:pt x="628239" y="595018"/>
                      <a:pt x="637964" y="539095"/>
                      <a:pt x="659849" y="570704"/>
                    </a:cubicBezTo>
                    <a:cubicBezTo>
                      <a:pt x="681734" y="602312"/>
                      <a:pt x="747387" y="711723"/>
                      <a:pt x="830060" y="719017"/>
                    </a:cubicBezTo>
                    <a:cubicBezTo>
                      <a:pt x="912735" y="726309"/>
                      <a:pt x="1030014" y="685118"/>
                      <a:pt x="1063493" y="597449"/>
                    </a:cubicBezTo>
                    <a:cubicBezTo>
                      <a:pt x="1099983" y="501916"/>
                      <a:pt x="992984" y="463723"/>
                      <a:pt x="937051" y="439410"/>
                    </a:cubicBezTo>
                    <a:cubicBezTo>
                      <a:pt x="881126" y="415095"/>
                      <a:pt x="834926" y="371332"/>
                      <a:pt x="817902" y="342155"/>
                    </a:cubicBezTo>
                    <a:cubicBezTo>
                      <a:pt x="800885" y="312979"/>
                      <a:pt x="871401" y="366469"/>
                      <a:pt x="927326" y="317841"/>
                    </a:cubicBezTo>
                    <a:cubicBezTo>
                      <a:pt x="983251" y="269214"/>
                      <a:pt x="1016077" y="162234"/>
                      <a:pt x="844651" y="60117"/>
                    </a:cubicBezTo>
                    <a:cubicBezTo>
                      <a:pt x="673223" y="-42000"/>
                      <a:pt x="241612" y="16352"/>
                      <a:pt x="241612" y="16352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204" name="Freeform 1203"/>
              <p:cNvSpPr/>
              <p:nvPr/>
            </p:nvSpPr>
            <p:spPr>
              <a:xfrm>
                <a:off x="155479" y="5374529"/>
                <a:ext cx="763108" cy="586377"/>
              </a:xfrm>
              <a:custGeom>
                <a:avLst/>
                <a:gdLst/>
                <a:ahLst/>
                <a:cxnLst/>
                <a:rect l="0" t="0" r="0" b="0"/>
                <a:pathLst>
                  <a:path w="763108" h="586377">
                    <a:moveTo>
                      <a:pt x="0" y="293188"/>
                    </a:moveTo>
                    <a:cubicBezTo>
                      <a:pt x="0" y="130905"/>
                      <a:pt x="170785" y="0"/>
                      <a:pt x="381554" y="0"/>
                    </a:cubicBezTo>
                    <a:cubicBezTo>
                      <a:pt x="592133" y="0"/>
                      <a:pt x="763108" y="130905"/>
                      <a:pt x="763108" y="293188"/>
                    </a:cubicBezTo>
                    <a:cubicBezTo>
                      <a:pt x="763108" y="454864"/>
                      <a:pt x="592133" y="586377"/>
                      <a:pt x="381554" y="586377"/>
                    </a:cubicBezTo>
                    <a:cubicBezTo>
                      <a:pt x="170785" y="586377"/>
                      <a:pt x="0" y="454864"/>
                      <a:pt x="0" y="293188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205" name="Freeform 1204"/>
              <p:cNvSpPr/>
              <p:nvPr/>
            </p:nvSpPr>
            <p:spPr>
              <a:xfrm>
                <a:off x="98489" y="5294749"/>
                <a:ext cx="315729" cy="301452"/>
              </a:xfrm>
              <a:custGeom>
                <a:avLst/>
                <a:gdLst/>
                <a:ahLst/>
                <a:cxnLst/>
                <a:rect l="0" t="0" r="0" b="0"/>
                <a:pathLst>
                  <a:path w="315729" h="301452">
                    <a:moveTo>
                      <a:pt x="315729" y="94976"/>
                    </a:moveTo>
                    <a:cubicBezTo>
                      <a:pt x="166603" y="-26593"/>
                      <a:pt x="72378" y="-26593"/>
                      <a:pt x="17667" y="61544"/>
                    </a:cubicBezTo>
                    <a:cubicBezTo>
                      <a:pt x="-37044" y="149681"/>
                      <a:pt x="48062" y="268210"/>
                      <a:pt x="69339" y="298602"/>
                    </a:cubicBezTo>
                    <a:cubicBezTo>
                      <a:pt x="90616" y="328996"/>
                      <a:pt x="315729" y="101054"/>
                      <a:pt x="315729" y="94976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206" name="Freeform 1205"/>
              <p:cNvSpPr/>
              <p:nvPr/>
            </p:nvSpPr>
            <p:spPr>
              <a:xfrm flipH="1">
                <a:off x="639331" y="5292471"/>
                <a:ext cx="315729" cy="301452"/>
              </a:xfrm>
              <a:custGeom>
                <a:avLst/>
                <a:gdLst/>
                <a:ahLst/>
                <a:cxnLst/>
                <a:rect l="0" t="0" r="0" b="0"/>
                <a:pathLst>
                  <a:path w="315729" h="301452">
                    <a:moveTo>
                      <a:pt x="315729" y="94976"/>
                    </a:moveTo>
                    <a:cubicBezTo>
                      <a:pt x="166603" y="-26593"/>
                      <a:pt x="72378" y="-26593"/>
                      <a:pt x="17667" y="61544"/>
                    </a:cubicBezTo>
                    <a:cubicBezTo>
                      <a:pt x="-37044" y="149681"/>
                      <a:pt x="48062" y="268210"/>
                      <a:pt x="69339" y="298602"/>
                    </a:cubicBezTo>
                    <a:cubicBezTo>
                      <a:pt x="90616" y="328996"/>
                      <a:pt x="315729" y="101054"/>
                      <a:pt x="315729" y="94976"/>
                    </a:cubicBezTo>
                    <a:close/>
                  </a:path>
                </a:pathLst>
              </a:custGeom>
              <a:solidFill>
                <a:srgbClr val="D9B28B"/>
              </a:solidFill>
              <a:ln w="7700" cap="flat">
                <a:noFill/>
                <a:bevel/>
              </a:ln>
            </p:spPr>
          </p:sp>
          <p:sp>
            <p:nvSpPr>
              <p:cNvPr id="1207" name="Freeform 1206"/>
              <p:cNvSpPr/>
              <p:nvPr/>
            </p:nvSpPr>
            <p:spPr>
              <a:xfrm>
                <a:off x="369765" y="5645778"/>
                <a:ext cx="358472" cy="309429"/>
              </a:xfrm>
              <a:custGeom>
                <a:avLst/>
                <a:gdLst/>
                <a:ahLst/>
                <a:cxnLst/>
                <a:rect l="0" t="0" r="0" b="0"/>
                <a:pathLst>
                  <a:path w="358472" h="309429">
                    <a:moveTo>
                      <a:pt x="9004" y="216240"/>
                    </a:moveTo>
                    <a:cubicBezTo>
                      <a:pt x="-39973" y="111541"/>
                      <a:pt x="118427" y="-5015"/>
                      <a:pt x="174353" y="0"/>
                    </a:cubicBezTo>
                    <a:cubicBezTo>
                      <a:pt x="253233" y="7073"/>
                      <a:pt x="351685" y="84240"/>
                      <a:pt x="357940" y="183416"/>
                    </a:cubicBezTo>
                    <a:cubicBezTo>
                      <a:pt x="366451" y="318357"/>
                      <a:pt x="79521" y="366983"/>
                      <a:pt x="9004" y="216240"/>
                    </a:cubicBezTo>
                    <a:close/>
                  </a:path>
                </a:pathLst>
              </a:custGeom>
              <a:solidFill>
                <a:srgbClr val="E3C5A8"/>
              </a:solidFill>
              <a:ln w="7700" cap="flat">
                <a:noFill/>
                <a:bevel/>
              </a:ln>
            </p:spPr>
          </p:sp>
          <p:sp>
            <p:nvSpPr>
              <p:cNvPr id="1208" name="Freeform 1207"/>
              <p:cNvSpPr/>
              <p:nvPr/>
            </p:nvSpPr>
            <p:spPr>
              <a:xfrm>
                <a:off x="551841" y="5960506"/>
                <a:ext cx="25127" cy="513067"/>
              </a:xfrm>
              <a:custGeom>
                <a:avLst/>
                <a:gdLst/>
                <a:ahLst/>
                <a:cxnLst/>
                <a:rect l="0" t="0" r="0" b="0"/>
                <a:pathLst>
                  <a:path w="25127" h="513067">
                    <a:moveTo>
                      <a:pt x="-150" y="12347"/>
                    </a:moveTo>
                    <a:cubicBezTo>
                      <a:pt x="21733" y="209097"/>
                      <a:pt x="4435" y="507001"/>
                      <a:pt x="4435" y="507001"/>
                    </a:cubicBezTo>
                    <a:cubicBezTo>
                      <a:pt x="4435" y="507001"/>
                      <a:pt x="11729" y="519004"/>
                      <a:pt x="21455" y="509357"/>
                    </a:cubicBezTo>
                    <a:cubicBezTo>
                      <a:pt x="31182" y="499707"/>
                      <a:pt x="19304" y="26745"/>
                      <a:pt x="14439" y="9725"/>
                    </a:cubicBezTo>
                    <a:cubicBezTo>
                      <a:pt x="9575" y="-7294"/>
                      <a:pt x="-150" y="0"/>
                      <a:pt x="-150" y="12347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209" name="Freeform 1208"/>
              <p:cNvSpPr/>
              <p:nvPr/>
            </p:nvSpPr>
            <p:spPr>
              <a:xfrm>
                <a:off x="296245" y="6205372"/>
                <a:ext cx="119111" cy="228510"/>
              </a:xfrm>
              <a:custGeom>
                <a:avLst/>
                <a:gdLst/>
                <a:ahLst/>
                <a:cxnLst/>
                <a:rect l="0" t="0" r="0" b="0"/>
                <a:pathLst>
                  <a:path w="119111" h="228510">
                    <a:moveTo>
                      <a:pt x="-152" y="-532"/>
                    </a:moveTo>
                    <a:cubicBezTo>
                      <a:pt x="87387" y="172095"/>
                      <a:pt x="94681" y="215859"/>
                      <a:pt x="116566" y="228016"/>
                    </a:cubicBezTo>
                    <a:cubicBezTo>
                      <a:pt x="138450" y="240173"/>
                      <a:pt x="16868" y="6761"/>
                      <a:pt x="-152" y="-532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0" name="Freeform 1209"/>
              <p:cNvSpPr/>
              <p:nvPr/>
            </p:nvSpPr>
            <p:spPr>
              <a:xfrm flipH="1">
                <a:off x="697462" y="6220033"/>
                <a:ext cx="119111" cy="228510"/>
              </a:xfrm>
              <a:custGeom>
                <a:avLst/>
                <a:gdLst/>
                <a:ahLst/>
                <a:cxnLst/>
                <a:rect l="0" t="0" r="0" b="0"/>
                <a:pathLst>
                  <a:path w="119111" h="228510">
                    <a:moveTo>
                      <a:pt x="-152" y="-532"/>
                    </a:moveTo>
                    <a:cubicBezTo>
                      <a:pt x="87387" y="172095"/>
                      <a:pt x="94681" y="215859"/>
                      <a:pt x="116566" y="228016"/>
                    </a:cubicBezTo>
                    <a:cubicBezTo>
                      <a:pt x="138450" y="240173"/>
                      <a:pt x="16868" y="6761"/>
                      <a:pt x="-152" y="-532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1" name="Freeform 1210"/>
              <p:cNvSpPr/>
              <p:nvPr/>
            </p:nvSpPr>
            <p:spPr>
              <a:xfrm>
                <a:off x="185087" y="6056292"/>
                <a:ext cx="193741" cy="171023"/>
              </a:xfrm>
              <a:custGeom>
                <a:avLst/>
                <a:gdLst/>
                <a:ahLst/>
                <a:cxnLst/>
                <a:rect l="0" t="0" r="0" b="0"/>
                <a:pathLst>
                  <a:path w="193741" h="171023">
                    <a:moveTo>
                      <a:pt x="2723" y="165565"/>
                    </a:moveTo>
                    <a:cubicBezTo>
                      <a:pt x="44313" y="146815"/>
                      <a:pt x="143834" y="105389"/>
                      <a:pt x="180309" y="23331"/>
                    </a:cubicBezTo>
                    <a:cubicBezTo>
                      <a:pt x="216783" y="-58728"/>
                      <a:pt x="176964" y="95968"/>
                      <a:pt x="76965" y="141860"/>
                    </a:cubicBezTo>
                    <a:cubicBezTo>
                      <a:pt x="-23035" y="187752"/>
                      <a:pt x="2723" y="165565"/>
                      <a:pt x="2723" y="165565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2" name="Freeform 1211"/>
              <p:cNvSpPr/>
              <p:nvPr/>
            </p:nvSpPr>
            <p:spPr>
              <a:xfrm flipH="1">
                <a:off x="677284" y="6056296"/>
                <a:ext cx="193915" cy="169290"/>
              </a:xfrm>
              <a:custGeom>
                <a:avLst/>
                <a:gdLst/>
                <a:ahLst/>
                <a:cxnLst/>
                <a:rect l="0" t="0" r="0" b="0"/>
                <a:pathLst>
                  <a:path w="193915" h="169290">
                    <a:moveTo>
                      <a:pt x="2763" y="162129"/>
                    </a:moveTo>
                    <a:cubicBezTo>
                      <a:pt x="63695" y="135725"/>
                      <a:pt x="144008" y="105389"/>
                      <a:pt x="180482" y="23331"/>
                    </a:cubicBezTo>
                    <a:cubicBezTo>
                      <a:pt x="216956" y="-58728"/>
                      <a:pt x="177138" y="95967"/>
                      <a:pt x="77138" y="141859"/>
                    </a:cubicBezTo>
                    <a:cubicBezTo>
                      <a:pt x="-22862" y="187751"/>
                      <a:pt x="2763" y="162129"/>
                      <a:pt x="2763" y="162129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3" name="Freeform 1212"/>
              <p:cNvSpPr/>
              <p:nvPr/>
            </p:nvSpPr>
            <p:spPr>
              <a:xfrm>
                <a:off x="304955" y="5901611"/>
                <a:ext cx="460265" cy="68097"/>
              </a:xfrm>
              <a:custGeom>
                <a:avLst/>
                <a:gdLst/>
                <a:ahLst/>
                <a:cxnLst/>
                <a:rect l="0" t="0" r="0" b="0"/>
                <a:pathLst>
                  <a:path w="460265" h="68097">
                    <a:moveTo>
                      <a:pt x="2449" y="0"/>
                    </a:moveTo>
                    <a:cubicBezTo>
                      <a:pt x="108920" y="39137"/>
                      <a:pt x="207285" y="58511"/>
                      <a:pt x="245706" y="60577"/>
                    </a:cubicBezTo>
                    <a:cubicBezTo>
                      <a:pt x="314468" y="64274"/>
                      <a:pt x="457539" y="-2634"/>
                      <a:pt x="460265" y="0"/>
                    </a:cubicBezTo>
                    <a:cubicBezTo>
                      <a:pt x="462714" y="2541"/>
                      <a:pt x="327777" y="70188"/>
                      <a:pt x="246445" y="67970"/>
                    </a:cubicBezTo>
                    <a:cubicBezTo>
                      <a:pt x="183513" y="66254"/>
                      <a:pt x="8364" y="11783"/>
                      <a:pt x="2449" y="5868"/>
                    </a:cubicBezTo>
                    <a:cubicBezTo>
                      <a:pt x="-3466" y="0"/>
                      <a:pt x="2449" y="0"/>
                      <a:pt x="2449" y="0"/>
                    </a:cubicBezTo>
                    <a:close/>
                  </a:path>
                </a:pathLst>
              </a:custGeom>
              <a:solidFill>
                <a:srgbClr val="D0A06F"/>
              </a:solidFill>
              <a:ln w="7700" cap="flat">
                <a:noFill/>
                <a:bevel/>
              </a:ln>
            </p:spPr>
          </p:sp>
          <p:sp>
            <p:nvSpPr>
              <p:cNvPr id="1214" name="Freeform 1213"/>
              <p:cNvSpPr/>
              <p:nvPr/>
            </p:nvSpPr>
            <p:spPr>
              <a:xfrm>
                <a:off x="155479" y="5363319"/>
                <a:ext cx="172093" cy="164313"/>
              </a:xfrm>
              <a:custGeom>
                <a:avLst/>
                <a:gdLst/>
                <a:ahLst/>
                <a:cxnLst/>
                <a:rect l="0" t="0" r="0" b="0"/>
                <a:pathLst>
                  <a:path w="172093" h="164313">
                    <a:moveTo>
                      <a:pt x="172093" y="51768"/>
                    </a:moveTo>
                    <a:cubicBezTo>
                      <a:pt x="90810" y="-14495"/>
                      <a:pt x="39451" y="-14495"/>
                      <a:pt x="9630" y="33546"/>
                    </a:cubicBezTo>
                    <a:cubicBezTo>
                      <a:pt x="-20192" y="81587"/>
                      <a:pt x="26197" y="146194"/>
                      <a:pt x="37794" y="162760"/>
                    </a:cubicBezTo>
                    <a:cubicBezTo>
                      <a:pt x="49391" y="179326"/>
                      <a:pt x="172093" y="55081"/>
                      <a:pt x="172093" y="5176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5" name="Freeform 1214"/>
              <p:cNvSpPr/>
              <p:nvPr/>
            </p:nvSpPr>
            <p:spPr>
              <a:xfrm flipH="1">
                <a:off x="713921" y="5360547"/>
                <a:ext cx="172093" cy="164313"/>
              </a:xfrm>
              <a:custGeom>
                <a:avLst/>
                <a:gdLst/>
                <a:ahLst/>
                <a:cxnLst/>
                <a:rect l="0" t="0" r="0" b="0"/>
                <a:pathLst>
                  <a:path w="172093" h="164313">
                    <a:moveTo>
                      <a:pt x="172093" y="51768"/>
                    </a:moveTo>
                    <a:cubicBezTo>
                      <a:pt x="90810" y="-14495"/>
                      <a:pt x="39451" y="-14495"/>
                      <a:pt x="9630" y="33546"/>
                    </a:cubicBezTo>
                    <a:cubicBezTo>
                      <a:pt x="-20192" y="81587"/>
                      <a:pt x="26197" y="146194"/>
                      <a:pt x="37794" y="162760"/>
                    </a:cubicBezTo>
                    <a:cubicBezTo>
                      <a:pt x="49391" y="179326"/>
                      <a:pt x="172093" y="55081"/>
                      <a:pt x="172093" y="51768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6" name="Freeform 1215"/>
              <p:cNvSpPr/>
              <p:nvPr/>
            </p:nvSpPr>
            <p:spPr>
              <a:xfrm>
                <a:off x="79847" y="6370282"/>
                <a:ext cx="232733" cy="200376"/>
              </a:xfrm>
              <a:custGeom>
                <a:avLst/>
                <a:gdLst/>
                <a:ahLst/>
                <a:cxnLst/>
                <a:rect l="0" t="0" r="0" b="0"/>
                <a:pathLst>
                  <a:path w="232733" h="200376">
                    <a:moveTo>
                      <a:pt x="20100" y="10474"/>
                    </a:moveTo>
                    <a:cubicBezTo>
                      <a:pt x="51175" y="-28883"/>
                      <a:pt x="208594" y="49335"/>
                      <a:pt x="229969" y="127056"/>
                    </a:cubicBezTo>
                    <a:cubicBezTo>
                      <a:pt x="251344" y="204778"/>
                      <a:pt x="151954" y="209863"/>
                      <a:pt x="95886" y="191177"/>
                    </a:cubicBezTo>
                    <a:cubicBezTo>
                      <a:pt x="43419" y="173690"/>
                      <a:pt x="-38196" y="84310"/>
                      <a:pt x="20100" y="10474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sp>
            <p:nvSpPr>
              <p:cNvPr id="1217" name="Freeform 1216"/>
              <p:cNvSpPr/>
              <p:nvPr/>
            </p:nvSpPr>
            <p:spPr>
              <a:xfrm>
                <a:off x="847484" y="6388032"/>
                <a:ext cx="246006" cy="198156"/>
              </a:xfrm>
              <a:custGeom>
                <a:avLst/>
                <a:gdLst/>
                <a:ahLst/>
                <a:cxnLst/>
                <a:rect l="0" t="0" r="0" b="0"/>
                <a:pathLst>
                  <a:path w="246006" h="198156">
                    <a:moveTo>
                      <a:pt x="15049" y="179800"/>
                    </a:moveTo>
                    <a:cubicBezTo>
                      <a:pt x="-55386" y="112750"/>
                      <a:pt x="139908" y="-8188"/>
                      <a:pt x="190517" y="0"/>
                    </a:cubicBezTo>
                    <a:cubicBezTo>
                      <a:pt x="246006" y="10072"/>
                      <a:pt x="290592" y="112974"/>
                      <a:pt x="167630" y="172172"/>
                    </a:cubicBezTo>
                    <a:cubicBezTo>
                      <a:pt x="116134" y="196964"/>
                      <a:pt x="49107" y="212221"/>
                      <a:pt x="15049" y="179800"/>
                    </a:cubicBezTo>
                    <a:close/>
                  </a:path>
                </a:pathLst>
              </a:custGeom>
              <a:solidFill>
                <a:srgbClr val="D1A273"/>
              </a:solidFill>
              <a:ln w="7700" cap="flat">
                <a:noFill/>
                <a:bevel/>
              </a:ln>
            </p:spPr>
          </p:sp>
          <p:grpSp>
            <p:nvGrpSpPr>
              <p:cNvPr id="1218" name="Group 1217"/>
              <p:cNvGrpSpPr/>
              <p:nvPr/>
            </p:nvGrpSpPr>
            <p:grpSpPr>
              <a:xfrm>
                <a:off x="386056" y="5655906"/>
                <a:ext cx="320419" cy="167383"/>
                <a:chOff x="386056" y="5655906"/>
                <a:chExt cx="320419" cy="167383"/>
              </a:xfrm>
            </p:grpSpPr>
            <p:grpSp>
              <p:nvGrpSpPr>
                <p:cNvPr id="1219" name="Group 1218"/>
                <p:cNvGrpSpPr/>
                <p:nvPr/>
              </p:nvGrpSpPr>
              <p:grpSpPr>
                <a:xfrm>
                  <a:off x="648117" y="5655906"/>
                  <a:ext cx="58226" cy="58394"/>
                  <a:chOff x="648117" y="5655906"/>
                  <a:chExt cx="58226" cy="58394"/>
                </a:xfrm>
              </p:grpSpPr>
              <p:sp>
                <p:nvSpPr>
                  <p:cNvPr id="1220" name="Freeform 1219"/>
                  <p:cNvSpPr/>
                  <p:nvPr/>
                </p:nvSpPr>
                <p:spPr>
                  <a:xfrm>
                    <a:off x="648397" y="5656401"/>
                    <a:ext cx="58131" cy="581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131" h="58125">
                        <a:moveTo>
                          <a:pt x="-418" y="28644"/>
                        </a:moveTo>
                        <a:cubicBezTo>
                          <a:pt x="-418" y="12531"/>
                          <a:pt x="12646" y="-532"/>
                          <a:pt x="28762" y="-532"/>
                        </a:cubicBezTo>
                        <a:cubicBezTo>
                          <a:pt x="44877" y="-532"/>
                          <a:pt x="57941" y="12531"/>
                          <a:pt x="57941" y="28644"/>
                        </a:cubicBezTo>
                        <a:cubicBezTo>
                          <a:pt x="57941" y="44758"/>
                          <a:pt x="44877" y="57821"/>
                          <a:pt x="28762" y="57821"/>
                        </a:cubicBezTo>
                        <a:cubicBezTo>
                          <a:pt x="12646" y="57821"/>
                          <a:pt x="-418" y="44758"/>
                          <a:pt x="-418" y="2864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221" name="Freeform 1220"/>
                  <p:cNvSpPr/>
                  <p:nvPr/>
                </p:nvSpPr>
                <p:spPr>
                  <a:xfrm>
                    <a:off x="648397" y="5656401"/>
                    <a:ext cx="58131" cy="581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131" h="58125">
                        <a:moveTo>
                          <a:pt x="-418" y="28644"/>
                        </a:moveTo>
                        <a:cubicBezTo>
                          <a:pt x="-418" y="12531"/>
                          <a:pt x="12646" y="-532"/>
                          <a:pt x="28762" y="-532"/>
                        </a:cubicBezTo>
                        <a:cubicBezTo>
                          <a:pt x="44877" y="-532"/>
                          <a:pt x="57941" y="12531"/>
                          <a:pt x="57941" y="28644"/>
                        </a:cubicBezTo>
                        <a:cubicBezTo>
                          <a:pt x="57941" y="44758"/>
                          <a:pt x="44877" y="57821"/>
                          <a:pt x="28762" y="57821"/>
                        </a:cubicBezTo>
                        <a:cubicBezTo>
                          <a:pt x="12646" y="57821"/>
                          <a:pt x="-418" y="44758"/>
                          <a:pt x="-418" y="2864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222" name="Group 1221"/>
                <p:cNvGrpSpPr/>
                <p:nvPr/>
              </p:nvGrpSpPr>
              <p:grpSpPr>
                <a:xfrm>
                  <a:off x="386056" y="5655906"/>
                  <a:ext cx="58400" cy="58394"/>
                  <a:chOff x="386056" y="5655906"/>
                  <a:chExt cx="58400" cy="58394"/>
                </a:xfrm>
              </p:grpSpPr>
              <p:sp>
                <p:nvSpPr>
                  <p:cNvPr id="1223" name="Freeform 1222"/>
                  <p:cNvSpPr/>
                  <p:nvPr/>
                </p:nvSpPr>
                <p:spPr>
                  <a:xfrm>
                    <a:off x="386463" y="5656406"/>
                    <a:ext cx="58131" cy="581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131" h="58125">
                        <a:moveTo>
                          <a:pt x="-418" y="28644"/>
                        </a:moveTo>
                        <a:cubicBezTo>
                          <a:pt x="-418" y="12531"/>
                          <a:pt x="12646" y="-532"/>
                          <a:pt x="28762" y="-532"/>
                        </a:cubicBezTo>
                        <a:cubicBezTo>
                          <a:pt x="44877" y="-532"/>
                          <a:pt x="57941" y="12531"/>
                          <a:pt x="57941" y="28644"/>
                        </a:cubicBezTo>
                        <a:cubicBezTo>
                          <a:pt x="57941" y="44758"/>
                          <a:pt x="44877" y="57821"/>
                          <a:pt x="28762" y="57821"/>
                        </a:cubicBezTo>
                        <a:cubicBezTo>
                          <a:pt x="12646" y="57821"/>
                          <a:pt x="-418" y="44758"/>
                          <a:pt x="-418" y="2864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700" cap="flat">
                    <a:noFill/>
                    <a:bevel/>
                  </a:ln>
                </p:spPr>
              </p:sp>
              <p:sp>
                <p:nvSpPr>
                  <p:cNvPr id="1224" name="Freeform 1223"/>
                  <p:cNvSpPr/>
                  <p:nvPr/>
                </p:nvSpPr>
                <p:spPr>
                  <a:xfrm>
                    <a:off x="386464" y="5656406"/>
                    <a:ext cx="58131" cy="58125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58131" h="58125">
                        <a:moveTo>
                          <a:pt x="-418" y="28644"/>
                        </a:moveTo>
                        <a:cubicBezTo>
                          <a:pt x="-418" y="12531"/>
                          <a:pt x="12646" y="-532"/>
                          <a:pt x="28762" y="-532"/>
                        </a:cubicBezTo>
                        <a:cubicBezTo>
                          <a:pt x="44877" y="-532"/>
                          <a:pt x="57941" y="12531"/>
                          <a:pt x="57941" y="28644"/>
                        </a:cubicBezTo>
                        <a:cubicBezTo>
                          <a:pt x="57941" y="44758"/>
                          <a:pt x="44877" y="57821"/>
                          <a:pt x="28762" y="57821"/>
                        </a:cubicBezTo>
                        <a:cubicBezTo>
                          <a:pt x="12646" y="57821"/>
                          <a:pt x="-418" y="44758"/>
                          <a:pt x="-418" y="2864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61000"/>
                        </a:srgbClr>
                      </a:gs>
                      <a:gs pos="100000">
                        <a:srgbClr val="000000">
                          <a:alpha val="0"/>
                        </a:srgbClr>
                      </a:gs>
                    </a:gsLst>
                    <a:lin ang="5400000" scaled="0"/>
                  </a:gradFill>
                  <a:ln w="7700" cap="flat">
                    <a:noFill/>
                    <a:bevel/>
                  </a:ln>
                </p:spPr>
              </p:sp>
            </p:grpSp>
            <p:grpSp>
              <p:nvGrpSpPr>
                <p:cNvPr id="1225" name="Group 1224"/>
                <p:cNvGrpSpPr/>
                <p:nvPr/>
              </p:nvGrpSpPr>
              <p:grpSpPr>
                <a:xfrm>
                  <a:off x="494364" y="5700091"/>
                  <a:ext cx="124078" cy="123198"/>
                  <a:chOff x="494364" y="5700091"/>
                  <a:chExt cx="124078" cy="123198"/>
                </a:xfrm>
              </p:grpSpPr>
              <p:sp>
                <p:nvSpPr>
                  <p:cNvPr id="1226" name="Freeform 1225"/>
                  <p:cNvSpPr/>
                  <p:nvPr/>
                </p:nvSpPr>
                <p:spPr>
                  <a:xfrm>
                    <a:off x="494574" y="5758138"/>
                    <a:ext cx="124240" cy="655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4240" h="65533" fill="none">
                        <a:moveTo>
                          <a:pt x="123784" y="62684"/>
                        </a:moveTo>
                        <a:cubicBezTo>
                          <a:pt x="53268" y="69977"/>
                          <a:pt x="58131" y="-532"/>
                          <a:pt x="58131" y="-532"/>
                        </a:cubicBezTo>
                        <a:cubicBezTo>
                          <a:pt x="58131" y="50527"/>
                          <a:pt x="43541" y="67546"/>
                          <a:pt x="-228" y="65115"/>
                        </a:cubicBezTo>
                      </a:path>
                    </a:pathLst>
                  </a:custGeom>
                  <a:noFill/>
                  <a:ln w="15400" cap="flat">
                    <a:solidFill>
                      <a:srgbClr val="686868"/>
                    </a:solidFill>
                    <a:bevel/>
                  </a:ln>
                </p:spPr>
              </p:sp>
              <p:grpSp>
                <p:nvGrpSpPr>
                  <p:cNvPr id="1227" name="Group 1226"/>
                  <p:cNvGrpSpPr/>
                  <p:nvPr/>
                </p:nvGrpSpPr>
                <p:grpSpPr>
                  <a:xfrm>
                    <a:off x="504415" y="5700091"/>
                    <a:ext cx="86993" cy="58047"/>
                    <a:chOff x="504415" y="5700091"/>
                    <a:chExt cx="86993" cy="58047"/>
                  </a:xfrm>
                </p:grpSpPr>
                <p:sp>
                  <p:nvSpPr>
                    <p:cNvPr id="1228" name="Freeform 1227"/>
                    <p:cNvSpPr/>
                    <p:nvPr/>
                  </p:nvSpPr>
                  <p:spPr>
                    <a:xfrm>
                      <a:off x="505404" y="5700484"/>
                      <a:ext cx="86056" cy="56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056" h="56985">
                          <a:moveTo>
                            <a:pt x="-190" y="25377"/>
                          </a:moveTo>
                          <a:cubicBezTo>
                            <a:pt x="4673" y="3495"/>
                            <a:pt x="57083" y="-16368"/>
                            <a:pt x="80053" y="18083"/>
                          </a:cubicBezTo>
                          <a:cubicBezTo>
                            <a:pt x="99506" y="47259"/>
                            <a:pt x="67895" y="54554"/>
                            <a:pt x="43579" y="56985"/>
                          </a:cubicBezTo>
                          <a:cubicBezTo>
                            <a:pt x="8936" y="60449"/>
                            <a:pt x="-5053" y="47259"/>
                            <a:pt x="-190" y="2537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700" cap="flat">
                      <a:noFill/>
                      <a:bevel/>
                    </a:ln>
                  </p:spPr>
                </p:sp>
                <p:sp>
                  <p:nvSpPr>
                    <p:cNvPr id="1229" name="Freeform 1228"/>
                    <p:cNvSpPr/>
                    <p:nvPr/>
                  </p:nvSpPr>
                  <p:spPr>
                    <a:xfrm>
                      <a:off x="505404" y="5700484"/>
                      <a:ext cx="86056" cy="569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86056" h="56985">
                          <a:moveTo>
                            <a:pt x="-190" y="25377"/>
                          </a:moveTo>
                          <a:cubicBezTo>
                            <a:pt x="4673" y="3495"/>
                            <a:pt x="57083" y="-16368"/>
                            <a:pt x="80053" y="18083"/>
                          </a:cubicBezTo>
                          <a:cubicBezTo>
                            <a:pt x="99506" y="47259"/>
                            <a:pt x="67895" y="54554"/>
                            <a:pt x="43579" y="56985"/>
                          </a:cubicBezTo>
                          <a:cubicBezTo>
                            <a:pt x="8936" y="60449"/>
                            <a:pt x="-5053" y="47259"/>
                            <a:pt x="-190" y="25377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FFFF">
                            <a:alpha val="61000"/>
                          </a:srgbClr>
                        </a:gs>
                        <a:gs pos="100000">
                          <a:srgbClr val="000000">
                            <a:alpha val="0"/>
                          </a:srgbClr>
                        </a:gs>
                      </a:gsLst>
                      <a:lin ang="5400000" scaled="0"/>
                    </a:gradFill>
                    <a:ln w="7700" cap="flat">
                      <a:noFill/>
                      <a:bevel/>
                    </a:ln>
                  </p:spPr>
                </p:sp>
              </p:grpSp>
            </p:grpSp>
          </p:grpSp>
          <p:sp>
            <p:nvSpPr>
              <p:cNvPr id="285" name="Text 285"/>
              <p:cNvSpPr txBox="1"/>
              <p:nvPr/>
            </p:nvSpPr>
            <p:spPr>
              <a:xfrm>
                <a:off x="329262" y="5161378"/>
                <a:ext cx="508200" cy="123200"/>
              </a:xfrm>
              <a:prstGeom prst="rect">
                <a:avLst/>
              </a:prstGeom>
              <a:noFill/>
            </p:spPr>
          </p:sp>
          <p:sp>
            <p:nvSpPr>
              <p:cNvPr id="286" name="Text 286"/>
              <p:cNvSpPr txBox="1"/>
              <p:nvPr/>
            </p:nvSpPr>
            <p:spPr>
              <a:xfrm rot="-5400000">
                <a:off x="960700" y="5898913"/>
                <a:ext cx="508200" cy="123200"/>
              </a:xfrm>
              <a:prstGeom prst="rect">
                <a:avLst/>
              </a:prstGeom>
              <a:noFill/>
            </p:spPr>
          </p:sp>
        </p:grpSp>
        <p:grpSp>
          <p:nvGrpSpPr>
            <p:cNvPr id="1317" name="Group 1316"/>
            <p:cNvGrpSpPr/>
            <p:nvPr/>
          </p:nvGrpSpPr>
          <p:grpSpPr>
            <a:xfrm rot="-600000">
              <a:off x="818339" y="2847267"/>
              <a:ext cx="769931" cy="768010"/>
              <a:chOff x="818339" y="2847267"/>
              <a:chExt cx="769931" cy="768010"/>
            </a:xfrm>
          </p:grpSpPr>
          <p:sp>
            <p:nvSpPr>
              <p:cNvPr id="1318" name="Freeform 1317"/>
              <p:cNvSpPr/>
              <p:nvPr/>
            </p:nvSpPr>
            <p:spPr>
              <a:xfrm>
                <a:off x="1203791" y="2847266"/>
                <a:ext cx="132429" cy="357590"/>
              </a:xfrm>
              <a:custGeom>
                <a:avLst/>
                <a:gdLst/>
                <a:ahLst/>
                <a:cxnLst/>
                <a:rect l="0" t="0" r="0" b="0"/>
                <a:pathLst>
                  <a:path w="132429" h="357590">
                    <a:moveTo>
                      <a:pt x="0" y="42590"/>
                    </a:moveTo>
                    <a:lnTo>
                      <a:pt x="1708" y="338598"/>
                    </a:lnTo>
                    <a:cubicBezTo>
                      <a:pt x="1708" y="338598"/>
                      <a:pt x="1114" y="355801"/>
                      <a:pt x="5867" y="357590"/>
                    </a:cubicBezTo>
                    <a:cubicBezTo>
                      <a:pt x="10620" y="359360"/>
                      <a:pt x="17156" y="340377"/>
                      <a:pt x="17156" y="340377"/>
                    </a:cubicBezTo>
                    <a:lnTo>
                      <a:pt x="128261" y="69284"/>
                    </a:lnTo>
                    <a:cubicBezTo>
                      <a:pt x="128261" y="69284"/>
                      <a:pt x="147273" y="33099"/>
                      <a:pt x="103901" y="11818"/>
                    </a:cubicBezTo>
                    <a:cubicBezTo>
                      <a:pt x="103901" y="11818"/>
                      <a:pt x="58746" y="-7832"/>
                      <a:pt x="28445" y="3439"/>
                    </a:cubicBezTo>
                    <a:cubicBezTo>
                      <a:pt x="28445" y="3439"/>
                      <a:pt x="-1708" y="10557"/>
                      <a:pt x="0" y="42590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19" name="Freeform 1318"/>
              <p:cNvSpPr/>
              <p:nvPr/>
            </p:nvSpPr>
            <p:spPr>
              <a:xfrm>
                <a:off x="1238085" y="3014020"/>
                <a:ext cx="319029" cy="239413"/>
              </a:xfrm>
              <a:custGeom>
                <a:avLst/>
                <a:gdLst/>
                <a:ahLst/>
                <a:cxnLst/>
                <a:rect l="0" t="0" r="0" b="0"/>
                <a:pathLst>
                  <a:path w="319029" h="239413">
                    <a:moveTo>
                      <a:pt x="210157" y="-23002"/>
                    </a:moveTo>
                    <a:lnTo>
                      <a:pt x="0" y="186056"/>
                    </a:lnTo>
                    <a:cubicBezTo>
                      <a:pt x="0" y="186056"/>
                      <a:pt x="-12430" y="197712"/>
                      <a:pt x="-10368" y="202347"/>
                    </a:cubicBezTo>
                    <a:cubicBezTo>
                      <a:pt x="-8294" y="206969"/>
                      <a:pt x="9834" y="198286"/>
                      <a:pt x="9834" y="198286"/>
                    </a:cubicBezTo>
                    <a:lnTo>
                      <a:pt x="281179" y="86921"/>
                    </a:lnTo>
                    <a:cubicBezTo>
                      <a:pt x="281179" y="86921"/>
                      <a:pt x="320334" y="75030"/>
                      <a:pt x="305058" y="29254"/>
                    </a:cubicBezTo>
                    <a:cubicBezTo>
                      <a:pt x="305058" y="29254"/>
                      <a:pt x="287366" y="-16644"/>
                      <a:pt x="258051" y="-30271"/>
                    </a:cubicBezTo>
                    <a:cubicBezTo>
                      <a:pt x="258051" y="-30271"/>
                      <a:pt x="231802" y="-46708"/>
                      <a:pt x="210157" y="-23002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0" name="Freeform 1319"/>
              <p:cNvSpPr/>
              <p:nvPr/>
            </p:nvSpPr>
            <p:spPr>
              <a:xfrm>
                <a:off x="1230194" y="3230284"/>
                <a:ext cx="357323" cy="135556"/>
              </a:xfrm>
              <a:custGeom>
                <a:avLst/>
                <a:gdLst/>
                <a:ahLst/>
                <a:cxnLst/>
                <a:rect l="0" t="0" r="0" b="0"/>
                <a:pathLst>
                  <a:path w="357323" h="135556">
                    <a:moveTo>
                      <a:pt x="316217" y="4055"/>
                    </a:moveTo>
                    <a:lnTo>
                      <a:pt x="19753" y="594"/>
                    </a:lnTo>
                    <a:cubicBezTo>
                      <a:pt x="19753" y="594"/>
                      <a:pt x="2537" y="-299"/>
                      <a:pt x="663" y="4415"/>
                    </a:cubicBezTo>
                    <a:cubicBezTo>
                      <a:pt x="-1194" y="9129"/>
                      <a:pt x="17704" y="15984"/>
                      <a:pt x="17704" y="15984"/>
                    </a:cubicBezTo>
                    <a:lnTo>
                      <a:pt x="287247" y="131628"/>
                    </a:lnTo>
                    <a:cubicBezTo>
                      <a:pt x="287247" y="131628"/>
                      <a:pt x="323152" y="151239"/>
                      <a:pt x="345221" y="108313"/>
                    </a:cubicBezTo>
                    <a:cubicBezTo>
                      <a:pt x="345221" y="108313"/>
                      <a:pt x="365688" y="63579"/>
                      <a:pt x="354929" y="33134"/>
                    </a:cubicBezTo>
                    <a:cubicBezTo>
                      <a:pt x="354929" y="33134"/>
                      <a:pt x="348326" y="2909"/>
                      <a:pt x="316217" y="4055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1" name="Freeform 1320"/>
              <p:cNvSpPr/>
              <p:nvPr/>
            </p:nvSpPr>
            <p:spPr>
              <a:xfrm>
                <a:off x="1180095" y="3263194"/>
                <a:ext cx="251351" cy="310874"/>
              </a:xfrm>
              <a:custGeom>
                <a:avLst/>
                <a:gdLst/>
                <a:ahLst/>
                <a:cxnLst/>
                <a:rect l="0" t="0" r="0" b="0"/>
                <a:pathLst>
                  <a:path w="251351" h="310874">
                    <a:moveTo>
                      <a:pt x="270914" y="198967"/>
                    </a:moveTo>
                    <a:lnTo>
                      <a:pt x="51520" y="0"/>
                    </a:lnTo>
                    <a:cubicBezTo>
                      <a:pt x="51520" y="0"/>
                      <a:pt x="39240" y="-12218"/>
                      <a:pt x="34704" y="-9936"/>
                    </a:cubicBezTo>
                    <a:cubicBezTo>
                      <a:pt x="30181" y="-7641"/>
                      <a:pt x="39753" y="10012"/>
                      <a:pt x="39753" y="10012"/>
                    </a:cubicBezTo>
                    <a:lnTo>
                      <a:pt x="164417" y="275162"/>
                    </a:lnTo>
                    <a:cubicBezTo>
                      <a:pt x="164417" y="275162"/>
                      <a:pt x="178226" y="313629"/>
                      <a:pt x="223274" y="296157"/>
                    </a:cubicBezTo>
                    <a:cubicBezTo>
                      <a:pt x="223274" y="296157"/>
                      <a:pt x="268325" y="276271"/>
                      <a:pt x="280526" y="246373"/>
                    </a:cubicBezTo>
                    <a:cubicBezTo>
                      <a:pt x="280526" y="246373"/>
                      <a:pt x="295688" y="219394"/>
                      <a:pt x="270914" y="198967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2" name="Freeform 1321"/>
              <p:cNvSpPr/>
              <p:nvPr/>
            </p:nvSpPr>
            <p:spPr>
              <a:xfrm>
                <a:off x="1069877" y="3257567"/>
                <a:ext cx="132429" cy="357590"/>
              </a:xfrm>
              <a:custGeom>
                <a:avLst/>
                <a:gdLst/>
                <a:ahLst/>
                <a:cxnLst/>
                <a:rect l="0" t="0" r="0" b="0"/>
                <a:pathLst>
                  <a:path w="132429" h="357590">
                    <a:moveTo>
                      <a:pt x="132429" y="314999"/>
                    </a:moveTo>
                    <a:lnTo>
                      <a:pt x="130721" y="18990"/>
                    </a:lnTo>
                    <a:cubicBezTo>
                      <a:pt x="130721" y="18990"/>
                      <a:pt x="131316" y="1788"/>
                      <a:pt x="126563" y="0"/>
                    </a:cubicBezTo>
                    <a:cubicBezTo>
                      <a:pt x="121809" y="-1771"/>
                      <a:pt x="115274" y="17213"/>
                      <a:pt x="115274" y="17213"/>
                    </a:cubicBezTo>
                    <a:lnTo>
                      <a:pt x="4168" y="288305"/>
                    </a:lnTo>
                    <a:cubicBezTo>
                      <a:pt x="4168" y="288305"/>
                      <a:pt x="-14844" y="324490"/>
                      <a:pt x="28528" y="345772"/>
                    </a:cubicBezTo>
                    <a:cubicBezTo>
                      <a:pt x="28528" y="345772"/>
                      <a:pt x="73683" y="365420"/>
                      <a:pt x="103985" y="354150"/>
                    </a:cubicBezTo>
                    <a:cubicBezTo>
                      <a:pt x="103985" y="354150"/>
                      <a:pt x="134138" y="347031"/>
                      <a:pt x="132429" y="314999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3" name="Freeform 1322"/>
              <p:cNvSpPr/>
              <p:nvPr/>
            </p:nvSpPr>
            <p:spPr>
              <a:xfrm>
                <a:off x="849374" y="3208498"/>
                <a:ext cx="319585" cy="238578"/>
              </a:xfrm>
              <a:custGeom>
                <a:avLst/>
                <a:gdLst/>
                <a:ahLst/>
                <a:cxnLst/>
                <a:rect l="0" t="0" r="0" b="0"/>
                <a:pathLst>
                  <a:path w="319585" h="238578">
                    <a:moveTo>
                      <a:pt x="108652" y="261820"/>
                    </a:moveTo>
                    <a:lnTo>
                      <a:pt x="319585" y="53495"/>
                    </a:lnTo>
                    <a:cubicBezTo>
                      <a:pt x="319585" y="53495"/>
                      <a:pt x="332008" y="41883"/>
                      <a:pt x="329963" y="37241"/>
                    </a:cubicBezTo>
                    <a:cubicBezTo>
                      <a:pt x="327904" y="32611"/>
                      <a:pt x="309747" y="41232"/>
                      <a:pt x="309747" y="41232"/>
                    </a:cubicBezTo>
                    <a:lnTo>
                      <a:pt x="38014" y="151649"/>
                    </a:lnTo>
                    <a:cubicBezTo>
                      <a:pt x="38014" y="151649"/>
                      <a:pt x="-1183" y="163404"/>
                      <a:pt x="13934" y="209233"/>
                    </a:cubicBezTo>
                    <a:cubicBezTo>
                      <a:pt x="13934" y="209233"/>
                      <a:pt x="31466" y="255193"/>
                      <a:pt x="60733" y="268922"/>
                    </a:cubicBezTo>
                    <a:cubicBezTo>
                      <a:pt x="60733" y="268922"/>
                      <a:pt x="86924" y="285449"/>
                      <a:pt x="108652" y="261820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4" name="Freeform 1323"/>
              <p:cNvSpPr/>
              <p:nvPr/>
            </p:nvSpPr>
            <p:spPr>
              <a:xfrm>
                <a:off x="818631" y="3095698"/>
                <a:ext cx="357602" cy="133470"/>
              </a:xfrm>
              <a:custGeom>
                <a:avLst/>
                <a:gdLst/>
                <a:ahLst/>
                <a:cxnLst/>
                <a:rect l="0" t="0" r="0" b="0"/>
                <a:pathLst>
                  <a:path w="357602" h="133470">
                    <a:moveTo>
                      <a:pt x="41693" y="131414"/>
                    </a:moveTo>
                    <a:lnTo>
                      <a:pt x="338175" y="132809"/>
                    </a:lnTo>
                    <a:cubicBezTo>
                      <a:pt x="338175" y="132809"/>
                      <a:pt x="355397" y="133470"/>
                      <a:pt x="357238" y="128856"/>
                    </a:cubicBezTo>
                    <a:cubicBezTo>
                      <a:pt x="359061" y="124129"/>
                      <a:pt x="340117" y="117405"/>
                      <a:pt x="340117" y="117405"/>
                    </a:cubicBezTo>
                    <a:lnTo>
                      <a:pt x="69772" y="3644"/>
                    </a:lnTo>
                    <a:cubicBezTo>
                      <a:pt x="69772" y="3644"/>
                      <a:pt x="33730" y="-15717"/>
                      <a:pt x="11962" y="27362"/>
                    </a:cubicBezTo>
                    <a:cubicBezTo>
                      <a:pt x="11962" y="27362"/>
                      <a:pt x="-8191" y="72237"/>
                      <a:pt x="2780" y="102606"/>
                    </a:cubicBezTo>
                    <a:cubicBezTo>
                      <a:pt x="2780" y="102606"/>
                      <a:pt x="9594" y="132785"/>
                      <a:pt x="41693" y="131414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5" name="Freeform 1324"/>
              <p:cNvSpPr/>
              <p:nvPr/>
            </p:nvSpPr>
            <p:spPr>
              <a:xfrm>
                <a:off x="988650" y="2876524"/>
                <a:ext cx="237705" cy="319912"/>
              </a:xfrm>
              <a:custGeom>
                <a:avLst/>
                <a:gdLst/>
                <a:ahLst/>
                <a:cxnLst/>
                <a:rect l="0" t="0" r="0" b="0"/>
                <a:pathLst>
                  <a:path w="237705" h="319912">
                    <a:moveTo>
                      <a:pt x="-23636" y="108150"/>
                    </a:moveTo>
                    <a:lnTo>
                      <a:pt x="183915" y="319535"/>
                    </a:lnTo>
                    <a:cubicBezTo>
                      <a:pt x="183915" y="319535"/>
                      <a:pt x="195479" y="332302"/>
                      <a:pt x="200139" y="330283"/>
                    </a:cubicBezTo>
                    <a:cubicBezTo>
                      <a:pt x="204787" y="328252"/>
                      <a:pt x="196248" y="310078"/>
                      <a:pt x="196248" y="310078"/>
                    </a:cubicBezTo>
                    <a:lnTo>
                      <a:pt x="87079" y="38203"/>
                    </a:lnTo>
                    <a:cubicBezTo>
                      <a:pt x="87079" y="38203"/>
                      <a:pt x="75510" y="-993"/>
                      <a:pt x="29530" y="13860"/>
                    </a:cubicBezTo>
                    <a:cubicBezTo>
                      <a:pt x="29530" y="13860"/>
                      <a:pt x="-16594" y="31124"/>
                      <a:pt x="-30498" y="60271"/>
                    </a:cubicBezTo>
                    <a:cubicBezTo>
                      <a:pt x="-30498" y="60271"/>
                      <a:pt x="-47190" y="86334"/>
                      <a:pt x="-23636" y="108150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326" name="Group 1325"/>
            <p:cNvGrpSpPr/>
            <p:nvPr/>
          </p:nvGrpSpPr>
          <p:grpSpPr>
            <a:xfrm rot="-600000">
              <a:off x="7685703" y="3434931"/>
              <a:ext cx="870762" cy="868591"/>
              <a:chOff x="7685703" y="3434931"/>
              <a:chExt cx="870762" cy="868591"/>
            </a:xfrm>
          </p:grpSpPr>
          <p:sp>
            <p:nvSpPr>
              <p:cNvPr id="1327" name="Freeform 1326"/>
              <p:cNvSpPr/>
              <p:nvPr/>
            </p:nvSpPr>
            <p:spPr>
              <a:xfrm>
                <a:off x="8121635" y="3434930"/>
                <a:ext cx="149773" cy="404419"/>
              </a:xfrm>
              <a:custGeom>
                <a:avLst/>
                <a:gdLst/>
                <a:ahLst/>
                <a:cxnLst/>
                <a:rect l="0" t="0" r="0" b="0"/>
                <a:pathLst>
                  <a:path w="149773" h="404419">
                    <a:moveTo>
                      <a:pt x="0" y="48168"/>
                    </a:moveTo>
                    <a:lnTo>
                      <a:pt x="1932" y="382940"/>
                    </a:lnTo>
                    <a:cubicBezTo>
                      <a:pt x="1932" y="382940"/>
                      <a:pt x="1260" y="402396"/>
                      <a:pt x="6636" y="404419"/>
                    </a:cubicBezTo>
                    <a:cubicBezTo>
                      <a:pt x="12011" y="406421"/>
                      <a:pt x="19403" y="384952"/>
                      <a:pt x="19403" y="384952"/>
                    </a:cubicBezTo>
                    <a:lnTo>
                      <a:pt x="145059" y="78358"/>
                    </a:lnTo>
                    <a:cubicBezTo>
                      <a:pt x="145059" y="78358"/>
                      <a:pt x="166561" y="37433"/>
                      <a:pt x="117509" y="13365"/>
                    </a:cubicBezTo>
                    <a:cubicBezTo>
                      <a:pt x="117509" y="13365"/>
                      <a:pt x="66440" y="-8858"/>
                      <a:pt x="32170" y="3889"/>
                    </a:cubicBezTo>
                    <a:cubicBezTo>
                      <a:pt x="32170" y="3889"/>
                      <a:pt x="-1932" y="11940"/>
                      <a:pt x="0" y="48168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8" name="Freeform 1327"/>
              <p:cNvSpPr/>
              <p:nvPr/>
            </p:nvSpPr>
            <p:spPr>
              <a:xfrm>
                <a:off x="8160421" y="3623522"/>
                <a:ext cx="360810" cy="270766"/>
              </a:xfrm>
              <a:custGeom>
                <a:avLst/>
                <a:gdLst/>
                <a:ahLst/>
                <a:cxnLst/>
                <a:rect l="0" t="0" r="0" b="0"/>
                <a:pathLst>
                  <a:path w="360810" h="270766">
                    <a:moveTo>
                      <a:pt x="237680" y="-26015"/>
                    </a:moveTo>
                    <a:lnTo>
                      <a:pt x="0" y="210421"/>
                    </a:lnTo>
                    <a:cubicBezTo>
                      <a:pt x="0" y="210421"/>
                      <a:pt x="-14058" y="223603"/>
                      <a:pt x="-11726" y="228846"/>
                    </a:cubicBezTo>
                    <a:cubicBezTo>
                      <a:pt x="-9380" y="234073"/>
                      <a:pt x="11122" y="224252"/>
                      <a:pt x="11122" y="224252"/>
                    </a:cubicBezTo>
                    <a:lnTo>
                      <a:pt x="318003" y="98304"/>
                    </a:lnTo>
                    <a:cubicBezTo>
                      <a:pt x="318003" y="98304"/>
                      <a:pt x="362286" y="84856"/>
                      <a:pt x="345009" y="33085"/>
                    </a:cubicBezTo>
                    <a:cubicBezTo>
                      <a:pt x="345009" y="33085"/>
                      <a:pt x="324999" y="-18824"/>
                      <a:pt x="291846" y="-34236"/>
                    </a:cubicBezTo>
                    <a:cubicBezTo>
                      <a:pt x="291846" y="-34236"/>
                      <a:pt x="262160" y="-52825"/>
                      <a:pt x="237680" y="-26015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29" name="Freeform 1328"/>
              <p:cNvSpPr/>
              <p:nvPr/>
            </p:nvSpPr>
            <p:spPr>
              <a:xfrm>
                <a:off x="8151495" y="3868108"/>
                <a:ext cx="404119" cy="153309"/>
              </a:xfrm>
              <a:custGeom>
                <a:avLst/>
                <a:gdLst/>
                <a:ahLst/>
                <a:cxnLst/>
                <a:rect l="0" t="0" r="0" b="0"/>
                <a:pathLst>
                  <a:path w="404119" h="153309">
                    <a:moveTo>
                      <a:pt x="357630" y="4586"/>
                    </a:moveTo>
                    <a:lnTo>
                      <a:pt x="22340" y="672"/>
                    </a:lnTo>
                    <a:cubicBezTo>
                      <a:pt x="22340" y="672"/>
                      <a:pt x="2869" y="-338"/>
                      <a:pt x="749" y="4993"/>
                    </a:cubicBezTo>
                    <a:cubicBezTo>
                      <a:pt x="-1350" y="10324"/>
                      <a:pt x="20022" y="18077"/>
                      <a:pt x="20022" y="18077"/>
                    </a:cubicBezTo>
                    <a:lnTo>
                      <a:pt x="324865" y="148865"/>
                    </a:lnTo>
                    <a:cubicBezTo>
                      <a:pt x="324865" y="148865"/>
                      <a:pt x="365474" y="171045"/>
                      <a:pt x="390432" y="122497"/>
                    </a:cubicBezTo>
                    <a:cubicBezTo>
                      <a:pt x="390432" y="122497"/>
                      <a:pt x="413580" y="71905"/>
                      <a:pt x="401412" y="37473"/>
                    </a:cubicBezTo>
                    <a:cubicBezTo>
                      <a:pt x="401412" y="37473"/>
                      <a:pt x="393944" y="3290"/>
                      <a:pt x="357630" y="4586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0" name="Freeform 1329"/>
              <p:cNvSpPr/>
              <p:nvPr/>
            </p:nvSpPr>
            <p:spPr>
              <a:xfrm>
                <a:off x="8094836" y="3905327"/>
                <a:ext cx="284269" cy="351586"/>
              </a:xfrm>
              <a:custGeom>
                <a:avLst/>
                <a:gdLst/>
                <a:ahLst/>
                <a:cxnLst/>
                <a:rect l="0" t="0" r="0" b="0"/>
                <a:pathLst>
                  <a:path w="284269" h="351586">
                    <a:moveTo>
                      <a:pt x="306394" y="225024"/>
                    </a:moveTo>
                    <a:lnTo>
                      <a:pt x="58268" y="0"/>
                    </a:lnTo>
                    <a:cubicBezTo>
                      <a:pt x="58268" y="0"/>
                      <a:pt x="44379" y="-13818"/>
                      <a:pt x="39249" y="-11237"/>
                    </a:cubicBezTo>
                    <a:cubicBezTo>
                      <a:pt x="34134" y="-8642"/>
                      <a:pt x="44960" y="11323"/>
                      <a:pt x="44960" y="11323"/>
                    </a:cubicBezTo>
                    <a:lnTo>
                      <a:pt x="185949" y="311196"/>
                    </a:lnTo>
                    <a:cubicBezTo>
                      <a:pt x="185949" y="311196"/>
                      <a:pt x="201567" y="354701"/>
                      <a:pt x="252514" y="334941"/>
                    </a:cubicBezTo>
                    <a:cubicBezTo>
                      <a:pt x="252514" y="334941"/>
                      <a:pt x="303466" y="312451"/>
                      <a:pt x="317265" y="278638"/>
                    </a:cubicBezTo>
                    <a:cubicBezTo>
                      <a:pt x="317265" y="278638"/>
                      <a:pt x="334412" y="248126"/>
                      <a:pt x="306394" y="225024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1" name="Freeform 1330"/>
              <p:cNvSpPr/>
              <p:nvPr/>
            </p:nvSpPr>
            <p:spPr>
              <a:xfrm>
                <a:off x="7970182" y="3898963"/>
                <a:ext cx="149773" cy="404419"/>
              </a:xfrm>
              <a:custGeom>
                <a:avLst/>
                <a:gdLst/>
                <a:ahLst/>
                <a:cxnLst/>
                <a:rect l="0" t="0" r="0" b="0"/>
                <a:pathLst>
                  <a:path w="149773" h="404419">
                    <a:moveTo>
                      <a:pt x="149773" y="356251"/>
                    </a:moveTo>
                    <a:lnTo>
                      <a:pt x="147841" y="21477"/>
                    </a:lnTo>
                    <a:cubicBezTo>
                      <a:pt x="147841" y="21477"/>
                      <a:pt x="148513" y="2022"/>
                      <a:pt x="143138" y="0"/>
                    </a:cubicBezTo>
                    <a:cubicBezTo>
                      <a:pt x="137761" y="-2003"/>
                      <a:pt x="130370" y="19467"/>
                      <a:pt x="130370" y="19467"/>
                    </a:cubicBezTo>
                    <a:lnTo>
                      <a:pt x="4714" y="326060"/>
                    </a:lnTo>
                    <a:cubicBezTo>
                      <a:pt x="4714" y="326060"/>
                      <a:pt x="-16789" y="366985"/>
                      <a:pt x="32264" y="391053"/>
                    </a:cubicBezTo>
                    <a:cubicBezTo>
                      <a:pt x="32264" y="391053"/>
                      <a:pt x="83333" y="413276"/>
                      <a:pt x="117603" y="400529"/>
                    </a:cubicBezTo>
                    <a:cubicBezTo>
                      <a:pt x="117603" y="400529"/>
                      <a:pt x="151705" y="392478"/>
                      <a:pt x="149773" y="356251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2" name="Freeform 1331"/>
              <p:cNvSpPr/>
              <p:nvPr/>
            </p:nvSpPr>
            <p:spPr>
              <a:xfrm>
                <a:off x="7720802" y="3843469"/>
                <a:ext cx="361440" cy="269822"/>
              </a:xfrm>
              <a:custGeom>
                <a:avLst/>
                <a:gdLst/>
                <a:ahLst/>
                <a:cxnLst/>
                <a:rect l="0" t="0" r="0" b="0"/>
                <a:pathLst>
                  <a:path w="361440" h="269822">
                    <a:moveTo>
                      <a:pt x="122881" y="296107"/>
                    </a:moveTo>
                    <a:lnTo>
                      <a:pt x="361440" y="60500"/>
                    </a:lnTo>
                    <a:cubicBezTo>
                      <a:pt x="361440" y="60500"/>
                      <a:pt x="375489" y="47367"/>
                      <a:pt x="373176" y="42118"/>
                    </a:cubicBezTo>
                    <a:cubicBezTo>
                      <a:pt x="370848" y="36882"/>
                      <a:pt x="350312" y="46631"/>
                      <a:pt x="350312" y="46631"/>
                    </a:cubicBezTo>
                    <a:lnTo>
                      <a:pt x="42993" y="171508"/>
                    </a:lnTo>
                    <a:cubicBezTo>
                      <a:pt x="42993" y="171508"/>
                      <a:pt x="-1338" y="184803"/>
                      <a:pt x="15759" y="236634"/>
                    </a:cubicBezTo>
                    <a:cubicBezTo>
                      <a:pt x="15759" y="236634"/>
                      <a:pt x="35587" y="288612"/>
                      <a:pt x="68686" y="304140"/>
                    </a:cubicBezTo>
                    <a:cubicBezTo>
                      <a:pt x="68686" y="304140"/>
                      <a:pt x="98307" y="322831"/>
                      <a:pt x="122881" y="296107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3" name="Freeform 1332"/>
              <p:cNvSpPr/>
              <p:nvPr/>
            </p:nvSpPr>
            <p:spPr>
              <a:xfrm>
                <a:off x="7686034" y="3715896"/>
                <a:ext cx="404435" cy="150949"/>
              </a:xfrm>
              <a:custGeom>
                <a:avLst/>
                <a:gdLst/>
                <a:ahLst/>
                <a:cxnLst/>
                <a:rect l="0" t="0" r="0" b="0"/>
                <a:pathLst>
                  <a:path w="404435" h="150949">
                    <a:moveTo>
                      <a:pt x="47154" y="148625"/>
                    </a:moveTo>
                    <a:lnTo>
                      <a:pt x="382464" y="150202"/>
                    </a:lnTo>
                    <a:cubicBezTo>
                      <a:pt x="382464" y="150202"/>
                      <a:pt x="401942" y="150949"/>
                      <a:pt x="404024" y="145730"/>
                    </a:cubicBezTo>
                    <a:cubicBezTo>
                      <a:pt x="406085" y="140384"/>
                      <a:pt x="384660" y="132780"/>
                      <a:pt x="384660" y="132780"/>
                    </a:cubicBezTo>
                    <a:lnTo>
                      <a:pt x="78910" y="4121"/>
                    </a:lnTo>
                    <a:cubicBezTo>
                      <a:pt x="78910" y="4121"/>
                      <a:pt x="38147" y="-17775"/>
                      <a:pt x="13528" y="30945"/>
                    </a:cubicBezTo>
                    <a:cubicBezTo>
                      <a:pt x="13528" y="30945"/>
                      <a:pt x="-9264" y="81697"/>
                      <a:pt x="3144" y="116044"/>
                    </a:cubicBezTo>
                    <a:cubicBezTo>
                      <a:pt x="3144" y="116044"/>
                      <a:pt x="10850" y="150174"/>
                      <a:pt x="47154" y="148625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4" name="Freeform 1333"/>
              <p:cNvSpPr/>
              <p:nvPr/>
            </p:nvSpPr>
            <p:spPr>
              <a:xfrm>
                <a:off x="7878319" y="3468020"/>
                <a:ext cx="268836" cy="361807"/>
              </a:xfrm>
              <a:custGeom>
                <a:avLst/>
                <a:gdLst/>
                <a:ahLst/>
                <a:cxnLst/>
                <a:rect l="0" t="0" r="0" b="0"/>
                <a:pathLst>
                  <a:path w="268836" h="361807">
                    <a:moveTo>
                      <a:pt x="-26731" y="122314"/>
                    </a:moveTo>
                    <a:lnTo>
                      <a:pt x="208002" y="361380"/>
                    </a:lnTo>
                    <a:cubicBezTo>
                      <a:pt x="208002" y="361380"/>
                      <a:pt x="221079" y="375819"/>
                      <a:pt x="226350" y="373536"/>
                    </a:cubicBezTo>
                    <a:cubicBezTo>
                      <a:pt x="231606" y="371239"/>
                      <a:pt x="221949" y="350685"/>
                      <a:pt x="221949" y="350685"/>
                    </a:cubicBezTo>
                    <a:lnTo>
                      <a:pt x="98483" y="43206"/>
                    </a:lnTo>
                    <a:cubicBezTo>
                      <a:pt x="98483" y="43206"/>
                      <a:pt x="85399" y="-1123"/>
                      <a:pt x="33397" y="15675"/>
                    </a:cubicBezTo>
                    <a:cubicBezTo>
                      <a:pt x="33397" y="15675"/>
                      <a:pt x="-18767" y="35199"/>
                      <a:pt x="-34492" y="68164"/>
                    </a:cubicBezTo>
                    <a:cubicBezTo>
                      <a:pt x="-34492" y="68164"/>
                      <a:pt x="-53370" y="97640"/>
                      <a:pt x="-26731" y="122314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335" name="Group 1334"/>
            <p:cNvGrpSpPr/>
            <p:nvPr/>
          </p:nvGrpSpPr>
          <p:grpSpPr>
            <a:xfrm rot="-600000">
              <a:off x="3404172" y="3982544"/>
              <a:ext cx="825471" cy="823407"/>
              <a:chOff x="3404172" y="3982544"/>
              <a:chExt cx="825471" cy="823407"/>
            </a:xfrm>
          </p:grpSpPr>
          <p:sp>
            <p:nvSpPr>
              <p:cNvPr id="1336" name="Freeform 1335"/>
              <p:cNvSpPr/>
              <p:nvPr/>
            </p:nvSpPr>
            <p:spPr>
              <a:xfrm>
                <a:off x="3817430" y="3982543"/>
                <a:ext cx="141983" cy="383383"/>
              </a:xfrm>
              <a:custGeom>
                <a:avLst/>
                <a:gdLst/>
                <a:ahLst/>
                <a:cxnLst/>
                <a:rect l="0" t="0" r="0" b="0"/>
                <a:pathLst>
                  <a:path w="141983" h="383383">
                    <a:moveTo>
                      <a:pt x="0" y="45662"/>
                    </a:moveTo>
                    <a:lnTo>
                      <a:pt x="1831" y="363022"/>
                    </a:lnTo>
                    <a:cubicBezTo>
                      <a:pt x="1831" y="363022"/>
                      <a:pt x="1195" y="381466"/>
                      <a:pt x="6290" y="383383"/>
                    </a:cubicBezTo>
                    <a:cubicBezTo>
                      <a:pt x="11386" y="385281"/>
                      <a:pt x="18394" y="364929"/>
                      <a:pt x="18394" y="364929"/>
                    </a:cubicBezTo>
                    <a:lnTo>
                      <a:pt x="137514" y="74282"/>
                    </a:lnTo>
                    <a:cubicBezTo>
                      <a:pt x="137514" y="74282"/>
                      <a:pt x="157898" y="35486"/>
                      <a:pt x="111397" y="12670"/>
                    </a:cubicBezTo>
                    <a:cubicBezTo>
                      <a:pt x="111397" y="12670"/>
                      <a:pt x="62984" y="-8397"/>
                      <a:pt x="30497" y="3687"/>
                    </a:cubicBezTo>
                    <a:cubicBezTo>
                      <a:pt x="30497" y="3687"/>
                      <a:pt x="-1831" y="11319"/>
                      <a:pt x="0" y="45662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7" name="Freeform 1336"/>
              <p:cNvSpPr/>
              <p:nvPr/>
            </p:nvSpPr>
            <p:spPr>
              <a:xfrm>
                <a:off x="3854197" y="4161326"/>
                <a:ext cx="342042" cy="256682"/>
              </a:xfrm>
              <a:custGeom>
                <a:avLst/>
                <a:gdLst/>
                <a:ahLst/>
                <a:cxnLst/>
                <a:rect l="0" t="0" r="0" b="0"/>
                <a:pathLst>
                  <a:path w="342042" h="256682">
                    <a:moveTo>
                      <a:pt x="225317" y="-24662"/>
                    </a:moveTo>
                    <a:lnTo>
                      <a:pt x="0" y="199476"/>
                    </a:lnTo>
                    <a:cubicBezTo>
                      <a:pt x="0" y="199476"/>
                      <a:pt x="-13327" y="211973"/>
                      <a:pt x="-11116" y="216942"/>
                    </a:cubicBezTo>
                    <a:cubicBezTo>
                      <a:pt x="-8892" y="221898"/>
                      <a:pt x="10543" y="212588"/>
                      <a:pt x="10543" y="212588"/>
                    </a:cubicBezTo>
                    <a:lnTo>
                      <a:pt x="301463" y="93192"/>
                    </a:lnTo>
                    <a:cubicBezTo>
                      <a:pt x="301463" y="93192"/>
                      <a:pt x="343442" y="80442"/>
                      <a:pt x="327064" y="31364"/>
                    </a:cubicBezTo>
                    <a:cubicBezTo>
                      <a:pt x="327064" y="31364"/>
                      <a:pt x="308095" y="-17845"/>
                      <a:pt x="276666" y="-32455"/>
                    </a:cubicBezTo>
                    <a:cubicBezTo>
                      <a:pt x="276666" y="-32455"/>
                      <a:pt x="248524" y="-50078"/>
                      <a:pt x="225317" y="-24662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8" name="Freeform 1337"/>
              <p:cNvSpPr/>
              <p:nvPr/>
            </p:nvSpPr>
            <p:spPr>
              <a:xfrm>
                <a:off x="3845737" y="4393190"/>
                <a:ext cx="383100" cy="145334"/>
              </a:xfrm>
              <a:custGeom>
                <a:avLst/>
                <a:gdLst/>
                <a:ahLst/>
                <a:cxnLst/>
                <a:rect l="0" t="0" r="0" b="0"/>
                <a:pathLst>
                  <a:path w="383100" h="145334">
                    <a:moveTo>
                      <a:pt x="339029" y="4348"/>
                    </a:moveTo>
                    <a:lnTo>
                      <a:pt x="21178" y="637"/>
                    </a:lnTo>
                    <a:cubicBezTo>
                      <a:pt x="21178" y="637"/>
                      <a:pt x="2720" y="-321"/>
                      <a:pt x="710" y="4733"/>
                    </a:cubicBezTo>
                    <a:cubicBezTo>
                      <a:pt x="-1280" y="9787"/>
                      <a:pt x="18981" y="17137"/>
                      <a:pt x="18981" y="17137"/>
                    </a:cubicBezTo>
                    <a:lnTo>
                      <a:pt x="307968" y="141122"/>
                    </a:lnTo>
                    <a:cubicBezTo>
                      <a:pt x="307968" y="141122"/>
                      <a:pt x="346464" y="162147"/>
                      <a:pt x="370124" y="116126"/>
                    </a:cubicBezTo>
                    <a:cubicBezTo>
                      <a:pt x="370124" y="116126"/>
                      <a:pt x="392068" y="68165"/>
                      <a:pt x="380532" y="35524"/>
                    </a:cubicBezTo>
                    <a:cubicBezTo>
                      <a:pt x="380532" y="35524"/>
                      <a:pt x="373453" y="3119"/>
                      <a:pt x="339029" y="4348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39" name="Freeform 1338"/>
              <p:cNvSpPr/>
              <p:nvPr/>
            </p:nvSpPr>
            <p:spPr>
              <a:xfrm>
                <a:off x="3792024" y="4428473"/>
                <a:ext cx="269483" cy="333298"/>
              </a:xfrm>
              <a:custGeom>
                <a:avLst/>
                <a:gdLst/>
                <a:ahLst/>
                <a:cxnLst/>
                <a:rect l="0" t="0" r="0" b="0"/>
                <a:pathLst>
                  <a:path w="269483" h="333298">
                    <a:moveTo>
                      <a:pt x="290457" y="213319"/>
                    </a:moveTo>
                    <a:lnTo>
                      <a:pt x="55237" y="0"/>
                    </a:lnTo>
                    <a:cubicBezTo>
                      <a:pt x="55237" y="0"/>
                      <a:pt x="42070" y="-13100"/>
                      <a:pt x="37207" y="-10653"/>
                    </a:cubicBezTo>
                    <a:cubicBezTo>
                      <a:pt x="32358" y="-8192"/>
                      <a:pt x="42621" y="10734"/>
                      <a:pt x="42621" y="10734"/>
                    </a:cubicBezTo>
                    <a:lnTo>
                      <a:pt x="176277" y="295009"/>
                    </a:lnTo>
                    <a:cubicBezTo>
                      <a:pt x="176277" y="295009"/>
                      <a:pt x="191082" y="336251"/>
                      <a:pt x="239380" y="317519"/>
                    </a:cubicBezTo>
                    <a:cubicBezTo>
                      <a:pt x="239380" y="317519"/>
                      <a:pt x="287681" y="296199"/>
                      <a:pt x="300762" y="264145"/>
                    </a:cubicBezTo>
                    <a:cubicBezTo>
                      <a:pt x="300762" y="264145"/>
                      <a:pt x="317017" y="235220"/>
                      <a:pt x="290457" y="213319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0" name="Freeform 1339"/>
              <p:cNvSpPr/>
              <p:nvPr/>
            </p:nvSpPr>
            <p:spPr>
              <a:xfrm>
                <a:off x="3673855" y="4422441"/>
                <a:ext cx="141983" cy="383383"/>
              </a:xfrm>
              <a:custGeom>
                <a:avLst/>
                <a:gdLst/>
                <a:ahLst/>
                <a:cxnLst/>
                <a:rect l="0" t="0" r="0" b="0"/>
                <a:pathLst>
                  <a:path w="141983" h="383383">
                    <a:moveTo>
                      <a:pt x="141983" y="337720"/>
                    </a:moveTo>
                    <a:lnTo>
                      <a:pt x="140151" y="20360"/>
                    </a:lnTo>
                    <a:cubicBezTo>
                      <a:pt x="140151" y="20360"/>
                      <a:pt x="140788" y="1917"/>
                      <a:pt x="135692" y="0"/>
                    </a:cubicBezTo>
                    <a:cubicBezTo>
                      <a:pt x="130596" y="-1899"/>
                      <a:pt x="123589" y="18454"/>
                      <a:pt x="123589" y="18454"/>
                    </a:cubicBezTo>
                    <a:lnTo>
                      <a:pt x="4469" y="309100"/>
                    </a:lnTo>
                    <a:cubicBezTo>
                      <a:pt x="4469" y="309100"/>
                      <a:pt x="-15915" y="347896"/>
                      <a:pt x="30586" y="370713"/>
                    </a:cubicBezTo>
                    <a:cubicBezTo>
                      <a:pt x="30586" y="370713"/>
                      <a:pt x="78999" y="391779"/>
                      <a:pt x="111486" y="379695"/>
                    </a:cubicBezTo>
                    <a:cubicBezTo>
                      <a:pt x="111486" y="379695"/>
                      <a:pt x="143814" y="372064"/>
                      <a:pt x="141983" y="337720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1" name="Freeform 1340"/>
              <p:cNvSpPr/>
              <p:nvPr/>
            </p:nvSpPr>
            <p:spPr>
              <a:xfrm>
                <a:off x="3437446" y="4369833"/>
                <a:ext cx="342640" cy="255787"/>
              </a:xfrm>
              <a:custGeom>
                <a:avLst/>
                <a:gdLst/>
                <a:ahLst/>
                <a:cxnLst/>
                <a:rect l="0" t="0" r="0" b="0"/>
                <a:pathLst>
                  <a:path w="342640" h="255787">
                    <a:moveTo>
                      <a:pt x="116489" y="280706"/>
                    </a:moveTo>
                    <a:lnTo>
                      <a:pt x="342640" y="57354"/>
                    </a:lnTo>
                    <a:cubicBezTo>
                      <a:pt x="342640" y="57354"/>
                      <a:pt x="355958" y="44904"/>
                      <a:pt x="353765" y="39927"/>
                    </a:cubicBezTo>
                    <a:cubicBezTo>
                      <a:pt x="351559" y="34963"/>
                      <a:pt x="332091" y="44206"/>
                      <a:pt x="332091" y="44206"/>
                    </a:cubicBezTo>
                    <a:lnTo>
                      <a:pt x="40757" y="162588"/>
                    </a:lnTo>
                    <a:cubicBezTo>
                      <a:pt x="40757" y="162588"/>
                      <a:pt x="-1268" y="175190"/>
                      <a:pt x="14940" y="224326"/>
                    </a:cubicBezTo>
                    <a:cubicBezTo>
                      <a:pt x="14940" y="224326"/>
                      <a:pt x="33736" y="273599"/>
                      <a:pt x="65114" y="288320"/>
                    </a:cubicBezTo>
                    <a:cubicBezTo>
                      <a:pt x="65114" y="288320"/>
                      <a:pt x="93194" y="306039"/>
                      <a:pt x="116489" y="280706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2" name="Freeform 1341"/>
              <p:cNvSpPr/>
              <p:nvPr/>
            </p:nvSpPr>
            <p:spPr>
              <a:xfrm>
                <a:off x="3404485" y="4248896"/>
                <a:ext cx="383398" cy="143098"/>
              </a:xfrm>
              <a:custGeom>
                <a:avLst/>
                <a:gdLst/>
                <a:ahLst/>
                <a:cxnLst/>
                <a:rect l="0" t="0" r="0" b="0"/>
                <a:pathLst>
                  <a:path w="383398" h="143098">
                    <a:moveTo>
                      <a:pt x="44701" y="140894"/>
                    </a:moveTo>
                    <a:lnTo>
                      <a:pt x="362570" y="142388"/>
                    </a:lnTo>
                    <a:cubicBezTo>
                      <a:pt x="362570" y="142388"/>
                      <a:pt x="381035" y="143098"/>
                      <a:pt x="383009" y="138150"/>
                    </a:cubicBezTo>
                    <a:cubicBezTo>
                      <a:pt x="384962" y="133082"/>
                      <a:pt x="364652" y="125873"/>
                      <a:pt x="364652" y="125873"/>
                    </a:cubicBezTo>
                    <a:lnTo>
                      <a:pt x="74805" y="3907"/>
                    </a:lnTo>
                    <a:cubicBezTo>
                      <a:pt x="74805" y="3907"/>
                      <a:pt x="36163" y="-16850"/>
                      <a:pt x="12825" y="29335"/>
                    </a:cubicBezTo>
                    <a:cubicBezTo>
                      <a:pt x="12825" y="29335"/>
                      <a:pt x="-8782" y="77447"/>
                      <a:pt x="2980" y="110008"/>
                    </a:cubicBezTo>
                    <a:cubicBezTo>
                      <a:pt x="2980" y="110008"/>
                      <a:pt x="10286" y="142362"/>
                      <a:pt x="44701" y="140894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3" name="Freeform 1342"/>
              <p:cNvSpPr/>
              <p:nvPr/>
            </p:nvSpPr>
            <p:spPr>
              <a:xfrm>
                <a:off x="3586769" y="4013912"/>
                <a:ext cx="254852" cy="342987"/>
              </a:xfrm>
              <a:custGeom>
                <a:avLst/>
                <a:gdLst/>
                <a:ahLst/>
                <a:cxnLst/>
                <a:rect l="0" t="0" r="0" b="0"/>
                <a:pathLst>
                  <a:path w="254852" h="342987">
                    <a:moveTo>
                      <a:pt x="-25341" y="115951"/>
                    </a:moveTo>
                    <a:lnTo>
                      <a:pt x="197182" y="342583"/>
                    </a:lnTo>
                    <a:cubicBezTo>
                      <a:pt x="197182" y="342583"/>
                      <a:pt x="209580" y="356271"/>
                      <a:pt x="214577" y="354107"/>
                    </a:cubicBezTo>
                    <a:cubicBezTo>
                      <a:pt x="219559" y="351929"/>
                      <a:pt x="210405" y="332444"/>
                      <a:pt x="210405" y="332444"/>
                    </a:cubicBezTo>
                    <a:lnTo>
                      <a:pt x="93360" y="40959"/>
                    </a:lnTo>
                    <a:cubicBezTo>
                      <a:pt x="93360" y="40959"/>
                      <a:pt x="80957" y="-1064"/>
                      <a:pt x="31660" y="14860"/>
                    </a:cubicBezTo>
                    <a:cubicBezTo>
                      <a:pt x="31660" y="14860"/>
                      <a:pt x="-17791" y="33368"/>
                      <a:pt x="-32698" y="64618"/>
                    </a:cubicBezTo>
                    <a:cubicBezTo>
                      <a:pt x="-32698" y="64618"/>
                      <a:pt x="-50594" y="92561"/>
                      <a:pt x="-25341" y="115951"/>
                    </a:cubicBezTo>
                    <a:close/>
                  </a:path>
                </a:pathLst>
              </a:custGeom>
              <a:solidFill>
                <a:srgbClr val="FFFFFF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</p:grpSp>
        <p:grpSp>
          <p:nvGrpSpPr>
            <p:cNvPr id="1344" name="Group 1343"/>
            <p:cNvGrpSpPr/>
            <p:nvPr/>
          </p:nvGrpSpPr>
          <p:grpSpPr>
            <a:xfrm>
              <a:off x="6801380" y="1472743"/>
              <a:ext cx="929113" cy="926795"/>
              <a:chOff x="6801380" y="1472743"/>
              <a:chExt cx="929113" cy="926795"/>
            </a:xfrm>
          </p:grpSpPr>
          <p:sp>
            <p:nvSpPr>
              <p:cNvPr id="1345" name="Freeform 1344"/>
              <p:cNvSpPr/>
              <p:nvPr/>
            </p:nvSpPr>
            <p:spPr>
              <a:xfrm>
                <a:off x="7266526" y="1472742"/>
                <a:ext cx="159810" cy="431520"/>
              </a:xfrm>
              <a:custGeom>
                <a:avLst/>
                <a:gdLst/>
                <a:ahLst/>
                <a:cxnLst/>
                <a:rect l="0" t="0" r="0" b="0"/>
                <a:pathLst>
                  <a:path w="159810" h="431520">
                    <a:moveTo>
                      <a:pt x="0" y="51395"/>
                    </a:moveTo>
                    <a:lnTo>
                      <a:pt x="2061" y="408601"/>
                    </a:lnTo>
                    <a:cubicBezTo>
                      <a:pt x="2061" y="408601"/>
                      <a:pt x="1345" y="429361"/>
                      <a:pt x="7080" y="431520"/>
                    </a:cubicBezTo>
                    <a:cubicBezTo>
                      <a:pt x="12816" y="433656"/>
                      <a:pt x="20703" y="410749"/>
                      <a:pt x="20703" y="410749"/>
                    </a:cubicBezTo>
                    <a:lnTo>
                      <a:pt x="154779" y="83608"/>
                    </a:lnTo>
                    <a:cubicBezTo>
                      <a:pt x="154779" y="83608"/>
                      <a:pt x="177723" y="39942"/>
                      <a:pt x="125383" y="14261"/>
                    </a:cubicBezTo>
                    <a:cubicBezTo>
                      <a:pt x="125383" y="14261"/>
                      <a:pt x="70892" y="-9452"/>
                      <a:pt x="34326" y="4150"/>
                    </a:cubicBezTo>
                    <a:cubicBezTo>
                      <a:pt x="34326" y="4150"/>
                      <a:pt x="-2061" y="12740"/>
                      <a:pt x="0" y="51395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6" name="Freeform 1345"/>
              <p:cNvSpPr/>
              <p:nvPr/>
            </p:nvSpPr>
            <p:spPr>
              <a:xfrm>
                <a:off x="7307910" y="1673972"/>
                <a:ext cx="384988" cy="288910"/>
              </a:xfrm>
              <a:custGeom>
                <a:avLst/>
                <a:gdLst/>
                <a:ahLst/>
                <a:cxnLst/>
                <a:rect l="0" t="0" r="0" b="0"/>
                <a:pathLst>
                  <a:path w="384988" h="288910">
                    <a:moveTo>
                      <a:pt x="253607" y="-27758"/>
                    </a:moveTo>
                    <a:lnTo>
                      <a:pt x="0" y="224522"/>
                    </a:lnTo>
                    <a:cubicBezTo>
                      <a:pt x="0" y="224522"/>
                      <a:pt x="-15000" y="238588"/>
                      <a:pt x="-12512" y="244181"/>
                    </a:cubicBezTo>
                    <a:cubicBezTo>
                      <a:pt x="-10008" y="249759"/>
                      <a:pt x="11867" y="239280"/>
                      <a:pt x="11867" y="239280"/>
                    </a:cubicBezTo>
                    <a:lnTo>
                      <a:pt x="339314" y="104892"/>
                    </a:lnTo>
                    <a:cubicBezTo>
                      <a:pt x="339314" y="104892"/>
                      <a:pt x="386563" y="90541"/>
                      <a:pt x="368129" y="35302"/>
                    </a:cubicBezTo>
                    <a:cubicBezTo>
                      <a:pt x="368129" y="35302"/>
                      <a:pt x="346778" y="-20085"/>
                      <a:pt x="311403" y="-36530"/>
                    </a:cubicBezTo>
                    <a:cubicBezTo>
                      <a:pt x="311403" y="-36530"/>
                      <a:pt x="279727" y="-56365"/>
                      <a:pt x="253607" y="-27758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7" name="Freeform 1346"/>
              <p:cNvSpPr/>
              <p:nvPr/>
            </p:nvSpPr>
            <p:spPr>
              <a:xfrm>
                <a:off x="7298387" y="1934947"/>
                <a:ext cx="431200" cy="163582"/>
              </a:xfrm>
              <a:custGeom>
                <a:avLst/>
                <a:gdLst/>
                <a:ahLst/>
                <a:cxnLst/>
                <a:rect l="0" t="0" r="0" b="0"/>
                <a:pathLst>
                  <a:path w="431200" h="163582">
                    <a:moveTo>
                      <a:pt x="381596" y="4893"/>
                    </a:moveTo>
                    <a:lnTo>
                      <a:pt x="23837" y="717"/>
                    </a:lnTo>
                    <a:cubicBezTo>
                      <a:pt x="23837" y="717"/>
                      <a:pt x="3061" y="-361"/>
                      <a:pt x="800" y="5327"/>
                    </a:cubicBezTo>
                    <a:cubicBezTo>
                      <a:pt x="-1441" y="11016"/>
                      <a:pt x="21364" y="19289"/>
                      <a:pt x="21364" y="19289"/>
                    </a:cubicBezTo>
                    <a:lnTo>
                      <a:pt x="346636" y="158841"/>
                    </a:lnTo>
                    <a:cubicBezTo>
                      <a:pt x="346636" y="158841"/>
                      <a:pt x="389964" y="182507"/>
                      <a:pt x="416596" y="130706"/>
                    </a:cubicBezTo>
                    <a:cubicBezTo>
                      <a:pt x="416596" y="130706"/>
                      <a:pt x="441295" y="76723"/>
                      <a:pt x="428311" y="39984"/>
                    </a:cubicBezTo>
                    <a:cubicBezTo>
                      <a:pt x="428311" y="39984"/>
                      <a:pt x="420343" y="3510"/>
                      <a:pt x="381596" y="4893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8" name="Freeform 1347"/>
              <p:cNvSpPr/>
              <p:nvPr/>
            </p:nvSpPr>
            <p:spPr>
              <a:xfrm>
                <a:off x="7237930" y="1974661"/>
                <a:ext cx="303318" cy="375146"/>
              </a:xfrm>
              <a:custGeom>
                <a:avLst/>
                <a:gdLst/>
                <a:ahLst/>
                <a:cxnLst/>
                <a:rect l="0" t="0" r="0" b="0"/>
                <a:pathLst>
                  <a:path w="303318" h="375146">
                    <a:moveTo>
                      <a:pt x="326926" y="240103"/>
                    </a:moveTo>
                    <a:lnTo>
                      <a:pt x="62172" y="0"/>
                    </a:lnTo>
                    <a:cubicBezTo>
                      <a:pt x="62172" y="0"/>
                      <a:pt x="47353" y="-14744"/>
                      <a:pt x="41879" y="-11990"/>
                    </a:cubicBezTo>
                    <a:cubicBezTo>
                      <a:pt x="36421" y="-9221"/>
                      <a:pt x="47973" y="12082"/>
                      <a:pt x="47973" y="12082"/>
                    </a:cubicBezTo>
                    <a:lnTo>
                      <a:pt x="198410" y="332050"/>
                    </a:lnTo>
                    <a:cubicBezTo>
                      <a:pt x="198410" y="332050"/>
                      <a:pt x="215074" y="378470"/>
                      <a:pt x="269435" y="357385"/>
                    </a:cubicBezTo>
                    <a:cubicBezTo>
                      <a:pt x="269435" y="357385"/>
                      <a:pt x="323802" y="333389"/>
                      <a:pt x="338525" y="297309"/>
                    </a:cubicBezTo>
                    <a:cubicBezTo>
                      <a:pt x="338525" y="297309"/>
                      <a:pt x="356821" y="264753"/>
                      <a:pt x="326926" y="240103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49" name="Freeform 1348"/>
              <p:cNvSpPr/>
              <p:nvPr/>
            </p:nvSpPr>
            <p:spPr>
              <a:xfrm>
                <a:off x="7104925" y="1967871"/>
                <a:ext cx="159810" cy="431520"/>
              </a:xfrm>
              <a:custGeom>
                <a:avLst/>
                <a:gdLst/>
                <a:ahLst/>
                <a:cxnLst/>
                <a:rect l="0" t="0" r="0" b="0"/>
                <a:pathLst>
                  <a:path w="159810" h="431520">
                    <a:moveTo>
                      <a:pt x="159810" y="380124"/>
                    </a:moveTo>
                    <a:lnTo>
                      <a:pt x="157748" y="22917"/>
                    </a:lnTo>
                    <a:cubicBezTo>
                      <a:pt x="157748" y="22917"/>
                      <a:pt x="158465" y="2158"/>
                      <a:pt x="152729" y="0"/>
                    </a:cubicBezTo>
                    <a:cubicBezTo>
                      <a:pt x="146994" y="-2137"/>
                      <a:pt x="139107" y="20771"/>
                      <a:pt x="139107" y="20771"/>
                    </a:cubicBezTo>
                    <a:lnTo>
                      <a:pt x="5030" y="347911"/>
                    </a:lnTo>
                    <a:cubicBezTo>
                      <a:pt x="5030" y="347911"/>
                      <a:pt x="-17914" y="391577"/>
                      <a:pt x="34426" y="417258"/>
                    </a:cubicBezTo>
                    <a:cubicBezTo>
                      <a:pt x="34426" y="417258"/>
                      <a:pt x="88917" y="440970"/>
                      <a:pt x="125484" y="427369"/>
                    </a:cubicBezTo>
                    <a:cubicBezTo>
                      <a:pt x="125484" y="427369"/>
                      <a:pt x="161871" y="418779"/>
                      <a:pt x="159810" y="380124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50" name="Freeform 1349"/>
              <p:cNvSpPr/>
              <p:nvPr/>
            </p:nvSpPr>
            <p:spPr>
              <a:xfrm>
                <a:off x="6838831" y="1908658"/>
                <a:ext cx="385661" cy="287903"/>
              </a:xfrm>
              <a:custGeom>
                <a:avLst/>
                <a:gdLst/>
                <a:ahLst/>
                <a:cxnLst/>
                <a:rect l="0" t="0" r="0" b="0"/>
                <a:pathLst>
                  <a:path w="385661" h="287903">
                    <a:moveTo>
                      <a:pt x="131116" y="315950"/>
                    </a:moveTo>
                    <a:lnTo>
                      <a:pt x="385661" y="64555"/>
                    </a:lnTo>
                    <a:cubicBezTo>
                      <a:pt x="385661" y="64555"/>
                      <a:pt x="400651" y="50542"/>
                      <a:pt x="398183" y="44940"/>
                    </a:cubicBezTo>
                    <a:cubicBezTo>
                      <a:pt x="395699" y="39353"/>
                      <a:pt x="373787" y="49756"/>
                      <a:pt x="373787" y="49756"/>
                    </a:cubicBezTo>
                    <a:lnTo>
                      <a:pt x="45874" y="183001"/>
                    </a:lnTo>
                    <a:cubicBezTo>
                      <a:pt x="45874" y="183001"/>
                      <a:pt x="-1427" y="197187"/>
                      <a:pt x="16815" y="252491"/>
                    </a:cubicBezTo>
                    <a:cubicBezTo>
                      <a:pt x="16815" y="252491"/>
                      <a:pt x="37972" y="307952"/>
                      <a:pt x="73289" y="324521"/>
                    </a:cubicBezTo>
                    <a:cubicBezTo>
                      <a:pt x="73289" y="324521"/>
                      <a:pt x="104896" y="344464"/>
                      <a:pt x="131116" y="315950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51" name="Freeform 1350"/>
              <p:cNvSpPr/>
              <p:nvPr/>
            </p:nvSpPr>
            <p:spPr>
              <a:xfrm>
                <a:off x="6801734" y="1772536"/>
                <a:ext cx="431536" cy="161065"/>
              </a:xfrm>
              <a:custGeom>
                <a:avLst/>
                <a:gdLst/>
                <a:ahLst/>
                <a:cxnLst/>
                <a:rect l="0" t="0" r="0" b="0"/>
                <a:pathLst>
                  <a:path w="431536" h="161065">
                    <a:moveTo>
                      <a:pt x="50314" y="158584"/>
                    </a:moveTo>
                    <a:lnTo>
                      <a:pt x="408093" y="160267"/>
                    </a:lnTo>
                    <a:cubicBezTo>
                      <a:pt x="408093" y="160267"/>
                      <a:pt x="428876" y="161065"/>
                      <a:pt x="431098" y="155496"/>
                    </a:cubicBezTo>
                    <a:cubicBezTo>
                      <a:pt x="433297" y="149792"/>
                      <a:pt x="410436" y="141678"/>
                      <a:pt x="410436" y="141678"/>
                    </a:cubicBezTo>
                    <a:lnTo>
                      <a:pt x="84197" y="4397"/>
                    </a:lnTo>
                    <a:cubicBezTo>
                      <a:pt x="84197" y="4397"/>
                      <a:pt x="40704" y="-18966"/>
                      <a:pt x="14435" y="33019"/>
                    </a:cubicBezTo>
                    <a:cubicBezTo>
                      <a:pt x="14435" y="33019"/>
                      <a:pt x="-9885" y="87172"/>
                      <a:pt x="3354" y="123820"/>
                    </a:cubicBezTo>
                    <a:cubicBezTo>
                      <a:pt x="3354" y="123820"/>
                      <a:pt x="11577" y="160237"/>
                      <a:pt x="50314" y="158584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1352" name="Freeform 1351"/>
              <p:cNvSpPr/>
              <p:nvPr/>
            </p:nvSpPr>
            <p:spPr>
              <a:xfrm>
                <a:off x="7006904" y="1508049"/>
                <a:ext cx="286851" cy="386052"/>
              </a:xfrm>
              <a:custGeom>
                <a:avLst/>
                <a:gdLst/>
                <a:ahLst/>
                <a:cxnLst/>
                <a:rect l="0" t="0" r="0" b="0"/>
                <a:pathLst>
                  <a:path w="286851" h="386052">
                    <a:moveTo>
                      <a:pt x="-28522" y="130510"/>
                    </a:moveTo>
                    <a:lnTo>
                      <a:pt x="221940" y="385598"/>
                    </a:lnTo>
                    <a:cubicBezTo>
                      <a:pt x="221940" y="385598"/>
                      <a:pt x="235895" y="401004"/>
                      <a:pt x="241518" y="398568"/>
                    </a:cubicBezTo>
                    <a:cubicBezTo>
                      <a:pt x="247126" y="396116"/>
                      <a:pt x="236822" y="374185"/>
                      <a:pt x="236822" y="374185"/>
                    </a:cubicBezTo>
                    <a:lnTo>
                      <a:pt x="105082" y="46101"/>
                    </a:lnTo>
                    <a:cubicBezTo>
                      <a:pt x="105082" y="46101"/>
                      <a:pt x="91122" y="-1198"/>
                      <a:pt x="35635" y="16726"/>
                    </a:cubicBezTo>
                    <a:cubicBezTo>
                      <a:pt x="35635" y="16726"/>
                      <a:pt x="-20025" y="37558"/>
                      <a:pt x="-36804" y="72731"/>
                    </a:cubicBezTo>
                    <a:cubicBezTo>
                      <a:pt x="-36804" y="72731"/>
                      <a:pt x="-56947" y="104183"/>
                      <a:pt x="-28522" y="130510"/>
                    </a:cubicBezTo>
                    <a:close/>
                  </a:path>
                </a:pathLst>
              </a:custGeom>
              <a:solidFill>
                <a:srgbClr val="72329D">
                  <a:alpha val="49000"/>
                </a:srgbClr>
              </a:solidFill>
              <a:ln w="7700" cap="flat">
                <a:solidFill>
                  <a:srgbClr val="000000"/>
                </a:solidFill>
                <a:bevel/>
              </a:ln>
            </p:spPr>
          </p:sp>
          <p:sp>
            <p:nvSpPr>
              <p:cNvPr id="287" name="Text 287"/>
              <p:cNvSpPr txBox="1"/>
              <p:nvPr/>
            </p:nvSpPr>
            <p:spPr>
              <a:xfrm>
                <a:off x="6880937" y="2414938"/>
                <a:ext cx="770000" cy="154000"/>
              </a:xfrm>
              <a:prstGeom prst="rect">
                <a:avLst/>
              </a:prstGeom>
              <a:noFill/>
            </p:spPr>
            <p:txBody>
              <a:bodyPr wrap="square" lIns="28000" tIns="18000" rIns="28000" bIns="18000" rtlCol="0" anchor="ctr"/>
              <a:lstStyle/>
              <a:p>
                <a:pPr algn="ctr"/>
                <a:r>
                  <a:rPr sz="1248">
                    <a:solidFill>
                      <a:srgbClr val="000000"/>
                    </a:solidFill>
                    <a:latin typeface="Arial"/>
                  </a:rPr>
                  <a:t>Purple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cuments</dc:creator>
  <cp:lastModifiedBy>Edraw</cp:lastModifiedBy>
  <cp:revision>2</cp:revision>
  <dcterms:created xsi:type="dcterms:W3CDTF">2015-12-16T20:27:14Z</dcterms:created>
  <dcterms:modified xsi:type="dcterms:W3CDTF">2015-12-17T01:32:49Z</dcterms:modified>
</cp:coreProperties>
</file>