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8" name="Group3968"/>
          <p:cNvGrpSpPr/>
          <p:nvPr/>
        </p:nvGrpSpPr>
        <p:grpSpPr>
          <a:xfrm>
            <a:off x="1150813" y="-699462"/>
            <a:ext cx="6842375" cy="8256925"/>
            <a:chOff x="1150813" y="-699462"/>
            <a:chExt cx="6842375" cy="8256925"/>
          </a:xfrm>
        </p:grpSpPr>
        <p:sp>
          <p:nvSpPr>
            <p:cNvPr id="1016" name="FlexibleLine"/>
            <p:cNvSpPr/>
            <p:nvPr/>
          </p:nvSpPr>
          <p:spPr>
            <a:xfrm>
              <a:off x="3262092" y="245977"/>
              <a:ext cx="304000" cy="463600"/>
            </a:xfrm>
            <a:custGeom>
              <a:avLst/>
              <a:gdLst/>
              <a:ahLst/>
              <a:cxnLst/>
              <a:pathLst>
                <a:path w="304000" h="463600" fill="none">
                  <a:moveTo>
                    <a:pt x="0" y="0"/>
                  </a:moveTo>
                  <a:lnTo>
                    <a:pt x="0" y="463600"/>
                  </a:lnTo>
                  <a:lnTo>
                    <a:pt x="304000" y="4636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019" name="FlexibleLine"/>
            <p:cNvSpPr/>
            <p:nvPr/>
          </p:nvSpPr>
          <p:spPr>
            <a:xfrm>
              <a:off x="3262092" y="245977"/>
              <a:ext cx="304000" cy="889200"/>
            </a:xfrm>
            <a:custGeom>
              <a:avLst/>
              <a:gdLst/>
              <a:ahLst/>
              <a:cxnLst/>
              <a:pathLst>
                <a:path w="304000" h="889200" fill="none">
                  <a:moveTo>
                    <a:pt x="0" y="0"/>
                  </a:moveTo>
                  <a:lnTo>
                    <a:pt x="0" y="889200"/>
                  </a:lnTo>
                  <a:lnTo>
                    <a:pt x="304000" y="8892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022" name="FlexibleLine"/>
            <p:cNvSpPr/>
            <p:nvPr/>
          </p:nvSpPr>
          <p:spPr>
            <a:xfrm>
              <a:off x="3262092" y="245977"/>
              <a:ext cx="304000" cy="2910800"/>
            </a:xfrm>
            <a:custGeom>
              <a:avLst/>
              <a:gdLst/>
              <a:ahLst/>
              <a:cxnLst/>
              <a:pathLst>
                <a:path w="304000" h="2910800" fill="none">
                  <a:moveTo>
                    <a:pt x="0" y="0"/>
                  </a:moveTo>
                  <a:lnTo>
                    <a:pt x="0" y="2910800"/>
                  </a:lnTo>
                  <a:lnTo>
                    <a:pt x="304000" y="29108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298" name="FlexibleLine"/>
            <p:cNvSpPr/>
            <p:nvPr/>
          </p:nvSpPr>
          <p:spPr>
            <a:xfrm>
              <a:off x="3262092" y="245977"/>
              <a:ext cx="304000" cy="4248400"/>
            </a:xfrm>
            <a:custGeom>
              <a:avLst/>
              <a:gdLst/>
              <a:ahLst/>
              <a:cxnLst/>
              <a:pathLst>
                <a:path w="304000" h="4248400" fill="none">
                  <a:moveTo>
                    <a:pt x="0" y="0"/>
                  </a:moveTo>
                  <a:lnTo>
                    <a:pt x="0" y="4248400"/>
                  </a:lnTo>
                  <a:lnTo>
                    <a:pt x="304000" y="42484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01" name="FlexibleLine"/>
            <p:cNvSpPr/>
            <p:nvPr/>
          </p:nvSpPr>
          <p:spPr>
            <a:xfrm>
              <a:off x="3262092" y="245977"/>
              <a:ext cx="304000" cy="5130000"/>
            </a:xfrm>
            <a:custGeom>
              <a:avLst/>
              <a:gdLst/>
              <a:ahLst/>
              <a:cxnLst/>
              <a:pathLst>
                <a:path w="304000" h="5130000" fill="none">
                  <a:moveTo>
                    <a:pt x="0" y="0"/>
                  </a:moveTo>
                  <a:lnTo>
                    <a:pt x="0" y="5130000"/>
                  </a:lnTo>
                  <a:lnTo>
                    <a:pt x="304000" y="5130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04" name="FlexibleLine"/>
            <p:cNvSpPr/>
            <p:nvPr/>
          </p:nvSpPr>
          <p:spPr>
            <a:xfrm>
              <a:off x="3262092" y="245978"/>
              <a:ext cx="304000" cy="6467600"/>
            </a:xfrm>
            <a:custGeom>
              <a:avLst/>
              <a:gdLst/>
              <a:ahLst/>
              <a:cxnLst/>
              <a:pathLst>
                <a:path w="304000" h="6467600" fill="none">
                  <a:moveTo>
                    <a:pt x="0" y="0"/>
                  </a:moveTo>
                  <a:lnTo>
                    <a:pt x="0" y="6467600"/>
                  </a:lnTo>
                  <a:lnTo>
                    <a:pt x="304000" y="64676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07" name="FlexibleLine"/>
            <p:cNvSpPr/>
            <p:nvPr/>
          </p:nvSpPr>
          <p:spPr>
            <a:xfrm>
              <a:off x="4151292" y="6850378"/>
              <a:ext cx="152000" cy="228000"/>
            </a:xfrm>
            <a:custGeom>
              <a:avLst/>
              <a:gdLst/>
              <a:ahLst/>
              <a:cxnLst/>
              <a:pathLst>
                <a:path w="152000" h="228000" fill="none">
                  <a:moveTo>
                    <a:pt x="0" y="0"/>
                  </a:moveTo>
                  <a:lnTo>
                    <a:pt x="0" y="228000"/>
                  </a:lnTo>
                  <a:lnTo>
                    <a:pt x="152000" y="228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10" name="FlexibleLine"/>
            <p:cNvSpPr/>
            <p:nvPr/>
          </p:nvSpPr>
          <p:spPr>
            <a:xfrm>
              <a:off x="4151292" y="6850378"/>
              <a:ext cx="152000" cy="456000"/>
            </a:xfrm>
            <a:custGeom>
              <a:avLst/>
              <a:gdLst/>
              <a:ahLst/>
              <a:cxnLst/>
              <a:pathLst>
                <a:path w="1520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152000" y="456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13" name="FlexibleLine"/>
            <p:cNvSpPr/>
            <p:nvPr/>
          </p:nvSpPr>
          <p:spPr>
            <a:xfrm>
              <a:off x="4151292" y="6850378"/>
              <a:ext cx="152000" cy="684000"/>
            </a:xfrm>
            <a:custGeom>
              <a:avLst/>
              <a:gdLst/>
              <a:ahLst/>
              <a:cxnLst/>
              <a:pathLst>
                <a:path w="152000" h="684000" fill="none">
                  <a:moveTo>
                    <a:pt x="0" y="0"/>
                  </a:moveTo>
                  <a:lnTo>
                    <a:pt x="0" y="684000"/>
                  </a:lnTo>
                  <a:lnTo>
                    <a:pt x="152000" y="684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16" name="FlexibleLine"/>
            <p:cNvSpPr/>
            <p:nvPr/>
          </p:nvSpPr>
          <p:spPr>
            <a:xfrm>
              <a:off x="3987892" y="5512778"/>
              <a:ext cx="152000" cy="228000"/>
            </a:xfrm>
            <a:custGeom>
              <a:avLst/>
              <a:gdLst/>
              <a:ahLst/>
              <a:cxnLst/>
              <a:pathLst>
                <a:path w="152000" h="228000" fill="none">
                  <a:moveTo>
                    <a:pt x="0" y="0"/>
                  </a:moveTo>
                  <a:lnTo>
                    <a:pt x="0" y="228000"/>
                  </a:lnTo>
                  <a:lnTo>
                    <a:pt x="152000" y="228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19" name="FlexibleLine"/>
            <p:cNvSpPr/>
            <p:nvPr/>
          </p:nvSpPr>
          <p:spPr>
            <a:xfrm>
              <a:off x="3987892" y="5512778"/>
              <a:ext cx="152000" cy="456000"/>
            </a:xfrm>
            <a:custGeom>
              <a:avLst/>
              <a:gdLst/>
              <a:ahLst/>
              <a:cxnLst/>
              <a:pathLst>
                <a:path w="1520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152000" y="456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22" name="FlexibleLine"/>
            <p:cNvSpPr/>
            <p:nvPr/>
          </p:nvSpPr>
          <p:spPr>
            <a:xfrm>
              <a:off x="3987892" y="5512778"/>
              <a:ext cx="152000" cy="684000"/>
            </a:xfrm>
            <a:custGeom>
              <a:avLst/>
              <a:gdLst/>
              <a:ahLst/>
              <a:cxnLst/>
              <a:pathLst>
                <a:path w="152000" h="684000" fill="none">
                  <a:moveTo>
                    <a:pt x="0" y="0"/>
                  </a:moveTo>
                  <a:lnTo>
                    <a:pt x="0" y="684000"/>
                  </a:lnTo>
                  <a:lnTo>
                    <a:pt x="152000" y="684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25" name="FlexibleLine"/>
            <p:cNvSpPr/>
            <p:nvPr/>
          </p:nvSpPr>
          <p:spPr>
            <a:xfrm>
              <a:off x="3987892" y="5512778"/>
              <a:ext cx="152000" cy="912000"/>
            </a:xfrm>
            <a:custGeom>
              <a:avLst/>
              <a:gdLst/>
              <a:ahLst/>
              <a:cxnLst/>
              <a:pathLst>
                <a:path w="152000" h="912000" fill="none">
                  <a:moveTo>
                    <a:pt x="0" y="0"/>
                  </a:moveTo>
                  <a:lnTo>
                    <a:pt x="0" y="912000"/>
                  </a:lnTo>
                  <a:lnTo>
                    <a:pt x="152000" y="912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37" name="FlexibleLine"/>
            <p:cNvSpPr/>
            <p:nvPr/>
          </p:nvSpPr>
          <p:spPr>
            <a:xfrm>
              <a:off x="4185492" y="4631178"/>
              <a:ext cx="152000" cy="228000"/>
            </a:xfrm>
            <a:custGeom>
              <a:avLst/>
              <a:gdLst/>
              <a:ahLst/>
              <a:cxnLst/>
              <a:pathLst>
                <a:path w="152000" h="228000" fill="none">
                  <a:moveTo>
                    <a:pt x="0" y="0"/>
                  </a:moveTo>
                  <a:lnTo>
                    <a:pt x="0" y="228000"/>
                  </a:lnTo>
                  <a:lnTo>
                    <a:pt x="152000" y="228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40" name="FlexibleLine"/>
            <p:cNvSpPr/>
            <p:nvPr/>
          </p:nvSpPr>
          <p:spPr>
            <a:xfrm>
              <a:off x="4185492" y="4631178"/>
              <a:ext cx="152000" cy="456000"/>
            </a:xfrm>
            <a:custGeom>
              <a:avLst/>
              <a:gdLst/>
              <a:ahLst/>
              <a:cxnLst/>
              <a:pathLst>
                <a:path w="1520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152000" y="456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61" name="FlexibleLine"/>
            <p:cNvSpPr/>
            <p:nvPr/>
          </p:nvSpPr>
          <p:spPr>
            <a:xfrm>
              <a:off x="4204492" y="3293578"/>
              <a:ext cx="152000" cy="228000"/>
            </a:xfrm>
            <a:custGeom>
              <a:avLst/>
              <a:gdLst/>
              <a:ahLst/>
              <a:cxnLst/>
              <a:pathLst>
                <a:path w="152000" h="228000" fill="none">
                  <a:moveTo>
                    <a:pt x="0" y="0"/>
                  </a:moveTo>
                  <a:lnTo>
                    <a:pt x="0" y="228000"/>
                  </a:lnTo>
                  <a:lnTo>
                    <a:pt x="152000" y="228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64" name="FlexibleLine"/>
            <p:cNvSpPr/>
            <p:nvPr/>
          </p:nvSpPr>
          <p:spPr>
            <a:xfrm>
              <a:off x="4204492" y="3293578"/>
              <a:ext cx="152000" cy="456000"/>
            </a:xfrm>
            <a:custGeom>
              <a:avLst/>
              <a:gdLst/>
              <a:ahLst/>
              <a:cxnLst/>
              <a:pathLst>
                <a:path w="1520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152000" y="456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67" name="FlexibleLine"/>
            <p:cNvSpPr/>
            <p:nvPr/>
          </p:nvSpPr>
          <p:spPr>
            <a:xfrm>
              <a:off x="4204492" y="3293578"/>
              <a:ext cx="152000" cy="684000"/>
            </a:xfrm>
            <a:custGeom>
              <a:avLst/>
              <a:gdLst/>
              <a:ahLst/>
              <a:cxnLst/>
              <a:pathLst>
                <a:path w="152000" h="684000" fill="none">
                  <a:moveTo>
                    <a:pt x="0" y="0"/>
                  </a:moveTo>
                  <a:lnTo>
                    <a:pt x="0" y="684000"/>
                  </a:lnTo>
                  <a:lnTo>
                    <a:pt x="152000" y="684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70" name="FlexibleLine"/>
            <p:cNvSpPr/>
            <p:nvPr/>
          </p:nvSpPr>
          <p:spPr>
            <a:xfrm>
              <a:off x="4204492" y="3293578"/>
              <a:ext cx="152000" cy="912000"/>
            </a:xfrm>
            <a:custGeom>
              <a:avLst/>
              <a:gdLst/>
              <a:ahLst/>
              <a:cxnLst/>
              <a:pathLst>
                <a:path w="152000" h="912000" fill="none">
                  <a:moveTo>
                    <a:pt x="0" y="0"/>
                  </a:moveTo>
                  <a:lnTo>
                    <a:pt x="0" y="912000"/>
                  </a:lnTo>
                  <a:lnTo>
                    <a:pt x="152000" y="912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73" name="FlexibleLine"/>
            <p:cNvSpPr/>
            <p:nvPr/>
          </p:nvSpPr>
          <p:spPr>
            <a:xfrm>
              <a:off x="4048692" y="1271977"/>
              <a:ext cx="152000" cy="228000"/>
            </a:xfrm>
            <a:custGeom>
              <a:avLst/>
              <a:gdLst/>
              <a:ahLst/>
              <a:cxnLst/>
              <a:pathLst>
                <a:path w="152000" h="228000" fill="none">
                  <a:moveTo>
                    <a:pt x="0" y="0"/>
                  </a:moveTo>
                  <a:lnTo>
                    <a:pt x="0" y="228000"/>
                  </a:lnTo>
                  <a:lnTo>
                    <a:pt x="152000" y="228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76" name="FlexibleLine"/>
            <p:cNvSpPr/>
            <p:nvPr/>
          </p:nvSpPr>
          <p:spPr>
            <a:xfrm>
              <a:off x="4048692" y="1271977"/>
              <a:ext cx="152000" cy="456000"/>
            </a:xfrm>
            <a:custGeom>
              <a:avLst/>
              <a:gdLst/>
              <a:ahLst/>
              <a:cxnLst/>
              <a:pathLst>
                <a:path w="1520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152000" y="456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79" name="FlexibleLine"/>
            <p:cNvSpPr/>
            <p:nvPr/>
          </p:nvSpPr>
          <p:spPr>
            <a:xfrm>
              <a:off x="4048692" y="1271977"/>
              <a:ext cx="152000" cy="684000"/>
            </a:xfrm>
            <a:custGeom>
              <a:avLst/>
              <a:gdLst/>
              <a:ahLst/>
              <a:cxnLst/>
              <a:pathLst>
                <a:path w="152000" h="684000" fill="none">
                  <a:moveTo>
                    <a:pt x="0" y="0"/>
                  </a:moveTo>
                  <a:lnTo>
                    <a:pt x="0" y="684000"/>
                  </a:lnTo>
                  <a:lnTo>
                    <a:pt x="152000" y="684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82" name="FlexibleLine"/>
            <p:cNvSpPr/>
            <p:nvPr/>
          </p:nvSpPr>
          <p:spPr>
            <a:xfrm>
              <a:off x="4048692" y="1271977"/>
              <a:ext cx="152000" cy="912000"/>
            </a:xfrm>
            <a:custGeom>
              <a:avLst/>
              <a:gdLst/>
              <a:ahLst/>
              <a:cxnLst/>
              <a:pathLst>
                <a:path w="152000" h="912000" fill="none">
                  <a:moveTo>
                    <a:pt x="0" y="0"/>
                  </a:moveTo>
                  <a:lnTo>
                    <a:pt x="0" y="912000"/>
                  </a:lnTo>
                  <a:lnTo>
                    <a:pt x="152000" y="912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85" name="FlexibleLine"/>
            <p:cNvSpPr/>
            <p:nvPr/>
          </p:nvSpPr>
          <p:spPr>
            <a:xfrm>
              <a:off x="4048692" y="1271977"/>
              <a:ext cx="152000" cy="1140000"/>
            </a:xfrm>
            <a:custGeom>
              <a:avLst/>
              <a:gdLst/>
              <a:ahLst/>
              <a:cxnLst/>
              <a:pathLst>
                <a:path w="152000" h="1140000" fill="none">
                  <a:moveTo>
                    <a:pt x="0" y="0"/>
                  </a:moveTo>
                  <a:lnTo>
                    <a:pt x="0" y="1140000"/>
                  </a:lnTo>
                  <a:lnTo>
                    <a:pt x="152000" y="1140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88" name="FlexibleLine"/>
            <p:cNvSpPr/>
            <p:nvPr/>
          </p:nvSpPr>
          <p:spPr>
            <a:xfrm>
              <a:off x="4048692" y="1271977"/>
              <a:ext cx="152000" cy="1368000"/>
            </a:xfrm>
            <a:custGeom>
              <a:avLst/>
              <a:gdLst/>
              <a:ahLst/>
              <a:cxnLst/>
              <a:pathLst>
                <a:path w="152000" h="1368000" fill="none">
                  <a:moveTo>
                    <a:pt x="0" y="0"/>
                  </a:moveTo>
                  <a:lnTo>
                    <a:pt x="0" y="1368000"/>
                  </a:lnTo>
                  <a:lnTo>
                    <a:pt x="152000" y="1368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sp>
          <p:nvSpPr>
            <p:cNvPr id="1391" name="FlexibleLine"/>
            <p:cNvSpPr/>
            <p:nvPr/>
          </p:nvSpPr>
          <p:spPr>
            <a:xfrm>
              <a:off x="4048692" y="1271977"/>
              <a:ext cx="152000" cy="1596000"/>
            </a:xfrm>
            <a:custGeom>
              <a:avLst/>
              <a:gdLst/>
              <a:ahLst/>
              <a:cxnLst/>
              <a:pathLst>
                <a:path w="152000" h="1596000" fill="none">
                  <a:moveTo>
                    <a:pt x="0" y="0"/>
                  </a:moveTo>
                  <a:lnTo>
                    <a:pt x="0" y="1596000"/>
                  </a:lnTo>
                  <a:lnTo>
                    <a:pt x="152000" y="1596000"/>
                  </a:lnTo>
                </a:path>
              </a:pathLst>
            </a:custGeom>
            <a:noFill/>
            <a:ln w="7600" cap="flat">
              <a:solidFill>
                <a:srgbClr val="53CAEF"/>
              </a:solidFill>
              <a:bevel/>
            </a:ln>
          </p:spPr>
        </p:sp>
        <p:grpSp>
          <p:nvGrpSpPr>
            <p:cNvPr id="1012" name="Main Idea 3"/>
            <p:cNvGrpSpPr/>
            <p:nvPr/>
          </p:nvGrpSpPr>
          <p:grpSpPr>
            <a:xfrm>
              <a:off x="2365292" y="71177"/>
              <a:ext cx="1793600" cy="349600"/>
              <a:chOff x="2365292" y="71177"/>
              <a:chExt cx="1793600" cy="349600"/>
            </a:xfrm>
          </p:grpSpPr>
          <p:sp>
            <p:nvSpPr>
              <p:cNvPr id="1013" name=""/>
              <p:cNvSpPr/>
              <p:nvPr/>
            </p:nvSpPr>
            <p:spPr>
              <a:xfrm>
                <a:off x="2365292" y="71177"/>
                <a:ext cx="1793600" cy="349600"/>
              </a:xfrm>
              <a:custGeom>
                <a:avLst/>
                <a:gdLst/>
                <a:ahLst/>
                <a:cxnLst/>
                <a:pathLst>
                  <a:path w="1793600" h="349600">
                    <a:moveTo>
                      <a:pt x="62928" y="0"/>
                    </a:moveTo>
                    <a:lnTo>
                      <a:pt x="1730672" y="0"/>
                    </a:lnTo>
                    <a:cubicBezTo>
                      <a:pt x="1765427" y="0"/>
                      <a:pt x="1793600" y="28173"/>
                      <a:pt x="1793600" y="62928"/>
                    </a:cubicBezTo>
                    <a:lnTo>
                      <a:pt x="1793600" y="286672"/>
                    </a:lnTo>
                    <a:cubicBezTo>
                      <a:pt x="1793600" y="321427"/>
                      <a:pt x="1765427" y="349600"/>
                      <a:pt x="1730672" y="349600"/>
                    </a:cubicBezTo>
                    <a:lnTo>
                      <a:pt x="62928" y="349600"/>
                    </a:lnTo>
                    <a:cubicBezTo>
                      <a:pt x="28173" y="349600"/>
                      <a:pt x="0" y="321427"/>
                      <a:pt x="0" y="286672"/>
                    </a:cubicBezTo>
                    <a:lnTo>
                      <a:pt x="0" y="62928"/>
                    </a:lnTo>
                    <a:cubicBezTo>
                      <a:pt x="0" y="28173"/>
                      <a:pt x="28173" y="0"/>
                      <a:pt x="6292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69" name="Text 3969"/>
              <p:cNvSpPr txBox="1"/>
              <p:nvPr/>
            </p:nvSpPr>
            <p:spPr>
              <a:xfrm>
                <a:off x="2456492" y="162377"/>
                <a:ext cx="16796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Arial"/>
                  </a:rPr>
                  <a:t>Why Choose Edraw Max</a:t>
                </a:r>
              </a:p>
            </p:txBody>
          </p:sp>
        </p:grpSp>
        <p:grpSp>
          <p:nvGrpSpPr>
            <p:cNvPr id="1014" name="Main Topic 3"/>
            <p:cNvGrpSpPr/>
            <p:nvPr/>
          </p:nvGrpSpPr>
          <p:grpSpPr>
            <a:xfrm>
              <a:off x="3566092" y="572777"/>
              <a:ext cx="1854400" cy="273600"/>
              <a:chOff x="3566092" y="572777"/>
              <a:chExt cx="1854400" cy="273600"/>
            </a:xfrm>
          </p:grpSpPr>
          <p:sp>
            <p:nvSpPr>
              <p:cNvPr id="1015" name=""/>
              <p:cNvSpPr/>
              <p:nvPr/>
            </p:nvSpPr>
            <p:spPr>
              <a:xfrm>
                <a:off x="3566092" y="572777"/>
                <a:ext cx="1854400" cy="273600"/>
              </a:xfrm>
              <a:custGeom>
                <a:avLst/>
                <a:gdLst/>
                <a:ahLst/>
                <a:cxnLst/>
                <a:pathLst>
                  <a:path w="1854400" h="273600">
                    <a:moveTo>
                      <a:pt x="49248" y="0"/>
                    </a:moveTo>
                    <a:lnTo>
                      <a:pt x="1805152" y="0"/>
                    </a:lnTo>
                    <a:cubicBezTo>
                      <a:pt x="1832352" y="0"/>
                      <a:pt x="1854400" y="22048"/>
                      <a:pt x="1854400" y="49248"/>
                    </a:cubicBezTo>
                    <a:lnTo>
                      <a:pt x="1854400" y="224352"/>
                    </a:lnTo>
                    <a:cubicBezTo>
                      <a:pt x="1854400" y="251552"/>
                      <a:pt x="1832352" y="273600"/>
                      <a:pt x="18051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551" name="Finger Up"/>
              <p:cNvGrpSpPr/>
              <p:nvPr/>
            </p:nvGrpSpPr>
            <p:grpSpPr>
              <a:xfrm>
                <a:off x="3634492" y="618377"/>
                <a:ext cx="182400" cy="182400"/>
                <a:chOff x="3634492" y="618377"/>
                <a:chExt cx="182400" cy="182400"/>
              </a:xfrm>
            </p:grpSpPr>
            <p:sp>
              <p:nvSpPr>
                <p:cNvPr id="552" name=""/>
                <p:cNvSpPr/>
                <p:nvPr/>
              </p:nvSpPr>
              <p:spPr>
                <a:xfrm>
                  <a:off x="3659288" y="618370"/>
                  <a:ext cx="157572" cy="168168"/>
                </a:xfrm>
                <a:custGeom>
                  <a:avLst/>
                  <a:gdLst/>
                  <a:ahLst/>
                  <a:cxnLst/>
                  <a:pathLst>
                    <a:path w="157572" h="168168">
                      <a:moveTo>
                        <a:pt x="0" y="94995"/>
                      </a:moveTo>
                      <a:cubicBezTo>
                        <a:pt x="0" y="94995"/>
                        <a:pt x="17822" y="90187"/>
                        <a:pt x="20215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4" y="60239"/>
                        <a:pt x="67658" y="57920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1" y="29871"/>
                        <a:pt x="120106" y="979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6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20"/>
                      </a:cubicBezTo>
                      <a:cubicBezTo>
                        <a:pt x="108355" y="62982"/>
                        <a:pt x="105961" y="67621"/>
                        <a:pt x="108789" y="69941"/>
                      </a:cubicBezTo>
                      <a:cubicBezTo>
                        <a:pt x="111619" y="72261"/>
                        <a:pt x="115100" y="73525"/>
                        <a:pt x="117930" y="73104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7"/>
                        <a:pt x="136864" y="78165"/>
                      </a:cubicBezTo>
                      <a:cubicBezTo>
                        <a:pt x="140781" y="77955"/>
                        <a:pt x="152315" y="87234"/>
                        <a:pt x="154274" y="88922"/>
                      </a:cubicBezTo>
                      <a:cubicBezTo>
                        <a:pt x="156232" y="90609"/>
                        <a:pt x="156671" y="95249"/>
                        <a:pt x="154927" y="99677"/>
                      </a:cubicBezTo>
                      <a:cubicBezTo>
                        <a:pt x="153186" y="104106"/>
                        <a:pt x="149269" y="107058"/>
                        <a:pt x="149269" y="107058"/>
                      </a:cubicBezTo>
                      <a:cubicBezTo>
                        <a:pt x="149269" y="107058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7"/>
                        <a:pt x="156671" y="124141"/>
                      </a:cubicBezTo>
                      <a:cubicBezTo>
                        <a:pt x="155623" y="128233"/>
                        <a:pt x="146526" y="132154"/>
                        <a:pt x="146526" y="132154"/>
                      </a:cubicBezTo>
                      <a:cubicBezTo>
                        <a:pt x="146526" y="132154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4"/>
                      </a:cubicBezTo>
                      <a:cubicBezTo>
                        <a:pt x="133001" y="160625"/>
                        <a:pt x="127560" y="165265"/>
                        <a:pt x="123806" y="166530"/>
                      </a:cubicBezTo>
                      <a:cubicBezTo>
                        <a:pt x="120164" y="167759"/>
                        <a:pt x="111674" y="168168"/>
                        <a:pt x="111674" y="168168"/>
                      </a:cubicBezTo>
                      <a:cubicBezTo>
                        <a:pt x="111674" y="168168"/>
                        <a:pt x="106614" y="167723"/>
                        <a:pt x="101608" y="168168"/>
                      </a:cubicBezTo>
                      <a:cubicBezTo>
                        <a:pt x="96603" y="168566"/>
                        <a:pt x="91815" y="165055"/>
                        <a:pt x="85068" y="164211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6"/>
                        <a:pt x="45025" y="152401"/>
                        <a:pt x="37843" y="155774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94995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3" name=""/>
                <p:cNvSpPr/>
                <p:nvPr/>
              </p:nvSpPr>
              <p:spPr>
                <a:xfrm>
                  <a:off x="3659323" y="618370"/>
                  <a:ext cx="123160" cy="100062"/>
                </a:xfrm>
                <a:custGeom>
                  <a:avLst/>
                  <a:gdLst/>
                  <a:ahLst/>
                  <a:cxnLst/>
                  <a:pathLst>
                    <a:path w="123160" h="100062">
                      <a:moveTo>
                        <a:pt x="0" y="94995"/>
                      </a:moveTo>
                      <a:cubicBezTo>
                        <a:pt x="0" y="94995"/>
                        <a:pt x="17821" y="90187"/>
                        <a:pt x="20216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5" y="60239"/>
                        <a:pt x="67658" y="57919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2" y="29871"/>
                        <a:pt x="120107" y="979"/>
                        <a:pt x="123160" y="0"/>
                      </a:cubicBezTo>
                      <a:cubicBezTo>
                        <a:pt x="122936" y="5619"/>
                        <a:pt x="109008" y="30293"/>
                        <a:pt x="103349" y="37042"/>
                      </a:cubicBezTo>
                      <a:cubicBezTo>
                        <a:pt x="100281" y="40701"/>
                        <a:pt x="77452" y="47376"/>
                        <a:pt x="75058" y="52437"/>
                      </a:cubicBezTo>
                      <a:cubicBezTo>
                        <a:pt x="72664" y="57499"/>
                        <a:pt x="71358" y="59396"/>
                        <a:pt x="70052" y="61084"/>
                      </a:cubicBezTo>
                      <a:cubicBezTo>
                        <a:pt x="68746" y="62771"/>
                        <a:pt x="54994" y="69897"/>
                        <a:pt x="52207" y="73948"/>
                      </a:cubicBezTo>
                      <a:cubicBezTo>
                        <a:pt x="50466" y="76479"/>
                        <a:pt x="47637" y="79853"/>
                        <a:pt x="45678" y="81329"/>
                      </a:cubicBezTo>
                      <a:cubicBezTo>
                        <a:pt x="40287" y="85393"/>
                        <a:pt x="25857" y="87240"/>
                        <a:pt x="21521" y="90820"/>
                      </a:cubicBezTo>
                      <a:cubicBezTo>
                        <a:pt x="15646" y="95670"/>
                        <a:pt x="5869" y="95628"/>
                        <a:pt x="0" y="100062"/>
                      </a:cubicBezTo>
                      <a:cubicBezTo>
                        <a:pt x="0" y="100062"/>
                        <a:pt x="0" y="94995"/>
                        <a:pt x="0" y="94995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554" name=""/>
                <p:cNvSpPr/>
                <p:nvPr/>
              </p:nvSpPr>
              <p:spPr>
                <a:xfrm>
                  <a:off x="3659288" y="618370"/>
                  <a:ext cx="157572" cy="168168"/>
                </a:xfrm>
                <a:custGeom>
                  <a:avLst/>
                  <a:gdLst/>
                  <a:ahLst/>
                  <a:cxnLst/>
                  <a:pathLst>
                    <a:path w="157572" h="168168">
                      <a:moveTo>
                        <a:pt x="87462" y="96936"/>
                      </a:moveTo>
                      <a:cubicBezTo>
                        <a:pt x="90074" y="90609"/>
                        <a:pt x="98273" y="91632"/>
                        <a:pt x="102253" y="92356"/>
                      </a:cubicBezTo>
                      <a:cubicBezTo>
                        <a:pt x="121421" y="95841"/>
                        <a:pt x="102487" y="69754"/>
                        <a:pt x="98570" y="67644"/>
                      </a:cubicBezTo>
                      <a:cubicBezTo>
                        <a:pt x="104445" y="65114"/>
                        <a:pt x="115536" y="46743"/>
                        <a:pt x="118583" y="44212"/>
                      </a:cubicBezTo>
                      <a:cubicBezTo>
                        <a:pt x="121630" y="41682"/>
                        <a:pt x="124024" y="36409"/>
                        <a:pt x="122500" y="32402"/>
                      </a:cubicBezTo>
                      <a:cubicBezTo>
                        <a:pt x="124895" y="25864"/>
                        <a:pt x="114666" y="22279"/>
                        <a:pt x="114666" y="22279"/>
                      </a:cubicBezTo>
                      <a:cubicBezTo>
                        <a:pt x="114666" y="22279"/>
                        <a:pt x="120107" y="24599"/>
                        <a:pt x="122935" y="20803"/>
                      </a:cubicBezTo>
                      <a:cubicBezTo>
                        <a:pt x="125764" y="17007"/>
                        <a:pt x="129682" y="6040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5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19"/>
                      </a:cubicBezTo>
                      <a:cubicBezTo>
                        <a:pt x="108355" y="62981"/>
                        <a:pt x="105961" y="67621"/>
                        <a:pt x="108789" y="69941"/>
                      </a:cubicBezTo>
                      <a:cubicBezTo>
                        <a:pt x="111619" y="72260"/>
                        <a:pt x="115100" y="73526"/>
                        <a:pt x="117930" y="73105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6"/>
                        <a:pt x="136864" y="78165"/>
                      </a:cubicBezTo>
                      <a:cubicBezTo>
                        <a:pt x="140781" y="77955"/>
                        <a:pt x="152315" y="87234"/>
                        <a:pt x="154273" y="88921"/>
                      </a:cubicBezTo>
                      <a:cubicBezTo>
                        <a:pt x="156232" y="90609"/>
                        <a:pt x="156671" y="95248"/>
                        <a:pt x="154927" y="99677"/>
                      </a:cubicBezTo>
                      <a:cubicBezTo>
                        <a:pt x="153186" y="104106"/>
                        <a:pt x="149269" y="107057"/>
                        <a:pt x="149269" y="107057"/>
                      </a:cubicBezTo>
                      <a:cubicBezTo>
                        <a:pt x="149269" y="107057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8"/>
                        <a:pt x="156671" y="124141"/>
                      </a:cubicBezTo>
                      <a:cubicBezTo>
                        <a:pt x="155623" y="128232"/>
                        <a:pt x="146526" y="132155"/>
                        <a:pt x="146526" y="132155"/>
                      </a:cubicBezTo>
                      <a:cubicBezTo>
                        <a:pt x="146526" y="132155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5"/>
                      </a:cubicBezTo>
                      <a:cubicBezTo>
                        <a:pt x="133001" y="160625"/>
                        <a:pt x="127560" y="165264"/>
                        <a:pt x="123806" y="166531"/>
                      </a:cubicBezTo>
                      <a:cubicBezTo>
                        <a:pt x="120164" y="167759"/>
                        <a:pt x="111674" y="168168"/>
                        <a:pt x="111674" y="168168"/>
                      </a:cubicBezTo>
                      <a:cubicBezTo>
                        <a:pt x="111674" y="168168"/>
                        <a:pt x="106614" y="167628"/>
                        <a:pt x="101608" y="168168"/>
                      </a:cubicBezTo>
                      <a:cubicBezTo>
                        <a:pt x="96602" y="168471"/>
                        <a:pt x="91815" y="165054"/>
                        <a:pt x="85068" y="164211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6"/>
                        <a:pt x="45025" y="152401"/>
                        <a:pt x="37843" y="155775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161849"/>
                      </a:lnTo>
                      <a:cubicBezTo>
                        <a:pt x="0" y="161849"/>
                        <a:pt x="27615" y="153666"/>
                        <a:pt x="36320" y="150925"/>
                      </a:cubicBezTo>
                      <a:cubicBezTo>
                        <a:pt x="45025" y="148183"/>
                        <a:pt x="58735" y="155985"/>
                        <a:pt x="63088" y="157040"/>
                      </a:cubicBezTo>
                      <a:cubicBezTo>
                        <a:pt x="67441" y="158095"/>
                        <a:pt x="76799" y="156829"/>
                        <a:pt x="76799" y="156829"/>
                      </a:cubicBezTo>
                      <a:cubicBezTo>
                        <a:pt x="76799" y="156829"/>
                        <a:pt x="71358" y="150081"/>
                        <a:pt x="74187" y="144177"/>
                      </a:cubicBezTo>
                      <a:cubicBezTo>
                        <a:pt x="70923" y="134686"/>
                        <a:pt x="73752" y="121610"/>
                        <a:pt x="75928" y="115705"/>
                      </a:cubicBezTo>
                      <a:cubicBezTo>
                        <a:pt x="71358" y="114018"/>
                        <a:pt x="66788" y="120134"/>
                        <a:pt x="66788" y="120134"/>
                      </a:cubicBezTo>
                      <a:cubicBezTo>
                        <a:pt x="66788" y="120134"/>
                        <a:pt x="62435" y="118025"/>
                        <a:pt x="56995" y="120134"/>
                      </a:cubicBezTo>
                      <a:cubicBezTo>
                        <a:pt x="51554" y="122243"/>
                        <a:pt x="47528" y="117266"/>
                        <a:pt x="40003" y="129351"/>
                      </a:cubicBezTo>
                      <a:cubicBezTo>
                        <a:pt x="43088" y="117519"/>
                        <a:pt x="37865" y="107649"/>
                        <a:pt x="37865" y="107649"/>
                      </a:cubicBezTo>
                      <a:cubicBezTo>
                        <a:pt x="37865" y="107649"/>
                        <a:pt x="48507" y="114651"/>
                        <a:pt x="56342" y="115072"/>
                      </a:cubicBezTo>
                      <a:cubicBezTo>
                        <a:pt x="64176" y="115494"/>
                        <a:pt x="84851" y="103263"/>
                        <a:pt x="87462" y="96936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555" name=""/>
                <p:cNvSpPr/>
                <p:nvPr/>
              </p:nvSpPr>
              <p:spPr>
                <a:xfrm>
                  <a:off x="3741519" y="706815"/>
                  <a:ext cx="73872" cy="31224"/>
                </a:xfrm>
                <a:custGeom>
                  <a:avLst/>
                  <a:gdLst/>
                  <a:ahLst/>
                  <a:cxnLst/>
                  <a:pathLst>
                    <a:path w="73872" h="31224">
                      <a:moveTo>
                        <a:pt x="73573" y="7857"/>
                      </a:moveTo>
                      <a:cubicBezTo>
                        <a:pt x="73573" y="7857"/>
                        <a:pt x="73305" y="13382"/>
                        <a:pt x="67037" y="18613"/>
                      </a:cubicBezTo>
                      <a:cubicBezTo>
                        <a:pt x="60740" y="23867"/>
                        <a:pt x="41779" y="29761"/>
                        <a:pt x="38297" y="30819"/>
                      </a:cubicBezTo>
                      <a:cubicBezTo>
                        <a:pt x="34815" y="31870"/>
                        <a:pt x="28287" y="30577"/>
                        <a:pt x="25893" y="29761"/>
                      </a:cubicBezTo>
                      <a:cubicBezTo>
                        <a:pt x="22147" y="28485"/>
                        <a:pt x="2185" y="24518"/>
                        <a:pt x="879" y="22409"/>
                      </a:cubicBezTo>
                      <a:cubicBezTo>
                        <a:pt x="-345" y="20300"/>
                        <a:pt x="-1068" y="13041"/>
                        <a:pt x="4155" y="10088"/>
                      </a:cubicBezTo>
                      <a:cubicBezTo>
                        <a:pt x="9378" y="7136"/>
                        <a:pt x="33056" y="8853"/>
                        <a:pt x="33056" y="8853"/>
                      </a:cubicBezTo>
                      <a:cubicBezTo>
                        <a:pt x="33056" y="8853"/>
                        <a:pt x="47233" y="3006"/>
                        <a:pt x="57897" y="2796"/>
                      </a:cubicBezTo>
                      <a:cubicBezTo>
                        <a:pt x="63031" y="2694"/>
                        <a:pt x="70003" y="-1501"/>
                        <a:pt x="72043" y="476"/>
                      </a:cubicBezTo>
                      <a:cubicBezTo>
                        <a:pt x="74872" y="3217"/>
                        <a:pt x="73573" y="7857"/>
                        <a:pt x="73573" y="785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6" name=""/>
                <p:cNvSpPr/>
                <p:nvPr/>
              </p:nvSpPr>
              <p:spPr>
                <a:xfrm>
                  <a:off x="3738082" y="725428"/>
                  <a:ext cx="78680" cy="32357"/>
                </a:xfrm>
                <a:custGeom>
                  <a:avLst/>
                  <a:gdLst/>
                  <a:ahLst/>
                  <a:cxnLst/>
                  <a:pathLst>
                    <a:path w="78680" h="32357">
                      <a:moveTo>
                        <a:pt x="77876" y="5273"/>
                      </a:moveTo>
                      <a:cubicBezTo>
                        <a:pt x="76959" y="2742"/>
                        <a:pt x="73738" y="886"/>
                        <a:pt x="70474" y="0"/>
                      </a:cubicBezTo>
                      <a:cubicBezTo>
                        <a:pt x="63945" y="5399"/>
                        <a:pt x="45216" y="11148"/>
                        <a:pt x="41734" y="12206"/>
                      </a:cubicBezTo>
                      <a:cubicBezTo>
                        <a:pt x="38252" y="13257"/>
                        <a:pt x="31689" y="12055"/>
                        <a:pt x="29329" y="11148"/>
                      </a:cubicBezTo>
                      <a:cubicBezTo>
                        <a:pt x="26008" y="9872"/>
                        <a:pt x="14391" y="7675"/>
                        <a:pt x="7032" y="5485"/>
                      </a:cubicBezTo>
                      <a:cubicBezTo>
                        <a:pt x="5478" y="5023"/>
                        <a:pt x="-5661" y="12885"/>
                        <a:pt x="3662" y="19613"/>
                      </a:cubicBezTo>
                      <a:cubicBezTo>
                        <a:pt x="13891" y="26994"/>
                        <a:pt x="26224" y="31199"/>
                        <a:pt x="32100" y="32250"/>
                      </a:cubicBezTo>
                      <a:cubicBezTo>
                        <a:pt x="37976" y="33301"/>
                        <a:pt x="74826" y="26573"/>
                        <a:pt x="77876" y="17083"/>
                      </a:cubicBezTo>
                      <a:cubicBezTo>
                        <a:pt x="79187" y="13006"/>
                        <a:pt x="78680" y="7804"/>
                        <a:pt x="77876" y="527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7" name=""/>
                <p:cNvSpPr/>
                <p:nvPr/>
              </p:nvSpPr>
              <p:spPr>
                <a:xfrm>
                  <a:off x="3736664" y="745041"/>
                  <a:ext cx="71588" cy="28779"/>
                </a:xfrm>
                <a:custGeom>
                  <a:avLst/>
                  <a:gdLst/>
                  <a:ahLst/>
                  <a:cxnLst/>
                  <a:pathLst>
                    <a:path w="71588" h="28779">
                      <a:moveTo>
                        <a:pt x="65581" y="20457"/>
                      </a:moveTo>
                      <a:cubicBezTo>
                        <a:pt x="63753" y="22987"/>
                        <a:pt x="58399" y="24675"/>
                        <a:pt x="53611" y="25097"/>
                      </a:cubicBezTo>
                      <a:cubicBezTo>
                        <a:pt x="47300" y="27627"/>
                        <a:pt x="31413" y="29525"/>
                        <a:pt x="28149" y="28471"/>
                      </a:cubicBezTo>
                      <a:cubicBezTo>
                        <a:pt x="24690" y="27353"/>
                        <a:pt x="11883" y="19750"/>
                        <a:pt x="6386" y="16028"/>
                      </a:cubicBezTo>
                      <a:cubicBezTo>
                        <a:pt x="-388" y="11441"/>
                        <a:pt x="-3162" y="3532"/>
                        <a:pt x="5080" y="0"/>
                      </a:cubicBezTo>
                      <a:cubicBezTo>
                        <a:pt x="15309" y="7381"/>
                        <a:pt x="27642" y="11586"/>
                        <a:pt x="33518" y="12637"/>
                      </a:cubicBezTo>
                      <a:cubicBezTo>
                        <a:pt x="37695" y="13384"/>
                        <a:pt x="57035" y="10303"/>
                        <a:pt x="69298" y="5454"/>
                      </a:cubicBezTo>
                      <a:cubicBezTo>
                        <a:pt x="70891" y="6453"/>
                        <a:pt x="72014" y="8027"/>
                        <a:pt x="71457" y="10966"/>
                      </a:cubicBezTo>
                      <a:cubicBezTo>
                        <a:pt x="70673" y="15100"/>
                        <a:pt x="67409" y="17926"/>
                        <a:pt x="65581" y="2045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8" name=""/>
                <p:cNvSpPr/>
                <p:nvPr/>
              </p:nvSpPr>
              <p:spPr>
                <a:xfrm>
                  <a:off x="3736711" y="760924"/>
                  <a:ext cx="55544" cy="24480"/>
                </a:xfrm>
                <a:custGeom>
                  <a:avLst/>
                  <a:gdLst/>
                  <a:ahLst/>
                  <a:cxnLst/>
                  <a:pathLst>
                    <a:path w="55544" h="24480">
                      <a:moveTo>
                        <a:pt x="53564" y="9214"/>
                      </a:moveTo>
                      <a:cubicBezTo>
                        <a:pt x="47253" y="11745"/>
                        <a:pt x="32202" y="11695"/>
                        <a:pt x="28938" y="10620"/>
                      </a:cubicBezTo>
                      <a:cubicBezTo>
                        <a:pt x="25478" y="9522"/>
                        <a:pt x="11678" y="4078"/>
                        <a:pt x="6339" y="83"/>
                      </a:cubicBezTo>
                      <a:cubicBezTo>
                        <a:pt x="1932" y="-962"/>
                        <a:pt x="-2230" y="5207"/>
                        <a:pt x="1279" y="8792"/>
                      </a:cubicBezTo>
                      <a:cubicBezTo>
                        <a:pt x="8216" y="15014"/>
                        <a:pt x="16777" y="22207"/>
                        <a:pt x="24829" y="23525"/>
                      </a:cubicBezTo>
                      <a:cubicBezTo>
                        <a:pt x="29023" y="24212"/>
                        <a:pt x="33543" y="24978"/>
                        <a:pt x="46383" y="23977"/>
                      </a:cubicBezTo>
                      <a:cubicBezTo>
                        <a:pt x="49593" y="22975"/>
                        <a:pt x="55649" y="18282"/>
                        <a:pt x="55544" y="13221"/>
                      </a:cubicBezTo>
                      <a:cubicBezTo>
                        <a:pt x="55544" y="12272"/>
                        <a:pt x="55033" y="10374"/>
                        <a:pt x="53564" y="9214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9" name=""/>
                <p:cNvSpPr/>
                <p:nvPr/>
              </p:nvSpPr>
              <p:spPr>
                <a:xfrm rot="-5400000">
                  <a:off x="3738353" y="746758"/>
                  <a:ext cx="15708" cy="16577"/>
                </a:xfrm>
                <a:custGeom>
                  <a:avLst/>
                  <a:gdLst/>
                  <a:ahLst/>
                  <a:cxnLst/>
                  <a:pathLst>
                    <a:path w="15708" h="16577">
                      <a:moveTo>
                        <a:pt x="250" y="9457"/>
                      </a:moveTo>
                      <a:cubicBezTo>
                        <a:pt x="-1675" y="12932"/>
                        <a:pt x="7854" y="18271"/>
                        <a:pt x="9107" y="16067"/>
                      </a:cubicBezTo>
                      <a:cubicBezTo>
                        <a:pt x="11278" y="12286"/>
                        <a:pt x="14535" y="9703"/>
                        <a:pt x="15592" y="5703"/>
                      </a:cubicBezTo>
                      <a:cubicBezTo>
                        <a:pt x="16541" y="2112"/>
                        <a:pt x="11290" y="-1916"/>
                        <a:pt x="7526" y="970"/>
                      </a:cubicBezTo>
                      <a:cubicBezTo>
                        <a:pt x="4758" y="3091"/>
                        <a:pt x="1362" y="7448"/>
                        <a:pt x="250" y="945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60" name=""/>
                <p:cNvSpPr/>
                <p:nvPr/>
              </p:nvSpPr>
              <p:spPr>
                <a:xfrm rot="-5400000">
                  <a:off x="3739381" y="733185"/>
                  <a:ext cx="17369" cy="17975"/>
                </a:xfrm>
                <a:custGeom>
                  <a:avLst/>
                  <a:gdLst/>
                  <a:ahLst/>
                  <a:cxnLst/>
                  <a:pathLst>
                    <a:path w="17369" h="17975">
                      <a:moveTo>
                        <a:pt x="227" y="11807"/>
                      </a:moveTo>
                      <a:cubicBezTo>
                        <a:pt x="-1825" y="15513"/>
                        <a:pt x="10192" y="19641"/>
                        <a:pt x="11615" y="17275"/>
                      </a:cubicBezTo>
                      <a:cubicBezTo>
                        <a:pt x="13546" y="14063"/>
                        <a:pt x="18080" y="7075"/>
                        <a:pt x="17276" y="4466"/>
                      </a:cubicBezTo>
                      <a:cubicBezTo>
                        <a:pt x="16238" y="1100"/>
                        <a:pt x="11141" y="-1414"/>
                        <a:pt x="8156" y="870"/>
                      </a:cubicBezTo>
                      <a:cubicBezTo>
                        <a:pt x="5178" y="3149"/>
                        <a:pt x="1413" y="9664"/>
                        <a:pt x="227" y="1180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61" name=""/>
                <p:cNvSpPr/>
                <p:nvPr/>
              </p:nvSpPr>
              <p:spPr>
                <a:xfrm rot="-5400000">
                  <a:off x="3738071" y="761905"/>
                  <a:ext cx="11902" cy="12609"/>
                </a:xfrm>
                <a:custGeom>
                  <a:avLst/>
                  <a:gdLst/>
                  <a:ahLst/>
                  <a:cxnLst/>
                  <a:pathLst>
                    <a:path w="11902" h="12609">
                      <a:moveTo>
                        <a:pt x="208" y="6978"/>
                      </a:moveTo>
                      <a:cubicBezTo>
                        <a:pt x="-1288" y="9680"/>
                        <a:pt x="5025" y="14228"/>
                        <a:pt x="6857" y="12017"/>
                      </a:cubicBezTo>
                      <a:cubicBezTo>
                        <a:pt x="9010" y="9421"/>
                        <a:pt x="11803" y="7245"/>
                        <a:pt x="11902" y="4023"/>
                      </a:cubicBezTo>
                      <a:cubicBezTo>
                        <a:pt x="11984" y="1170"/>
                        <a:pt x="8001" y="-1394"/>
                        <a:pt x="5074" y="850"/>
                      </a:cubicBezTo>
                      <a:cubicBezTo>
                        <a:pt x="2922" y="2500"/>
                        <a:pt x="1073" y="5416"/>
                        <a:pt x="208" y="697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62" name=""/>
                <p:cNvSpPr/>
                <p:nvPr/>
              </p:nvSpPr>
              <p:spPr>
                <a:xfrm flipH="true">
                  <a:off x="3769268" y="619256"/>
                  <a:ext cx="16108" cy="20404"/>
                </a:xfrm>
                <a:custGeom>
                  <a:avLst/>
                  <a:gdLst/>
                  <a:ahLst/>
                  <a:cxnLst/>
                  <a:pathLst>
                    <a:path w="16108" h="20404">
                      <a:moveTo>
                        <a:pt x="4241" y="92"/>
                      </a:moveTo>
                      <a:cubicBezTo>
                        <a:pt x="4241" y="92"/>
                        <a:pt x="12728" y="11797"/>
                        <a:pt x="16108" y="18440"/>
                      </a:cubicBezTo>
                      <a:cubicBezTo>
                        <a:pt x="14796" y="20233"/>
                        <a:pt x="11749" y="21182"/>
                        <a:pt x="8158" y="19603"/>
                      </a:cubicBezTo>
                      <a:cubicBezTo>
                        <a:pt x="3262" y="16753"/>
                        <a:pt x="65" y="9067"/>
                        <a:pt x="0" y="5154"/>
                      </a:cubicBezTo>
                      <a:cubicBezTo>
                        <a:pt x="-112" y="-1173"/>
                        <a:pt x="4241" y="92"/>
                        <a:pt x="4241" y="9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63" name=""/>
                <p:cNvSpPr/>
                <p:nvPr/>
              </p:nvSpPr>
              <p:spPr>
                <a:xfrm>
                  <a:off x="3768083" y="688311"/>
                  <a:ext cx="45689" cy="20773"/>
                </a:xfrm>
                <a:custGeom>
                  <a:avLst/>
                  <a:gdLst/>
                  <a:ahLst/>
                  <a:cxnLst/>
                  <a:pathLst>
                    <a:path w="45689" h="20773">
                      <a:moveTo>
                        <a:pt x="9040" y="7019"/>
                      </a:moveTo>
                      <a:cubicBezTo>
                        <a:pt x="4152" y="7519"/>
                        <a:pt x="540" y="4842"/>
                        <a:pt x="0" y="0"/>
                      </a:cubicBezTo>
                      <a:cubicBezTo>
                        <a:pt x="2877" y="2768"/>
                        <a:pt x="7624" y="3469"/>
                        <a:pt x="9134" y="3164"/>
                      </a:cubicBezTo>
                      <a:cubicBezTo>
                        <a:pt x="11609" y="2662"/>
                        <a:pt x="14139" y="6116"/>
                        <a:pt x="17403" y="7171"/>
                      </a:cubicBezTo>
                      <a:cubicBezTo>
                        <a:pt x="20668" y="8224"/>
                        <a:pt x="24149" y="8566"/>
                        <a:pt x="28067" y="8224"/>
                      </a:cubicBezTo>
                      <a:cubicBezTo>
                        <a:pt x="31984" y="8013"/>
                        <a:pt x="43518" y="17293"/>
                        <a:pt x="45477" y="18980"/>
                      </a:cubicBezTo>
                      <a:cubicBezTo>
                        <a:pt x="47436" y="20667"/>
                        <a:pt x="33371" y="21182"/>
                        <a:pt x="36582" y="20404"/>
                      </a:cubicBezTo>
                      <a:cubicBezTo>
                        <a:pt x="41805" y="19139"/>
                        <a:pt x="24978" y="24612"/>
                        <a:pt x="26136" y="11705"/>
                      </a:cubicBezTo>
                      <a:cubicBezTo>
                        <a:pt x="21578" y="13903"/>
                        <a:pt x="10953" y="10814"/>
                        <a:pt x="9040" y="701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noFill/>
                  <a:bevel/>
                </a:ln>
              </p:spPr>
            </p:sp>
            <p:sp>
              <p:nvSpPr>
                <p:cNvPr id="564" name=""/>
                <p:cNvSpPr/>
                <p:nvPr/>
              </p:nvSpPr>
              <p:spPr>
                <a:xfrm>
                  <a:off x="3741811" y="709611"/>
                  <a:ext cx="61733" cy="19229"/>
                </a:xfrm>
                <a:custGeom>
                  <a:avLst/>
                  <a:gdLst/>
                  <a:ahLst/>
                  <a:cxnLst/>
                  <a:pathLst>
                    <a:path w="61733" h="19229">
                      <a:moveTo>
                        <a:pt x="61733" y="0"/>
                      </a:moveTo>
                      <a:cubicBezTo>
                        <a:pt x="61733" y="0"/>
                        <a:pt x="57694" y="3134"/>
                        <a:pt x="54857" y="3058"/>
                      </a:cubicBezTo>
                      <a:cubicBezTo>
                        <a:pt x="48982" y="2900"/>
                        <a:pt x="37583" y="11810"/>
                        <a:pt x="32360" y="11810"/>
                      </a:cubicBezTo>
                      <a:cubicBezTo>
                        <a:pt x="28603" y="11810"/>
                        <a:pt x="-1804" y="1252"/>
                        <a:pt x="1002" y="19229"/>
                      </a:cubicBezTo>
                      <a:cubicBezTo>
                        <a:pt x="-222" y="17101"/>
                        <a:pt x="-1360" y="10520"/>
                        <a:pt x="3863" y="7567"/>
                      </a:cubicBezTo>
                      <a:cubicBezTo>
                        <a:pt x="9086" y="4615"/>
                        <a:pt x="32905" y="6469"/>
                        <a:pt x="32905" y="6469"/>
                      </a:cubicBezTo>
                      <a:cubicBezTo>
                        <a:pt x="32905" y="6469"/>
                        <a:pt x="40450" y="3561"/>
                        <a:pt x="49197" y="1252"/>
                      </a:cubicBezTo>
                      <a:cubicBezTo>
                        <a:pt x="51930" y="531"/>
                        <a:pt x="61733" y="0"/>
                        <a:pt x="61733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565" name=""/>
                <p:cNvSpPr/>
                <p:nvPr/>
              </p:nvSpPr>
              <p:spPr>
                <a:xfrm rot="-5400000">
                  <a:off x="3745371" y="716987"/>
                  <a:ext cx="14312" cy="19524"/>
                </a:xfrm>
                <a:custGeom>
                  <a:avLst/>
                  <a:gdLst/>
                  <a:ahLst/>
                  <a:cxnLst/>
                  <a:pathLst>
                    <a:path w="14312" h="19524">
                      <a:moveTo>
                        <a:pt x="-23" y="15233"/>
                      </a:moveTo>
                      <a:cubicBezTo>
                        <a:pt x="-846" y="19767"/>
                        <a:pt x="11873" y="20472"/>
                        <a:pt x="12637" y="18457"/>
                      </a:cubicBezTo>
                      <a:cubicBezTo>
                        <a:pt x="13972" y="14938"/>
                        <a:pt x="14788" y="5603"/>
                        <a:pt x="13984" y="2995"/>
                      </a:cubicBezTo>
                      <a:cubicBezTo>
                        <a:pt x="12946" y="-372"/>
                        <a:pt x="6144" y="-901"/>
                        <a:pt x="4508" y="1350"/>
                      </a:cubicBezTo>
                      <a:cubicBezTo>
                        <a:pt x="2284" y="4410"/>
                        <a:pt x="418" y="12808"/>
                        <a:pt x="-23" y="1523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66" name=""/>
                <p:cNvSpPr/>
                <p:nvPr/>
              </p:nvSpPr>
              <p:spPr>
                <a:xfrm>
                  <a:off x="3723249" y="710247"/>
                  <a:ext cx="20454" cy="17298"/>
                </a:xfrm>
                <a:custGeom>
                  <a:avLst/>
                  <a:gdLst/>
                  <a:ahLst/>
                  <a:cxnLst/>
                  <a:pathLst>
                    <a:path w="20454" h="17298">
                      <a:moveTo>
                        <a:pt x="20454" y="0"/>
                      </a:moveTo>
                      <a:cubicBezTo>
                        <a:pt x="20454" y="0"/>
                        <a:pt x="16319" y="6745"/>
                        <a:pt x="12837" y="9487"/>
                      </a:cubicBezTo>
                      <a:cubicBezTo>
                        <a:pt x="9355" y="12229"/>
                        <a:pt x="0" y="17298"/>
                        <a:pt x="0" y="17298"/>
                      </a:cubicBezTo>
                      <a:cubicBezTo>
                        <a:pt x="0" y="17298"/>
                        <a:pt x="8134" y="16430"/>
                        <a:pt x="13357" y="12423"/>
                      </a:cubicBezTo>
                      <a:cubicBezTo>
                        <a:pt x="18580" y="8417"/>
                        <a:pt x="20454" y="0"/>
                        <a:pt x="2045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567" name=""/>
                <p:cNvSpPr/>
                <p:nvPr/>
              </p:nvSpPr>
              <p:spPr>
                <a:xfrm>
                  <a:off x="3659288" y="618399"/>
                  <a:ext cx="157572" cy="168117"/>
                </a:xfrm>
                <a:custGeom>
                  <a:avLst/>
                  <a:gdLst/>
                  <a:ahLst/>
                  <a:cxnLst/>
                  <a:pathLst>
                    <a:path w="157572" h="168117">
                      <a:moveTo>
                        <a:pt x="0" y="94995"/>
                      </a:moveTo>
                      <a:cubicBezTo>
                        <a:pt x="0" y="94995"/>
                        <a:pt x="17822" y="90187"/>
                        <a:pt x="20215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4" y="60239"/>
                        <a:pt x="67658" y="57919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1" y="29871"/>
                        <a:pt x="120106" y="979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6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19"/>
                      </a:cubicBezTo>
                      <a:cubicBezTo>
                        <a:pt x="108355" y="62982"/>
                        <a:pt x="105961" y="67621"/>
                        <a:pt x="108789" y="69941"/>
                      </a:cubicBezTo>
                      <a:cubicBezTo>
                        <a:pt x="111619" y="72261"/>
                        <a:pt x="115100" y="73525"/>
                        <a:pt x="117930" y="73104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6"/>
                        <a:pt x="136864" y="78165"/>
                      </a:cubicBezTo>
                      <a:cubicBezTo>
                        <a:pt x="140781" y="77955"/>
                        <a:pt x="152315" y="87234"/>
                        <a:pt x="154274" y="88922"/>
                      </a:cubicBezTo>
                      <a:cubicBezTo>
                        <a:pt x="156232" y="90609"/>
                        <a:pt x="156671" y="95249"/>
                        <a:pt x="154927" y="99677"/>
                      </a:cubicBezTo>
                      <a:cubicBezTo>
                        <a:pt x="153186" y="104106"/>
                        <a:pt x="149269" y="107058"/>
                        <a:pt x="149269" y="107058"/>
                      </a:cubicBezTo>
                      <a:cubicBezTo>
                        <a:pt x="149269" y="107058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7"/>
                        <a:pt x="156671" y="124141"/>
                      </a:cubicBezTo>
                      <a:cubicBezTo>
                        <a:pt x="155623" y="128232"/>
                        <a:pt x="146526" y="132154"/>
                        <a:pt x="146526" y="132154"/>
                      </a:cubicBezTo>
                      <a:cubicBezTo>
                        <a:pt x="146526" y="132154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4"/>
                      </a:cubicBezTo>
                      <a:cubicBezTo>
                        <a:pt x="133001" y="160625"/>
                        <a:pt x="127560" y="165265"/>
                        <a:pt x="123806" y="166530"/>
                      </a:cubicBezTo>
                      <a:cubicBezTo>
                        <a:pt x="120164" y="167759"/>
                        <a:pt x="111674" y="168117"/>
                        <a:pt x="111674" y="168117"/>
                      </a:cubicBezTo>
                      <a:cubicBezTo>
                        <a:pt x="111674" y="168117"/>
                        <a:pt x="106614" y="167664"/>
                        <a:pt x="101608" y="168117"/>
                      </a:cubicBezTo>
                      <a:cubicBezTo>
                        <a:pt x="96602" y="168508"/>
                        <a:pt x="91815" y="165055"/>
                        <a:pt x="85068" y="164210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5"/>
                        <a:pt x="45025" y="152401"/>
                        <a:pt x="37843" y="155774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94995"/>
                      </a:lnTo>
                      <a:close/>
                    </a:path>
                  </a:pathLst>
                </a:custGeom>
                <a:noFill/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68" name=""/>
                <p:cNvSpPr/>
                <p:nvPr/>
              </p:nvSpPr>
              <p:spPr>
                <a:xfrm flipH="true">
                  <a:off x="3634452" y="700181"/>
                  <a:ext cx="35332" cy="100597"/>
                </a:xfrm>
                <a:custGeom>
                  <a:avLst/>
                  <a:gdLst/>
                  <a:ahLst/>
                  <a:cxnLst/>
                  <a:pathLst>
                    <a:path w="35332" h="100597">
                      <a:moveTo>
                        <a:pt x="0" y="5528"/>
                      </a:moveTo>
                      <a:lnTo>
                        <a:pt x="8489" y="0"/>
                      </a:lnTo>
                      <a:lnTo>
                        <a:pt x="35332" y="13627"/>
                      </a:lnTo>
                      <a:lnTo>
                        <a:pt x="35332" y="100597"/>
                      </a:lnTo>
                      <a:cubicBezTo>
                        <a:pt x="35291" y="100597"/>
                        <a:pt x="10965" y="97974"/>
                        <a:pt x="8771" y="97803"/>
                      </a:cubicBezTo>
                      <a:cubicBezTo>
                        <a:pt x="6577" y="97521"/>
                        <a:pt x="3759" y="93598"/>
                        <a:pt x="3759" y="93598"/>
                      </a:cubicBezTo>
                      <a:lnTo>
                        <a:pt x="766" y="23383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569" name=""/>
                <p:cNvSpPr/>
                <p:nvPr/>
              </p:nvSpPr>
              <p:spPr>
                <a:xfrm>
                  <a:off x="3656686" y="700723"/>
                  <a:ext cx="32571" cy="91524"/>
                </a:xfrm>
                <a:custGeom>
                  <a:avLst/>
                  <a:gdLst/>
                  <a:ahLst/>
                  <a:cxnLst/>
                  <a:pathLst>
                    <a:path w="32571" h="91524">
                      <a:moveTo>
                        <a:pt x="29791" y="4933"/>
                      </a:moveTo>
                      <a:cubicBezTo>
                        <a:pt x="29791" y="4933"/>
                        <a:pt x="27452" y="0"/>
                        <a:pt x="22648" y="0"/>
                      </a:cubicBezTo>
                      <a:cubicBezTo>
                        <a:pt x="17844" y="0"/>
                        <a:pt x="4322" y="7287"/>
                        <a:pt x="4322" y="7287"/>
                      </a:cubicBezTo>
                      <a:cubicBezTo>
                        <a:pt x="4322" y="7287"/>
                        <a:pt x="741" y="28128"/>
                        <a:pt x="102" y="45425"/>
                      </a:cubicBezTo>
                      <a:cubicBezTo>
                        <a:pt x="-708" y="69828"/>
                        <a:pt x="2693" y="91524"/>
                        <a:pt x="2693" y="91524"/>
                      </a:cubicBezTo>
                      <a:cubicBezTo>
                        <a:pt x="2693" y="91524"/>
                        <a:pt x="21140" y="85916"/>
                        <a:pt x="26245" y="85165"/>
                      </a:cubicBezTo>
                      <a:cubicBezTo>
                        <a:pt x="32571" y="84216"/>
                        <a:pt x="32571" y="76806"/>
                        <a:pt x="32571" y="76806"/>
                      </a:cubicBezTo>
                      <a:lnTo>
                        <a:pt x="22722" y="78325"/>
                      </a:lnTo>
                      <a:cubicBezTo>
                        <a:pt x="22722" y="78325"/>
                        <a:pt x="20586" y="57699"/>
                        <a:pt x="21151" y="39857"/>
                      </a:cubicBezTo>
                      <a:cubicBezTo>
                        <a:pt x="21716" y="22016"/>
                        <a:pt x="20758" y="6705"/>
                        <a:pt x="20758" y="6705"/>
                      </a:cubicBezTo>
                      <a:lnTo>
                        <a:pt x="29791" y="49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3970" name="Text 3970"/>
              <p:cNvSpPr txBox="1"/>
              <p:nvPr/>
            </p:nvSpPr>
            <p:spPr>
              <a:xfrm>
                <a:off x="3847292" y="641177"/>
                <a:ext cx="15732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All-in-One Diagram Solution</a:t>
                </a:r>
              </a:p>
            </p:txBody>
          </p:sp>
        </p:grpSp>
        <p:grpSp>
          <p:nvGrpSpPr>
            <p:cNvPr id="1017" name="Main Topic 3"/>
            <p:cNvGrpSpPr/>
            <p:nvPr/>
          </p:nvGrpSpPr>
          <p:grpSpPr>
            <a:xfrm>
              <a:off x="3566092" y="998377"/>
              <a:ext cx="965200" cy="273600"/>
              <a:chOff x="3566092" y="998377"/>
              <a:chExt cx="965200" cy="273600"/>
            </a:xfrm>
          </p:grpSpPr>
          <p:sp>
            <p:nvSpPr>
              <p:cNvPr id="1018" name=""/>
              <p:cNvSpPr/>
              <p:nvPr/>
            </p:nvSpPr>
            <p:spPr>
              <a:xfrm>
                <a:off x="3566092" y="998377"/>
                <a:ext cx="965200" cy="273600"/>
              </a:xfrm>
              <a:custGeom>
                <a:avLst/>
                <a:gdLst/>
                <a:ahLst/>
                <a:cxnLst/>
                <a:pathLst>
                  <a:path w="965200" h="273600">
                    <a:moveTo>
                      <a:pt x="49248" y="0"/>
                    </a:moveTo>
                    <a:lnTo>
                      <a:pt x="915952" y="0"/>
                    </a:lnTo>
                    <a:cubicBezTo>
                      <a:pt x="943152" y="0"/>
                      <a:pt x="965200" y="22048"/>
                      <a:pt x="965200" y="49248"/>
                    </a:cubicBezTo>
                    <a:lnTo>
                      <a:pt x="965200" y="224352"/>
                    </a:lnTo>
                    <a:cubicBezTo>
                      <a:pt x="965200" y="251552"/>
                      <a:pt x="943152" y="273600"/>
                      <a:pt x="9159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586" name="Finger V"/>
              <p:cNvGrpSpPr/>
              <p:nvPr/>
            </p:nvGrpSpPr>
            <p:grpSpPr>
              <a:xfrm>
                <a:off x="3634492" y="1036377"/>
                <a:ext cx="121600" cy="197600"/>
                <a:chOff x="3634492" y="1036377"/>
                <a:chExt cx="121600" cy="197600"/>
              </a:xfrm>
            </p:grpSpPr>
            <p:sp>
              <p:nvSpPr>
                <p:cNvPr id="587" name=""/>
                <p:cNvSpPr/>
                <p:nvPr/>
              </p:nvSpPr>
              <p:spPr>
                <a:xfrm>
                  <a:off x="3634492" y="1036377"/>
                  <a:ext cx="121600" cy="197600"/>
                </a:xfrm>
                <a:custGeom>
                  <a:avLst/>
                  <a:gdLst/>
                  <a:ahLst/>
                  <a:cxnLst/>
                  <a:pathLst>
                    <a:path w="121600" h="197600">
                      <a:moveTo>
                        <a:pt x="21682" y="197600"/>
                      </a:moveTo>
                      <a:cubicBezTo>
                        <a:pt x="21682" y="197600"/>
                        <a:pt x="25745" y="182191"/>
                        <a:pt x="25165" y="178655"/>
                      </a:cubicBezTo>
                      <a:cubicBezTo>
                        <a:pt x="24586" y="175120"/>
                        <a:pt x="718" y="153706"/>
                        <a:pt x="1361" y="147623"/>
                      </a:cubicBezTo>
                      <a:cubicBezTo>
                        <a:pt x="1940" y="142124"/>
                        <a:pt x="4844" y="139767"/>
                        <a:pt x="3683" y="134857"/>
                      </a:cubicBezTo>
                      <a:cubicBezTo>
                        <a:pt x="2995" y="131948"/>
                        <a:pt x="1070" y="124132"/>
                        <a:pt x="0" y="112347"/>
                      </a:cubicBezTo>
                      <a:cubicBezTo>
                        <a:pt x="-825" y="104900"/>
                        <a:pt x="11229" y="98800"/>
                        <a:pt x="11229" y="98800"/>
                      </a:cubicBezTo>
                      <a:cubicBezTo>
                        <a:pt x="11229" y="98800"/>
                        <a:pt x="17037" y="82810"/>
                        <a:pt x="15295" y="72204"/>
                      </a:cubicBezTo>
                      <a:cubicBezTo>
                        <a:pt x="14461" y="67128"/>
                        <a:pt x="11811" y="60812"/>
                        <a:pt x="11229" y="53349"/>
                      </a:cubicBezTo>
                      <a:cubicBezTo>
                        <a:pt x="10650" y="45885"/>
                        <a:pt x="9488" y="21138"/>
                        <a:pt x="9488" y="12496"/>
                      </a:cubicBezTo>
                      <a:cubicBezTo>
                        <a:pt x="9488" y="3854"/>
                        <a:pt x="25165" y="2283"/>
                        <a:pt x="30391" y="11318"/>
                      </a:cubicBezTo>
                      <a:cubicBezTo>
                        <a:pt x="35617" y="20352"/>
                        <a:pt x="46996" y="83739"/>
                        <a:pt x="46996" y="83739"/>
                      </a:cubicBezTo>
                      <a:lnTo>
                        <a:pt x="53382" y="82561"/>
                      </a:lnTo>
                      <a:cubicBezTo>
                        <a:pt x="53382" y="82561"/>
                        <a:pt x="67965" y="12160"/>
                        <a:pt x="69293" y="6997"/>
                      </a:cubicBezTo>
                      <a:cubicBezTo>
                        <a:pt x="71616" y="-2038"/>
                        <a:pt x="93098" y="-3609"/>
                        <a:pt x="91937" y="9747"/>
                      </a:cubicBezTo>
                      <a:cubicBezTo>
                        <a:pt x="90776" y="23102"/>
                        <a:pt x="83808" y="76917"/>
                        <a:pt x="83808" y="76917"/>
                      </a:cubicBezTo>
                      <a:cubicBezTo>
                        <a:pt x="83808" y="76917"/>
                        <a:pt x="102389" y="80060"/>
                        <a:pt x="102388" y="93415"/>
                      </a:cubicBezTo>
                      <a:cubicBezTo>
                        <a:pt x="115742" y="93022"/>
                        <a:pt x="119227" y="103235"/>
                        <a:pt x="119227" y="103235"/>
                      </a:cubicBezTo>
                      <a:cubicBezTo>
                        <a:pt x="119227" y="103235"/>
                        <a:pt x="123365" y="147280"/>
                        <a:pt x="120714" y="153344"/>
                      </a:cubicBezTo>
                      <a:cubicBezTo>
                        <a:pt x="118065" y="159408"/>
                        <a:pt x="105290" y="173156"/>
                        <a:pt x="104420" y="177281"/>
                      </a:cubicBezTo>
                      <a:cubicBezTo>
                        <a:pt x="103550" y="181405"/>
                        <a:pt x="114001" y="197600"/>
                        <a:pt x="114001" y="197600"/>
                      </a:cubicBezTo>
                      <a:lnTo>
                        <a:pt x="21682" y="197600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88" name=""/>
                <p:cNvSpPr/>
                <p:nvPr/>
              </p:nvSpPr>
              <p:spPr>
                <a:xfrm>
                  <a:off x="3680726" y="1113298"/>
                  <a:ext cx="56144" cy="52082"/>
                </a:xfrm>
                <a:custGeom>
                  <a:avLst/>
                  <a:gdLst/>
                  <a:ahLst/>
                  <a:cxnLst/>
                  <a:pathLst>
                    <a:path w="56144" h="52082">
                      <a:moveTo>
                        <a:pt x="37536" y="0"/>
                      </a:moveTo>
                      <a:cubicBezTo>
                        <a:pt x="32700" y="0"/>
                        <a:pt x="28321" y="2231"/>
                        <a:pt x="25249" y="4539"/>
                      </a:cubicBezTo>
                      <a:cubicBezTo>
                        <a:pt x="12960" y="13770"/>
                        <a:pt x="5178" y="30189"/>
                        <a:pt x="1266" y="39516"/>
                      </a:cubicBezTo>
                      <a:cubicBezTo>
                        <a:pt x="-3624" y="51175"/>
                        <a:pt x="6156" y="55272"/>
                        <a:pt x="18031" y="49452"/>
                      </a:cubicBezTo>
                      <a:cubicBezTo>
                        <a:pt x="24508" y="46267"/>
                        <a:pt x="34792" y="29822"/>
                        <a:pt x="42479" y="22973"/>
                      </a:cubicBezTo>
                      <a:cubicBezTo>
                        <a:pt x="48999" y="19979"/>
                        <a:pt x="53002" y="21300"/>
                        <a:pt x="56144" y="16493"/>
                      </a:cubicBezTo>
                      <a:cubicBezTo>
                        <a:pt x="56683" y="7217"/>
                        <a:pt x="45399" y="975"/>
                        <a:pt x="37536" y="0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89" name=""/>
                <p:cNvSpPr/>
                <p:nvPr/>
              </p:nvSpPr>
              <p:spPr>
                <a:xfrm>
                  <a:off x="3679547" y="1153375"/>
                  <a:ext cx="70202" cy="63485"/>
                </a:xfrm>
                <a:custGeom>
                  <a:avLst/>
                  <a:gdLst/>
                  <a:ahLst/>
                  <a:cxnLst/>
                  <a:pathLst>
                    <a:path w="70202" h="63485">
                      <a:moveTo>
                        <a:pt x="70202" y="10074"/>
                      </a:moveTo>
                      <a:lnTo>
                        <a:pt x="69154" y="69"/>
                      </a:lnTo>
                      <a:cubicBezTo>
                        <a:pt x="69154" y="69"/>
                        <a:pt x="62169" y="-562"/>
                        <a:pt x="60772" y="1565"/>
                      </a:cubicBezTo>
                      <a:cubicBezTo>
                        <a:pt x="59375" y="3692"/>
                        <a:pt x="51691" y="4638"/>
                        <a:pt x="51691" y="4638"/>
                      </a:cubicBezTo>
                      <a:cubicBezTo>
                        <a:pt x="51691" y="4638"/>
                        <a:pt x="57978" y="7474"/>
                        <a:pt x="66011" y="8183"/>
                      </a:cubicBezTo>
                      <a:cubicBezTo>
                        <a:pt x="55183" y="7947"/>
                        <a:pt x="47150" y="9128"/>
                        <a:pt x="47150" y="11728"/>
                      </a:cubicBezTo>
                      <a:cubicBezTo>
                        <a:pt x="47150" y="14327"/>
                        <a:pt x="40514" y="17636"/>
                        <a:pt x="35974" y="19290"/>
                      </a:cubicBezTo>
                      <a:cubicBezTo>
                        <a:pt x="31434" y="20945"/>
                        <a:pt x="26195" y="20000"/>
                        <a:pt x="23051" y="18818"/>
                      </a:cubicBezTo>
                      <a:cubicBezTo>
                        <a:pt x="19908" y="17636"/>
                        <a:pt x="22004" y="13934"/>
                        <a:pt x="16415" y="14106"/>
                      </a:cubicBezTo>
                      <a:cubicBezTo>
                        <a:pt x="12225" y="14235"/>
                        <a:pt x="8731" y="18818"/>
                        <a:pt x="8731" y="18818"/>
                      </a:cubicBezTo>
                      <a:lnTo>
                        <a:pt x="5006" y="24490"/>
                      </a:lnTo>
                      <a:cubicBezTo>
                        <a:pt x="5006" y="24490"/>
                        <a:pt x="17812" y="35834"/>
                        <a:pt x="0" y="54741"/>
                      </a:cubicBezTo>
                      <a:cubicBezTo>
                        <a:pt x="8382" y="54741"/>
                        <a:pt x="13621" y="63485"/>
                        <a:pt x="13621" y="63485"/>
                      </a:cubicBezTo>
                      <a:cubicBezTo>
                        <a:pt x="13621" y="63485"/>
                        <a:pt x="27766" y="48950"/>
                        <a:pt x="23924" y="28389"/>
                      </a:cubicBezTo>
                      <a:cubicBezTo>
                        <a:pt x="39991" y="15391"/>
                        <a:pt x="70202" y="10074"/>
                        <a:pt x="70202" y="10074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590" name=""/>
                <p:cNvSpPr/>
                <p:nvPr/>
              </p:nvSpPr>
              <p:spPr>
                <a:xfrm>
                  <a:off x="3698757" y="1129691"/>
                  <a:ext cx="54922" cy="37932"/>
                </a:xfrm>
                <a:custGeom>
                  <a:avLst/>
                  <a:gdLst/>
                  <a:ahLst/>
                  <a:cxnLst/>
                  <a:pathLst>
                    <a:path w="54922" h="37932">
                      <a:moveTo>
                        <a:pt x="54922" y="10518"/>
                      </a:moveTo>
                      <a:cubicBezTo>
                        <a:pt x="48091" y="15801"/>
                        <a:pt x="45404" y="23280"/>
                        <a:pt x="31434" y="24068"/>
                      </a:cubicBezTo>
                      <a:cubicBezTo>
                        <a:pt x="28174" y="29583"/>
                        <a:pt x="24078" y="31921"/>
                        <a:pt x="21189" y="33836"/>
                      </a:cubicBezTo>
                      <a:cubicBezTo>
                        <a:pt x="9779" y="41399"/>
                        <a:pt x="0" y="36830"/>
                        <a:pt x="0" y="33087"/>
                      </a:cubicBezTo>
                      <a:cubicBezTo>
                        <a:pt x="6477" y="29901"/>
                        <a:pt x="16761" y="13429"/>
                        <a:pt x="24448" y="6579"/>
                      </a:cubicBezTo>
                      <a:cubicBezTo>
                        <a:pt x="27941" y="3271"/>
                        <a:pt x="30735" y="435"/>
                        <a:pt x="38113" y="89"/>
                      </a:cubicBezTo>
                      <a:cubicBezTo>
                        <a:pt x="48664" y="-983"/>
                        <a:pt x="55649" y="8313"/>
                        <a:pt x="54922" y="10518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91" name=""/>
                <p:cNvSpPr/>
                <p:nvPr/>
              </p:nvSpPr>
              <p:spPr>
                <a:xfrm>
                  <a:off x="3700154" y="1149358"/>
                  <a:ext cx="21523" cy="17223"/>
                </a:xfrm>
                <a:custGeom>
                  <a:avLst/>
                  <a:gdLst/>
                  <a:ahLst/>
                  <a:cxnLst/>
                  <a:pathLst>
                    <a:path w="21523" h="17223">
                      <a:moveTo>
                        <a:pt x="0" y="13382"/>
                      </a:moveTo>
                      <a:cubicBezTo>
                        <a:pt x="0" y="13382"/>
                        <a:pt x="2794" y="18582"/>
                        <a:pt x="7451" y="16849"/>
                      </a:cubicBezTo>
                      <a:cubicBezTo>
                        <a:pt x="12108" y="15115"/>
                        <a:pt x="20286" y="7395"/>
                        <a:pt x="21436" y="4244"/>
                      </a:cubicBezTo>
                      <a:cubicBezTo>
                        <a:pt x="22586" y="1093"/>
                        <a:pt x="12341" y="0"/>
                        <a:pt x="12341" y="0"/>
                      </a:cubicBezTo>
                      <a:lnTo>
                        <a:pt x="0" y="13382"/>
                      </a:ln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92" name=""/>
                <p:cNvSpPr/>
                <p:nvPr/>
              </p:nvSpPr>
              <p:spPr>
                <a:xfrm>
                  <a:off x="3635852" y="1136064"/>
                  <a:ext cx="87228" cy="75686"/>
                </a:xfrm>
                <a:custGeom>
                  <a:avLst/>
                  <a:gdLst/>
                  <a:ahLst/>
                  <a:cxnLst/>
                  <a:pathLst>
                    <a:path w="87228" h="75686">
                      <a:moveTo>
                        <a:pt x="2831" y="38020"/>
                      </a:moveTo>
                      <a:cubicBezTo>
                        <a:pt x="11679" y="35342"/>
                        <a:pt x="27279" y="18798"/>
                        <a:pt x="32169" y="14859"/>
                      </a:cubicBezTo>
                      <a:cubicBezTo>
                        <a:pt x="37059" y="10921"/>
                        <a:pt x="66350" y="3074"/>
                        <a:pt x="77107" y="207"/>
                      </a:cubicBezTo>
                      <a:cubicBezTo>
                        <a:pt x="84792" y="-1841"/>
                        <a:pt x="92475" y="10605"/>
                        <a:pt x="82470" y="18641"/>
                      </a:cubicBezTo>
                      <a:cubicBezTo>
                        <a:pt x="74264" y="25230"/>
                        <a:pt x="61973" y="31560"/>
                        <a:pt x="51262" y="33136"/>
                      </a:cubicBezTo>
                      <a:cubicBezTo>
                        <a:pt x="43811" y="58660"/>
                        <a:pt x="21691" y="75686"/>
                        <a:pt x="21691" y="75686"/>
                      </a:cubicBezTo>
                      <a:cubicBezTo>
                        <a:pt x="21691" y="75686"/>
                        <a:pt x="-968" y="51833"/>
                        <a:pt x="0" y="47920"/>
                      </a:cubicBezTo>
                      <a:cubicBezTo>
                        <a:pt x="968" y="44007"/>
                        <a:pt x="2132" y="40856"/>
                        <a:pt x="2831" y="38020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93" name=""/>
                <p:cNvSpPr/>
                <p:nvPr/>
              </p:nvSpPr>
              <p:spPr>
                <a:xfrm>
                  <a:off x="3688977" y="1136595"/>
                  <a:ext cx="31172" cy="19704"/>
                </a:xfrm>
                <a:custGeom>
                  <a:avLst/>
                  <a:gdLst/>
                  <a:ahLst/>
                  <a:cxnLst/>
                  <a:pathLst>
                    <a:path w="31172" h="19704">
                      <a:moveTo>
                        <a:pt x="0" y="6607"/>
                      </a:moveTo>
                      <a:cubicBezTo>
                        <a:pt x="0" y="6607"/>
                        <a:pt x="3725" y="19369"/>
                        <a:pt x="9547" y="19684"/>
                      </a:cubicBezTo>
                      <a:cubicBezTo>
                        <a:pt x="15368" y="20000"/>
                        <a:pt x="28873" y="14800"/>
                        <a:pt x="30735" y="12122"/>
                      </a:cubicBezTo>
                      <a:cubicBezTo>
                        <a:pt x="32598" y="9443"/>
                        <a:pt x="28174" y="-1438"/>
                        <a:pt x="22353" y="148"/>
                      </a:cubicBezTo>
                      <a:cubicBezTo>
                        <a:pt x="16532" y="1713"/>
                        <a:pt x="0" y="6607"/>
                        <a:pt x="0" y="660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94" name=""/>
                <p:cNvSpPr/>
                <p:nvPr/>
              </p:nvSpPr>
              <p:spPr>
                <a:xfrm>
                  <a:off x="3634492" y="1041689"/>
                  <a:ext cx="43309" cy="192256"/>
                </a:xfrm>
                <a:custGeom>
                  <a:avLst/>
                  <a:gdLst/>
                  <a:ahLst/>
                  <a:cxnLst/>
                  <a:pathLst>
                    <a:path w="43309" h="192256">
                      <a:moveTo>
                        <a:pt x="21654" y="192256"/>
                      </a:moveTo>
                      <a:cubicBezTo>
                        <a:pt x="21654" y="192256"/>
                        <a:pt x="25734" y="176851"/>
                        <a:pt x="25153" y="173317"/>
                      </a:cubicBezTo>
                      <a:cubicBezTo>
                        <a:pt x="24574" y="169783"/>
                        <a:pt x="717" y="148375"/>
                        <a:pt x="1360" y="142294"/>
                      </a:cubicBezTo>
                      <a:cubicBezTo>
                        <a:pt x="1939" y="136796"/>
                        <a:pt x="4842" y="134439"/>
                        <a:pt x="3681" y="129531"/>
                      </a:cubicBezTo>
                      <a:cubicBezTo>
                        <a:pt x="2993" y="126623"/>
                        <a:pt x="1069" y="118809"/>
                        <a:pt x="0" y="107028"/>
                      </a:cubicBezTo>
                      <a:cubicBezTo>
                        <a:pt x="-825" y="99583"/>
                        <a:pt x="11224" y="93485"/>
                        <a:pt x="11224" y="93485"/>
                      </a:cubicBezTo>
                      <a:cubicBezTo>
                        <a:pt x="11224" y="93485"/>
                        <a:pt x="17029" y="77498"/>
                        <a:pt x="15288" y="66896"/>
                      </a:cubicBezTo>
                      <a:cubicBezTo>
                        <a:pt x="14455" y="61821"/>
                        <a:pt x="11806" y="55507"/>
                        <a:pt x="11224" y="48046"/>
                      </a:cubicBezTo>
                      <a:cubicBezTo>
                        <a:pt x="10645" y="40585"/>
                        <a:pt x="9483" y="15844"/>
                        <a:pt x="9483" y="7205"/>
                      </a:cubicBezTo>
                      <a:cubicBezTo>
                        <a:pt x="9483" y="2021"/>
                        <a:pt x="15833" y="-992"/>
                        <a:pt x="21196" y="266"/>
                      </a:cubicBezTo>
                      <a:cubicBezTo>
                        <a:pt x="13784" y="1025"/>
                        <a:pt x="14258" y="5237"/>
                        <a:pt x="14320" y="7847"/>
                      </a:cubicBezTo>
                      <a:cubicBezTo>
                        <a:pt x="14669" y="22736"/>
                        <a:pt x="14320" y="48023"/>
                        <a:pt x="17114" y="56059"/>
                      </a:cubicBezTo>
                      <a:cubicBezTo>
                        <a:pt x="26746" y="83760"/>
                        <a:pt x="16415" y="96129"/>
                        <a:pt x="16415" y="96129"/>
                      </a:cubicBezTo>
                      <a:cubicBezTo>
                        <a:pt x="16415" y="96129"/>
                        <a:pt x="5977" y="102486"/>
                        <a:pt x="6287" y="107721"/>
                      </a:cubicBezTo>
                      <a:cubicBezTo>
                        <a:pt x="6636" y="113629"/>
                        <a:pt x="11361" y="125075"/>
                        <a:pt x="8382" y="140193"/>
                      </a:cubicBezTo>
                      <a:cubicBezTo>
                        <a:pt x="7451" y="144920"/>
                        <a:pt x="16329" y="154837"/>
                        <a:pt x="23284" y="162015"/>
                      </a:cubicBezTo>
                      <a:cubicBezTo>
                        <a:pt x="25018" y="163809"/>
                        <a:pt x="36789" y="153664"/>
                        <a:pt x="43309" y="145786"/>
                      </a:cubicBezTo>
                      <a:cubicBezTo>
                        <a:pt x="40515" y="153034"/>
                        <a:pt x="27941" y="166111"/>
                        <a:pt x="27941" y="166111"/>
                      </a:cubicBezTo>
                      <a:cubicBezTo>
                        <a:pt x="27941" y="166111"/>
                        <a:pt x="30386" y="169105"/>
                        <a:pt x="30735" y="169735"/>
                      </a:cubicBezTo>
                      <a:cubicBezTo>
                        <a:pt x="32831" y="173516"/>
                        <a:pt x="32831" y="183915"/>
                        <a:pt x="28989" y="192256"/>
                      </a:cubicBezTo>
                      <a:cubicBezTo>
                        <a:pt x="42337" y="191836"/>
                        <a:pt x="21654" y="192256"/>
                        <a:pt x="21654" y="19225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noFill/>
                  <a:bevel/>
                </a:ln>
              </p:spPr>
            </p:sp>
            <p:sp>
              <p:nvSpPr>
                <p:cNvPr id="595" name=""/>
                <p:cNvSpPr/>
                <p:nvPr/>
              </p:nvSpPr>
              <p:spPr>
                <a:xfrm>
                  <a:off x="3711810" y="1046150"/>
                  <a:ext cx="44226" cy="187796"/>
                </a:xfrm>
                <a:custGeom>
                  <a:avLst/>
                  <a:gdLst/>
                  <a:ahLst/>
                  <a:cxnLst/>
                  <a:pathLst>
                    <a:path w="44226" h="187796">
                      <a:moveTo>
                        <a:pt x="30604" y="187796"/>
                      </a:moveTo>
                      <a:cubicBezTo>
                        <a:pt x="30604" y="187796"/>
                        <a:pt x="21872" y="175804"/>
                        <a:pt x="21872" y="167164"/>
                      </a:cubicBezTo>
                      <a:cubicBezTo>
                        <a:pt x="21872" y="158525"/>
                        <a:pt x="33049" y="149912"/>
                        <a:pt x="36192" y="141404"/>
                      </a:cubicBezTo>
                      <a:cubicBezTo>
                        <a:pt x="39668" y="131995"/>
                        <a:pt x="36803" y="99928"/>
                        <a:pt x="36541" y="96737"/>
                      </a:cubicBezTo>
                      <a:cubicBezTo>
                        <a:pt x="36192" y="92484"/>
                        <a:pt x="35610" y="83818"/>
                        <a:pt x="19544" y="84764"/>
                      </a:cubicBezTo>
                      <a:cubicBezTo>
                        <a:pt x="18496" y="81455"/>
                        <a:pt x="18613" y="67117"/>
                        <a:pt x="0" y="68378"/>
                      </a:cubicBezTo>
                      <a:cubicBezTo>
                        <a:pt x="4177" y="67117"/>
                        <a:pt x="11045" y="18984"/>
                        <a:pt x="14576" y="0"/>
                      </a:cubicBezTo>
                      <a:cubicBezTo>
                        <a:pt x="13416" y="13347"/>
                        <a:pt x="6451" y="67147"/>
                        <a:pt x="6451" y="67147"/>
                      </a:cubicBezTo>
                      <a:cubicBezTo>
                        <a:pt x="6451" y="67147"/>
                        <a:pt x="25022" y="70289"/>
                        <a:pt x="25022" y="83640"/>
                      </a:cubicBezTo>
                      <a:cubicBezTo>
                        <a:pt x="38370" y="83247"/>
                        <a:pt x="41852" y="93322"/>
                        <a:pt x="41852" y="93322"/>
                      </a:cubicBezTo>
                      <a:cubicBezTo>
                        <a:pt x="41852" y="93322"/>
                        <a:pt x="45989" y="137489"/>
                        <a:pt x="43340" y="143552"/>
                      </a:cubicBezTo>
                      <a:cubicBezTo>
                        <a:pt x="40692" y="149614"/>
                        <a:pt x="27923" y="163358"/>
                        <a:pt x="27053" y="167482"/>
                      </a:cubicBezTo>
                      <a:cubicBezTo>
                        <a:pt x="26183" y="171605"/>
                        <a:pt x="36629" y="187796"/>
                        <a:pt x="36629" y="187796"/>
                      </a:cubicBezTo>
                      <a:lnTo>
                        <a:pt x="30604" y="187796"/>
                      </a:ln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596" name=""/>
                <p:cNvSpPr/>
                <p:nvPr/>
              </p:nvSpPr>
              <p:spPr>
                <a:xfrm>
                  <a:off x="3640665" y="1151886"/>
                  <a:ext cx="27155" cy="30635"/>
                </a:xfrm>
                <a:custGeom>
                  <a:avLst/>
                  <a:gdLst/>
                  <a:ahLst/>
                  <a:cxnLst/>
                  <a:pathLst>
                    <a:path w="27155" h="30635">
                      <a:moveTo>
                        <a:pt x="0" y="23238"/>
                      </a:moveTo>
                      <a:cubicBezTo>
                        <a:pt x="0" y="23238"/>
                        <a:pt x="19440" y="8333"/>
                        <a:pt x="27123" y="0"/>
                      </a:cubicBezTo>
                      <a:cubicBezTo>
                        <a:pt x="15650" y="22292"/>
                        <a:pt x="812" y="30635"/>
                        <a:pt x="812" y="30635"/>
                      </a:cubicBezTo>
                      <a:lnTo>
                        <a:pt x="0" y="23238"/>
                      </a:ln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noFill/>
                  <a:bevel/>
                </a:ln>
              </p:spPr>
            </p:sp>
            <p:sp>
              <p:nvSpPr>
                <p:cNvPr id="597" name=""/>
                <p:cNvSpPr/>
                <p:nvPr/>
              </p:nvSpPr>
              <p:spPr>
                <a:xfrm>
                  <a:off x="3664878" y="1047734"/>
                  <a:ext cx="29687" cy="77370"/>
                </a:xfrm>
                <a:custGeom>
                  <a:avLst/>
                  <a:gdLst/>
                  <a:ahLst/>
                  <a:cxnLst/>
                  <a:pathLst>
                    <a:path w="29687" h="77370">
                      <a:moveTo>
                        <a:pt x="29687" y="76247"/>
                      </a:moveTo>
                      <a:cubicBezTo>
                        <a:pt x="16052" y="73884"/>
                        <a:pt x="8266" y="77370"/>
                        <a:pt x="8266" y="77370"/>
                      </a:cubicBezTo>
                      <a:cubicBezTo>
                        <a:pt x="8266" y="77370"/>
                        <a:pt x="9779" y="47887"/>
                        <a:pt x="0" y="0"/>
                      </a:cubicBezTo>
                      <a:cubicBezTo>
                        <a:pt x="6985" y="15037"/>
                        <a:pt x="16589" y="72383"/>
                        <a:pt x="16589" y="72383"/>
                      </a:cubicBezTo>
                      <a:lnTo>
                        <a:pt x="22972" y="71205"/>
                      </a:lnTo>
                      <a:cubicBezTo>
                        <a:pt x="22972" y="71205"/>
                        <a:pt x="22688" y="74356"/>
                        <a:pt x="29687" y="76247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598" name=""/>
                <p:cNvSpPr/>
                <p:nvPr/>
              </p:nvSpPr>
              <p:spPr>
                <a:xfrm>
                  <a:off x="3687144" y="1142267"/>
                  <a:ext cx="65749" cy="31284"/>
                </a:xfrm>
                <a:custGeom>
                  <a:avLst/>
                  <a:gdLst/>
                  <a:ahLst/>
                  <a:cxnLst/>
                  <a:pathLst>
                    <a:path w="65749" h="31284">
                      <a:moveTo>
                        <a:pt x="61558" y="2747"/>
                      </a:moveTo>
                      <a:cubicBezTo>
                        <a:pt x="70988" y="-6942"/>
                        <a:pt x="61558" y="11964"/>
                        <a:pt x="61558" y="11964"/>
                      </a:cubicBezTo>
                      <a:cubicBezTo>
                        <a:pt x="61558" y="11964"/>
                        <a:pt x="54572" y="10546"/>
                        <a:pt x="53175" y="12673"/>
                      </a:cubicBezTo>
                      <a:cubicBezTo>
                        <a:pt x="51778" y="14800"/>
                        <a:pt x="44094" y="15745"/>
                        <a:pt x="44094" y="15745"/>
                      </a:cubicBezTo>
                      <a:cubicBezTo>
                        <a:pt x="44094" y="15745"/>
                        <a:pt x="50381" y="18581"/>
                        <a:pt x="58414" y="19290"/>
                      </a:cubicBezTo>
                      <a:cubicBezTo>
                        <a:pt x="47587" y="19054"/>
                        <a:pt x="39554" y="20236"/>
                        <a:pt x="39554" y="22835"/>
                      </a:cubicBezTo>
                      <a:cubicBezTo>
                        <a:pt x="39554" y="25435"/>
                        <a:pt x="32874" y="28744"/>
                        <a:pt x="28378" y="30398"/>
                      </a:cubicBezTo>
                      <a:cubicBezTo>
                        <a:pt x="23837" y="32052"/>
                        <a:pt x="18598" y="31107"/>
                        <a:pt x="15455" y="29926"/>
                      </a:cubicBezTo>
                      <a:cubicBezTo>
                        <a:pt x="12312" y="28744"/>
                        <a:pt x="15338" y="27090"/>
                        <a:pt x="10449" y="26617"/>
                      </a:cubicBezTo>
                      <a:cubicBezTo>
                        <a:pt x="6300" y="26216"/>
                        <a:pt x="1135" y="29926"/>
                        <a:pt x="1135" y="29926"/>
                      </a:cubicBezTo>
                      <a:lnTo>
                        <a:pt x="0" y="26932"/>
                      </a:lnTo>
                      <a:cubicBezTo>
                        <a:pt x="0" y="26932"/>
                        <a:pt x="7888" y="26302"/>
                        <a:pt x="13476" y="23151"/>
                      </a:cubicBezTo>
                      <a:cubicBezTo>
                        <a:pt x="22789" y="31028"/>
                        <a:pt x="39321" y="19369"/>
                        <a:pt x="43046" y="11491"/>
                      </a:cubicBezTo>
                      <a:cubicBezTo>
                        <a:pt x="53059" y="11492"/>
                        <a:pt x="56330" y="8118"/>
                        <a:pt x="61558" y="2747"/>
                      </a:cubicBezTo>
                      <a:close/>
                    </a:path>
                  </a:pathLst>
                </a:custGeom>
                <a:solidFill>
                  <a:srgbClr val="E4B27B">
                    <a:alpha val="97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3971" name="Text 3971"/>
              <p:cNvSpPr txBox="1"/>
              <p:nvPr/>
            </p:nvSpPr>
            <p:spPr>
              <a:xfrm>
                <a:off x="3786492" y="1066777"/>
                <a:ext cx="744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Easy to Use</a:t>
                </a:r>
              </a:p>
            </p:txBody>
          </p:sp>
        </p:grpSp>
        <p:grpSp>
          <p:nvGrpSpPr>
            <p:cNvPr id="1020" name="Main Topic 3"/>
            <p:cNvGrpSpPr/>
            <p:nvPr/>
          </p:nvGrpSpPr>
          <p:grpSpPr>
            <a:xfrm>
              <a:off x="3566092" y="3019978"/>
              <a:ext cx="1276800" cy="273600"/>
              <a:chOff x="3566092" y="3019978"/>
              <a:chExt cx="1276800" cy="273600"/>
            </a:xfrm>
          </p:grpSpPr>
          <p:sp>
            <p:nvSpPr>
              <p:cNvPr id="1021" name=""/>
              <p:cNvSpPr/>
              <p:nvPr/>
            </p:nvSpPr>
            <p:spPr>
              <a:xfrm>
                <a:off x="3566092" y="3019978"/>
                <a:ext cx="1276800" cy="273600"/>
              </a:xfrm>
              <a:custGeom>
                <a:avLst/>
                <a:gdLst/>
                <a:ahLst/>
                <a:cxnLst/>
                <a:pathLst>
                  <a:path w="1276800" h="273600">
                    <a:moveTo>
                      <a:pt x="49248" y="0"/>
                    </a:moveTo>
                    <a:lnTo>
                      <a:pt x="1227552" y="0"/>
                    </a:lnTo>
                    <a:cubicBezTo>
                      <a:pt x="1254752" y="0"/>
                      <a:pt x="1276800" y="22048"/>
                      <a:pt x="1276800" y="49248"/>
                    </a:cubicBezTo>
                    <a:lnTo>
                      <a:pt x="1276800" y="224352"/>
                    </a:lnTo>
                    <a:cubicBezTo>
                      <a:pt x="1276800" y="251552"/>
                      <a:pt x="1254752" y="273600"/>
                      <a:pt x="12275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578" name="Time"/>
              <p:cNvGrpSpPr/>
              <p:nvPr/>
            </p:nvGrpSpPr>
            <p:grpSpPr>
              <a:xfrm>
                <a:off x="3634492" y="3057978"/>
                <a:ext cx="182400" cy="197600"/>
                <a:chOff x="3634492" y="3057978"/>
                <a:chExt cx="182400" cy="197600"/>
              </a:xfrm>
            </p:grpSpPr>
            <p:sp>
              <p:nvSpPr>
                <p:cNvPr id="579" name=""/>
                <p:cNvSpPr/>
                <p:nvPr/>
              </p:nvSpPr>
              <p:spPr>
                <a:xfrm flipH="true">
                  <a:off x="3771007" y="3227996"/>
                  <a:ext cx="20064" cy="27664"/>
                </a:xfrm>
                <a:custGeom>
                  <a:avLst/>
                  <a:gdLst/>
                  <a:ahLst/>
                  <a:cxnLst/>
                  <a:pathLst>
                    <a:path w="20064" h="27664">
                      <a:moveTo>
                        <a:pt x="20038" y="6314"/>
                      </a:moveTo>
                      <a:lnTo>
                        <a:pt x="11565" y="24725"/>
                      </a:lnTo>
                      <a:cubicBezTo>
                        <a:pt x="10817" y="26399"/>
                        <a:pt x="9783" y="27664"/>
                        <a:pt x="8200" y="27664"/>
                      </a:cubicBezTo>
                      <a:lnTo>
                        <a:pt x="2749" y="27577"/>
                      </a:lnTo>
                      <a:cubicBezTo>
                        <a:pt x="1166" y="27577"/>
                        <a:pt x="-897" y="25903"/>
                        <a:pt x="349" y="23795"/>
                      </a:cubicBezTo>
                      <a:lnTo>
                        <a:pt x="11190" y="0"/>
                      </a:lnTo>
                      <a:lnTo>
                        <a:pt x="20038" y="6314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6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580" name=""/>
                <p:cNvSpPr/>
                <p:nvPr/>
              </p:nvSpPr>
              <p:spPr>
                <a:xfrm>
                  <a:off x="3660423" y="3227920"/>
                  <a:ext cx="20064" cy="27664"/>
                </a:xfrm>
                <a:custGeom>
                  <a:avLst/>
                  <a:gdLst/>
                  <a:ahLst/>
                  <a:cxnLst/>
                  <a:pathLst>
                    <a:path w="20064" h="27664">
                      <a:moveTo>
                        <a:pt x="20038" y="6314"/>
                      </a:moveTo>
                      <a:lnTo>
                        <a:pt x="11565" y="24725"/>
                      </a:lnTo>
                      <a:cubicBezTo>
                        <a:pt x="10817" y="26399"/>
                        <a:pt x="9783" y="27664"/>
                        <a:pt x="8200" y="27664"/>
                      </a:cubicBezTo>
                      <a:lnTo>
                        <a:pt x="2749" y="27577"/>
                      </a:lnTo>
                      <a:cubicBezTo>
                        <a:pt x="1166" y="27577"/>
                        <a:pt x="-897" y="25903"/>
                        <a:pt x="349" y="23795"/>
                      </a:cubicBezTo>
                      <a:lnTo>
                        <a:pt x="11190" y="0"/>
                      </a:lnTo>
                      <a:lnTo>
                        <a:pt x="20038" y="6314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6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581" name=""/>
                <p:cNvSpPr/>
                <p:nvPr/>
              </p:nvSpPr>
              <p:spPr>
                <a:xfrm>
                  <a:off x="3643613" y="3083640"/>
                  <a:ext cx="164160" cy="164160"/>
                </a:xfrm>
                <a:custGeom>
                  <a:avLst/>
                  <a:gdLst/>
                  <a:ahLst/>
                  <a:cxnLst/>
                  <a:pathLst>
                    <a:path w="164160" h="164160">
                      <a:moveTo>
                        <a:pt x="0" y="82080"/>
                      </a:moveTo>
                      <a:cubicBezTo>
                        <a:pt x="0" y="36749"/>
                        <a:pt x="36749" y="0"/>
                        <a:pt x="82080" y="0"/>
                      </a:cubicBezTo>
                      <a:cubicBezTo>
                        <a:pt x="127412" y="0"/>
                        <a:pt x="164160" y="36749"/>
                        <a:pt x="164160" y="82080"/>
                      </a:cubicBezTo>
                      <a:cubicBezTo>
                        <a:pt x="164160" y="127412"/>
                        <a:pt x="127412" y="164160"/>
                        <a:pt x="82080" y="164160"/>
                      </a:cubicBezTo>
                      <a:cubicBezTo>
                        <a:pt x="36749" y="164160"/>
                        <a:pt x="0" y="127412"/>
                        <a:pt x="0" y="820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1418"/>
                    </a:gs>
                    <a:gs pos="32000">
                      <a:srgbClr val="FF4F52"/>
                    </a:gs>
                    <a:gs pos="100000">
                      <a:srgbClr val="FF1418"/>
                    </a:gs>
                  </a:gsLst>
                  <a:lin ang="54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582" name=""/>
                <p:cNvSpPr/>
                <p:nvPr/>
              </p:nvSpPr>
              <p:spPr>
                <a:xfrm>
                  <a:off x="3634492" y="3057962"/>
                  <a:ext cx="75814" cy="47029"/>
                </a:xfrm>
                <a:custGeom>
                  <a:avLst/>
                  <a:gdLst/>
                  <a:ahLst/>
                  <a:cxnLst/>
                  <a:pathLst>
                    <a:path w="75814" h="47029">
                      <a:moveTo>
                        <a:pt x="0" y="46880"/>
                      </a:moveTo>
                      <a:cubicBezTo>
                        <a:pt x="0" y="20989"/>
                        <a:pt x="20546" y="0"/>
                        <a:pt x="45892" y="0"/>
                      </a:cubicBezTo>
                      <a:cubicBezTo>
                        <a:pt x="57322" y="0"/>
                        <a:pt x="67776" y="4269"/>
                        <a:pt x="75814" y="11331"/>
                      </a:cubicBezTo>
                      <a:cubicBezTo>
                        <a:pt x="59115" y="30283"/>
                        <a:pt x="22168" y="48956"/>
                        <a:pt x="0" y="468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583" name=""/>
                <p:cNvSpPr/>
                <p:nvPr/>
              </p:nvSpPr>
              <p:spPr>
                <a:xfrm flipH="true">
                  <a:off x="3741078" y="3057962"/>
                  <a:ext cx="75814" cy="47029"/>
                </a:xfrm>
                <a:custGeom>
                  <a:avLst/>
                  <a:gdLst/>
                  <a:ahLst/>
                  <a:cxnLst/>
                  <a:pathLst>
                    <a:path w="75814" h="47029">
                      <a:moveTo>
                        <a:pt x="0" y="46880"/>
                      </a:moveTo>
                      <a:cubicBezTo>
                        <a:pt x="0" y="20989"/>
                        <a:pt x="20546" y="0"/>
                        <a:pt x="45892" y="0"/>
                      </a:cubicBezTo>
                      <a:cubicBezTo>
                        <a:pt x="57322" y="0"/>
                        <a:pt x="67776" y="4269"/>
                        <a:pt x="75814" y="11331"/>
                      </a:cubicBezTo>
                      <a:cubicBezTo>
                        <a:pt x="59115" y="30283"/>
                        <a:pt x="22168" y="48956"/>
                        <a:pt x="0" y="468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584" name=""/>
                <p:cNvSpPr/>
                <p:nvPr/>
              </p:nvSpPr>
              <p:spPr>
                <a:xfrm>
                  <a:off x="3666413" y="3106440"/>
                  <a:ext cx="118560" cy="118560"/>
                </a:xfrm>
                <a:custGeom>
                  <a:avLst/>
                  <a:gdLst/>
                  <a:ahLst/>
                  <a:cxnLst/>
                  <a:pathLst>
                    <a:path w="118560" h="118560">
                      <a:moveTo>
                        <a:pt x="0" y="59280"/>
                      </a:moveTo>
                      <a:cubicBezTo>
                        <a:pt x="0" y="26541"/>
                        <a:pt x="26541" y="0"/>
                        <a:pt x="59280" y="0"/>
                      </a:cubicBezTo>
                      <a:cubicBezTo>
                        <a:pt x="92019" y="0"/>
                        <a:pt x="118560" y="26541"/>
                        <a:pt x="118560" y="59280"/>
                      </a:cubicBezTo>
                      <a:cubicBezTo>
                        <a:pt x="118560" y="92019"/>
                        <a:pt x="92019" y="118560"/>
                        <a:pt x="59280" y="118560"/>
                      </a:cubicBezTo>
                      <a:cubicBezTo>
                        <a:pt x="26541" y="118560"/>
                        <a:pt x="0" y="92019"/>
                        <a:pt x="0" y="592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85" name=""/>
                <p:cNvSpPr/>
                <p:nvPr/>
              </p:nvSpPr>
              <p:spPr>
                <a:xfrm>
                  <a:off x="3717485" y="3124098"/>
                  <a:ext cx="45600" cy="45600"/>
                </a:xfrm>
                <a:custGeom>
                  <a:avLst/>
                  <a:gdLst/>
                  <a:ahLst/>
                  <a:cxnLst/>
                  <a:pathLst>
                    <a:path w="45600" h="45600">
                      <a:moveTo>
                        <a:pt x="0" y="0"/>
                      </a:moveTo>
                      <a:lnTo>
                        <a:pt x="7600" y="0"/>
                      </a:lnTo>
                      <a:lnTo>
                        <a:pt x="7600" y="38000"/>
                      </a:lnTo>
                      <a:lnTo>
                        <a:pt x="45600" y="38000"/>
                      </a:lnTo>
                      <a:lnTo>
                        <a:pt x="45600" y="45600"/>
                      </a:lnTo>
                      <a:lnTo>
                        <a:pt x="0" y="45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3972" name="Text 3972"/>
              <p:cNvSpPr txBox="1"/>
              <p:nvPr/>
            </p:nvSpPr>
            <p:spPr>
              <a:xfrm>
                <a:off x="3847292" y="3088378"/>
                <a:ext cx="995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Learning Rapidly</a:t>
                </a:r>
              </a:p>
            </p:txBody>
          </p:sp>
        </p:grpSp>
        <p:grpSp>
          <p:nvGrpSpPr>
            <p:cNvPr id="1296" name="Main Topic 3"/>
            <p:cNvGrpSpPr/>
            <p:nvPr/>
          </p:nvGrpSpPr>
          <p:grpSpPr>
            <a:xfrm>
              <a:off x="3566092" y="4357578"/>
              <a:ext cx="1238800" cy="273600"/>
              <a:chOff x="3566092" y="4357578"/>
              <a:chExt cx="1238800" cy="273600"/>
            </a:xfrm>
          </p:grpSpPr>
          <p:sp>
            <p:nvSpPr>
              <p:cNvPr id="1297" name=""/>
              <p:cNvSpPr/>
              <p:nvPr/>
            </p:nvSpPr>
            <p:spPr>
              <a:xfrm>
                <a:off x="3566092" y="4357578"/>
                <a:ext cx="1238800" cy="273600"/>
              </a:xfrm>
              <a:custGeom>
                <a:avLst/>
                <a:gdLst/>
                <a:ahLst/>
                <a:cxnLst/>
                <a:pathLst>
                  <a:path w="1238800" h="273600">
                    <a:moveTo>
                      <a:pt x="49248" y="0"/>
                    </a:moveTo>
                    <a:lnTo>
                      <a:pt x="1189552" y="0"/>
                    </a:lnTo>
                    <a:cubicBezTo>
                      <a:pt x="1216752" y="0"/>
                      <a:pt x="1238800" y="22048"/>
                      <a:pt x="1238800" y="49248"/>
                    </a:cubicBezTo>
                    <a:lnTo>
                      <a:pt x="1238800" y="224352"/>
                    </a:lnTo>
                    <a:cubicBezTo>
                      <a:pt x="1238800" y="251552"/>
                      <a:pt x="1216752" y="273600"/>
                      <a:pt x="11895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546" name="Gift"/>
              <p:cNvGrpSpPr/>
              <p:nvPr/>
            </p:nvGrpSpPr>
            <p:grpSpPr>
              <a:xfrm>
                <a:off x="3634492" y="4403178"/>
                <a:ext cx="182400" cy="182400"/>
                <a:chOff x="3634492" y="4403178"/>
                <a:chExt cx="182400" cy="182400"/>
              </a:xfrm>
            </p:grpSpPr>
            <p:sp>
              <p:nvSpPr>
                <p:cNvPr id="547" name=""/>
                <p:cNvSpPr/>
                <p:nvPr/>
              </p:nvSpPr>
              <p:spPr>
                <a:xfrm>
                  <a:off x="3643613" y="4457898"/>
                  <a:ext cx="164160" cy="36480"/>
                </a:xfrm>
                <a:custGeom>
                  <a:avLst/>
                  <a:gdLst/>
                  <a:ahLst/>
                  <a:cxnLst/>
                  <a:pathLst>
                    <a:path w="164160" h="36480">
                      <a:moveTo>
                        <a:pt x="0" y="36480"/>
                      </a:moveTo>
                      <a:lnTo>
                        <a:pt x="164160" y="36480"/>
                      </a:lnTo>
                      <a:lnTo>
                        <a:pt x="164160" y="0"/>
                      </a:lnTo>
                      <a:lnTo>
                        <a:pt x="0" y="0"/>
                      </a:lnTo>
                      <a:lnTo>
                        <a:pt x="0" y="36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5E5E5"/>
                    </a:gs>
                    <a:gs pos="100000">
                      <a:srgbClr val="B2B2B2"/>
                    </a:gs>
                  </a:gsLst>
                  <a:lin ang="54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548" name=""/>
                <p:cNvSpPr/>
                <p:nvPr/>
              </p:nvSpPr>
              <p:spPr>
                <a:xfrm>
                  <a:off x="3656380" y="4494378"/>
                  <a:ext cx="138624" cy="91200"/>
                </a:xfrm>
                <a:custGeom>
                  <a:avLst/>
                  <a:gdLst/>
                  <a:ahLst/>
                  <a:cxnLst/>
                  <a:pathLst>
                    <a:path w="138624" h="91200">
                      <a:moveTo>
                        <a:pt x="0" y="0"/>
                      </a:moveTo>
                      <a:lnTo>
                        <a:pt x="138624" y="0"/>
                      </a:lnTo>
                      <a:lnTo>
                        <a:pt x="138624" y="91200"/>
                      </a:lnTo>
                      <a:lnTo>
                        <a:pt x="0" y="91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BFBFBF"/>
                    </a:gs>
                  </a:gsLst>
                  <a:lin ang="54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549" name=""/>
                <p:cNvSpPr/>
                <p:nvPr/>
              </p:nvSpPr>
              <p:spPr>
                <a:xfrm>
                  <a:off x="3707452" y="4446954"/>
                  <a:ext cx="36480" cy="138624"/>
                </a:xfrm>
                <a:custGeom>
                  <a:avLst/>
                  <a:gdLst/>
                  <a:ahLst/>
                  <a:cxnLst/>
                  <a:pathLst>
                    <a:path w="36480" h="138624">
                      <a:moveTo>
                        <a:pt x="0" y="138624"/>
                      </a:moveTo>
                      <a:lnTo>
                        <a:pt x="36480" y="138624"/>
                      </a:lnTo>
                      <a:lnTo>
                        <a:pt x="36480" y="0"/>
                      </a:lnTo>
                      <a:lnTo>
                        <a:pt x="0" y="0"/>
                      </a:lnTo>
                      <a:lnTo>
                        <a:pt x="0" y="13862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2500" cap="flat">
                  <a:solidFill>
                    <a:srgbClr val="FF1418"/>
                  </a:solidFill>
                  <a:bevel/>
                </a:ln>
              </p:spPr>
            </p:sp>
            <p:sp>
              <p:nvSpPr>
                <p:cNvPr id="550" name=""/>
                <p:cNvSpPr/>
                <p:nvPr/>
              </p:nvSpPr>
              <p:spPr>
                <a:xfrm>
                  <a:off x="3663676" y="4403178"/>
                  <a:ext cx="124032" cy="54720"/>
                </a:xfrm>
                <a:custGeom>
                  <a:avLst/>
                  <a:gdLst/>
                  <a:ahLst/>
                  <a:cxnLst/>
                  <a:pathLst>
                    <a:path w="124032" h="54720">
                      <a:moveTo>
                        <a:pt x="11090" y="54608"/>
                      </a:moveTo>
                      <a:lnTo>
                        <a:pt x="0" y="49628"/>
                      </a:lnTo>
                      <a:lnTo>
                        <a:pt x="7678" y="42989"/>
                      </a:lnTo>
                      <a:lnTo>
                        <a:pt x="6540" y="25285"/>
                      </a:lnTo>
                      <a:lnTo>
                        <a:pt x="25024" y="45756"/>
                      </a:lnTo>
                      <a:cubicBezTo>
                        <a:pt x="25024" y="45756"/>
                        <a:pt x="27583" y="4815"/>
                        <a:pt x="34977" y="389"/>
                      </a:cubicBezTo>
                      <a:cubicBezTo>
                        <a:pt x="42370" y="-4037"/>
                        <a:pt x="55167" y="25285"/>
                        <a:pt x="55167" y="25285"/>
                      </a:cubicBezTo>
                      <a:lnTo>
                        <a:pt x="69101" y="25285"/>
                      </a:lnTo>
                      <a:cubicBezTo>
                        <a:pt x="69101" y="25285"/>
                        <a:pt x="81044" y="-2377"/>
                        <a:pt x="89006" y="389"/>
                      </a:cubicBezTo>
                      <a:cubicBezTo>
                        <a:pt x="96968" y="3155"/>
                        <a:pt x="99528" y="45756"/>
                        <a:pt x="99528" y="45756"/>
                      </a:cubicBezTo>
                      <a:lnTo>
                        <a:pt x="117727" y="25285"/>
                      </a:lnTo>
                      <a:lnTo>
                        <a:pt x="116021" y="42989"/>
                      </a:lnTo>
                      <a:lnTo>
                        <a:pt x="124032" y="49628"/>
                      </a:lnTo>
                      <a:lnTo>
                        <a:pt x="114599" y="54608"/>
                      </a:lnTo>
                      <a:lnTo>
                        <a:pt x="11090" y="5460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2500" cap="flat">
                  <a:solidFill>
                    <a:srgbClr val="FF1418"/>
                  </a:solidFill>
                  <a:bevel/>
                </a:ln>
              </p:spPr>
            </p:sp>
          </p:grpSp>
          <p:sp>
            <p:nvSpPr>
              <p:cNvPr id="3973" name="Text 3973"/>
              <p:cNvSpPr txBox="1"/>
              <p:nvPr/>
            </p:nvSpPr>
            <p:spPr>
              <a:xfrm>
                <a:off x="3847292" y="4425978"/>
                <a:ext cx="957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More Affordable</a:t>
                </a:r>
              </a:p>
            </p:txBody>
          </p:sp>
        </p:grpSp>
        <p:grpSp>
          <p:nvGrpSpPr>
            <p:cNvPr id="1299" name="Main Topic 3"/>
            <p:cNvGrpSpPr/>
            <p:nvPr/>
          </p:nvGrpSpPr>
          <p:grpSpPr>
            <a:xfrm>
              <a:off x="3566092" y="5239178"/>
              <a:ext cx="843600" cy="273600"/>
              <a:chOff x="3566092" y="5239178"/>
              <a:chExt cx="843600" cy="273600"/>
            </a:xfrm>
          </p:grpSpPr>
          <p:sp>
            <p:nvSpPr>
              <p:cNvPr id="1300" name=""/>
              <p:cNvSpPr/>
              <p:nvPr/>
            </p:nvSpPr>
            <p:spPr>
              <a:xfrm>
                <a:off x="3566092" y="5239178"/>
                <a:ext cx="843600" cy="273600"/>
              </a:xfrm>
              <a:custGeom>
                <a:avLst/>
                <a:gdLst/>
                <a:ahLst/>
                <a:cxnLst/>
                <a:pathLst>
                  <a:path w="843600" h="273600">
                    <a:moveTo>
                      <a:pt x="49248" y="0"/>
                    </a:moveTo>
                    <a:lnTo>
                      <a:pt x="794352" y="0"/>
                    </a:lnTo>
                    <a:cubicBezTo>
                      <a:pt x="821552" y="0"/>
                      <a:pt x="843600" y="22048"/>
                      <a:pt x="843600" y="49248"/>
                    </a:cubicBezTo>
                    <a:lnTo>
                      <a:pt x="843600" y="224352"/>
                    </a:lnTo>
                    <a:cubicBezTo>
                      <a:pt x="843600" y="251552"/>
                      <a:pt x="821552" y="273600"/>
                      <a:pt x="7943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74" name="Text 3974"/>
              <p:cNvSpPr txBox="1"/>
              <p:nvPr/>
            </p:nvSpPr>
            <p:spPr>
              <a:xfrm>
                <a:off x="3634492" y="5307578"/>
                <a:ext cx="7752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Share Easily</a:t>
                </a:r>
              </a:p>
            </p:txBody>
          </p:sp>
        </p:grpSp>
        <p:grpSp>
          <p:nvGrpSpPr>
            <p:cNvPr id="1302" name="Main Topic 3"/>
            <p:cNvGrpSpPr/>
            <p:nvPr/>
          </p:nvGrpSpPr>
          <p:grpSpPr>
            <a:xfrm>
              <a:off x="3566092" y="6576778"/>
              <a:ext cx="1170400" cy="273600"/>
              <a:chOff x="3566092" y="6576778"/>
              <a:chExt cx="1170400" cy="273600"/>
            </a:xfrm>
          </p:grpSpPr>
          <p:sp>
            <p:nvSpPr>
              <p:cNvPr id="1303" name=""/>
              <p:cNvSpPr/>
              <p:nvPr/>
            </p:nvSpPr>
            <p:spPr>
              <a:xfrm>
                <a:off x="3566092" y="6576778"/>
                <a:ext cx="1170400" cy="273600"/>
              </a:xfrm>
              <a:custGeom>
                <a:avLst/>
                <a:gdLst/>
                <a:ahLst/>
                <a:cxnLst/>
                <a:pathLst>
                  <a:path w="1170400" h="273600">
                    <a:moveTo>
                      <a:pt x="49248" y="0"/>
                    </a:moveTo>
                    <a:lnTo>
                      <a:pt x="1121152" y="0"/>
                    </a:lnTo>
                    <a:cubicBezTo>
                      <a:pt x="1148352" y="0"/>
                      <a:pt x="1170400" y="22048"/>
                      <a:pt x="1170400" y="49248"/>
                    </a:cubicBezTo>
                    <a:lnTo>
                      <a:pt x="1170400" y="224352"/>
                    </a:lnTo>
                    <a:cubicBezTo>
                      <a:pt x="1170400" y="251552"/>
                      <a:pt x="1148352" y="273600"/>
                      <a:pt x="11211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75" name="Text 3975"/>
              <p:cNvSpPr txBox="1"/>
              <p:nvPr/>
            </p:nvSpPr>
            <p:spPr>
              <a:xfrm>
                <a:off x="3634492" y="6645178"/>
                <a:ext cx="1102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WYSIWYG Printing</a:t>
                </a:r>
              </a:p>
            </p:txBody>
          </p:sp>
        </p:grpSp>
        <p:grpSp>
          <p:nvGrpSpPr>
            <p:cNvPr id="1305" name="Sub Topic 3"/>
            <p:cNvGrpSpPr/>
            <p:nvPr/>
          </p:nvGrpSpPr>
          <p:grpSpPr>
            <a:xfrm>
              <a:off x="4303292" y="6926378"/>
              <a:ext cx="729600" cy="152000"/>
              <a:chOff x="4303292" y="6926378"/>
              <a:chExt cx="729600" cy="152000"/>
            </a:xfrm>
          </p:grpSpPr>
          <p:sp>
            <p:nvSpPr>
              <p:cNvPr id="1306" name=""/>
              <p:cNvSpPr/>
              <p:nvPr/>
            </p:nvSpPr>
            <p:spPr>
              <a:xfrm>
                <a:off x="4303292" y="6926378"/>
                <a:ext cx="729600" cy="152000"/>
              </a:xfrm>
              <a:custGeom>
                <a:avLst/>
                <a:gdLst/>
                <a:ahLst/>
                <a:cxnLst/>
                <a:pathLst>
                  <a:path w="729600" h="152000" fill="none">
                    <a:moveTo>
                      <a:pt x="0" y="152000"/>
                    </a:moveTo>
                    <a:lnTo>
                      <a:pt x="7296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76" name="Text 3976"/>
              <p:cNvSpPr txBox="1"/>
              <p:nvPr/>
            </p:nvSpPr>
            <p:spPr>
              <a:xfrm>
                <a:off x="4333692" y="6949178"/>
                <a:ext cx="73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Big Size Page</a:t>
                </a:r>
              </a:p>
            </p:txBody>
          </p:sp>
        </p:grpSp>
        <p:grpSp>
          <p:nvGrpSpPr>
            <p:cNvPr id="1308" name="Sub Topic 3"/>
            <p:cNvGrpSpPr/>
            <p:nvPr/>
          </p:nvGrpSpPr>
          <p:grpSpPr>
            <a:xfrm>
              <a:off x="4303292" y="7154378"/>
              <a:ext cx="1178000" cy="152000"/>
              <a:chOff x="4303292" y="7154378"/>
              <a:chExt cx="1178000" cy="152000"/>
            </a:xfrm>
          </p:grpSpPr>
          <p:sp>
            <p:nvSpPr>
              <p:cNvPr id="1309" name=""/>
              <p:cNvSpPr/>
              <p:nvPr/>
            </p:nvSpPr>
            <p:spPr>
              <a:xfrm>
                <a:off x="4303292" y="7154378"/>
                <a:ext cx="1178000" cy="152000"/>
              </a:xfrm>
              <a:custGeom>
                <a:avLst/>
                <a:gdLst/>
                <a:ahLst/>
                <a:cxnLst/>
                <a:pathLst>
                  <a:path w="1178000" h="152000" fill="none">
                    <a:moveTo>
                      <a:pt x="0" y="152000"/>
                    </a:moveTo>
                    <a:lnTo>
                      <a:pt x="11780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77" name="Text 3977"/>
              <p:cNvSpPr txBox="1"/>
              <p:nvPr/>
            </p:nvSpPr>
            <p:spPr>
              <a:xfrm>
                <a:off x="4333692" y="7177178"/>
                <a:ext cx="1185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Mulitple Page Document</a:t>
                </a:r>
              </a:p>
            </p:txBody>
          </p:sp>
        </p:grpSp>
        <p:grpSp>
          <p:nvGrpSpPr>
            <p:cNvPr id="1311" name="Sub Topic 3"/>
            <p:cNvGrpSpPr/>
            <p:nvPr/>
          </p:nvGrpSpPr>
          <p:grpSpPr>
            <a:xfrm>
              <a:off x="4303292" y="7382378"/>
              <a:ext cx="676400" cy="152000"/>
              <a:chOff x="4303292" y="7382378"/>
              <a:chExt cx="676400" cy="152000"/>
            </a:xfrm>
          </p:grpSpPr>
          <p:sp>
            <p:nvSpPr>
              <p:cNvPr id="1312" name=""/>
              <p:cNvSpPr/>
              <p:nvPr/>
            </p:nvSpPr>
            <p:spPr>
              <a:xfrm>
                <a:off x="4303292" y="7382378"/>
                <a:ext cx="676400" cy="152000"/>
              </a:xfrm>
              <a:custGeom>
                <a:avLst/>
                <a:gdLst/>
                <a:ahLst/>
                <a:cxnLst/>
                <a:pathLst>
                  <a:path w="676400" h="152000" fill="none">
                    <a:moveTo>
                      <a:pt x="0" y="152000"/>
                    </a:moveTo>
                    <a:lnTo>
                      <a:pt x="6764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78" name="Text 3978"/>
              <p:cNvSpPr txBox="1"/>
              <p:nvPr/>
            </p:nvSpPr>
            <p:spPr>
              <a:xfrm>
                <a:off x="4333692" y="7405178"/>
                <a:ext cx="684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Flexible Print</a:t>
                </a:r>
              </a:p>
            </p:txBody>
          </p:sp>
        </p:grpSp>
        <p:grpSp>
          <p:nvGrpSpPr>
            <p:cNvPr id="1314" name="Sub Topic 3"/>
            <p:cNvGrpSpPr/>
            <p:nvPr/>
          </p:nvGrpSpPr>
          <p:grpSpPr>
            <a:xfrm>
              <a:off x="4139892" y="5588778"/>
              <a:ext cx="1276800" cy="152000"/>
              <a:chOff x="4139892" y="5588778"/>
              <a:chExt cx="1276800" cy="152000"/>
            </a:xfrm>
          </p:grpSpPr>
          <p:sp>
            <p:nvSpPr>
              <p:cNvPr id="1315" name=""/>
              <p:cNvSpPr/>
              <p:nvPr/>
            </p:nvSpPr>
            <p:spPr>
              <a:xfrm>
                <a:off x="4139892" y="5588778"/>
                <a:ext cx="1276800" cy="152000"/>
              </a:xfrm>
              <a:custGeom>
                <a:avLst/>
                <a:gdLst/>
                <a:ahLst/>
                <a:cxnLst/>
                <a:pathLst>
                  <a:path w="1276800" h="152000" fill="none">
                    <a:moveTo>
                      <a:pt x="0" y="152000"/>
                    </a:moveTo>
                    <a:lnTo>
                      <a:pt x="12768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79" name="Text 3979"/>
              <p:cNvSpPr txBox="1"/>
              <p:nvPr/>
            </p:nvSpPr>
            <p:spPr>
              <a:xfrm>
                <a:off x="4170292" y="5611578"/>
                <a:ext cx="128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Share with Microsoft Office</a:t>
                </a:r>
              </a:p>
            </p:txBody>
          </p:sp>
        </p:grpSp>
        <p:grpSp>
          <p:nvGrpSpPr>
            <p:cNvPr id="1317" name="Sub Topic 3"/>
            <p:cNvGrpSpPr/>
            <p:nvPr/>
          </p:nvGrpSpPr>
          <p:grpSpPr>
            <a:xfrm>
              <a:off x="4139892" y="5816778"/>
              <a:ext cx="1725200" cy="152000"/>
              <a:chOff x="4139892" y="5816778"/>
              <a:chExt cx="1725200" cy="152000"/>
            </a:xfrm>
          </p:grpSpPr>
          <p:sp>
            <p:nvSpPr>
              <p:cNvPr id="1318" name=""/>
              <p:cNvSpPr/>
              <p:nvPr/>
            </p:nvSpPr>
            <p:spPr>
              <a:xfrm>
                <a:off x="4139892" y="5816778"/>
                <a:ext cx="1725200" cy="152000"/>
              </a:xfrm>
              <a:custGeom>
                <a:avLst/>
                <a:gdLst/>
                <a:ahLst/>
                <a:cxnLst/>
                <a:pathLst>
                  <a:path w="1725200" h="152000" fill="none">
                    <a:moveTo>
                      <a:pt x="0" y="152000"/>
                    </a:moveTo>
                    <a:lnTo>
                      <a:pt x="17252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0" name="Text 3980"/>
              <p:cNvSpPr txBox="1"/>
              <p:nvPr/>
            </p:nvSpPr>
            <p:spPr>
              <a:xfrm>
                <a:off x="4170292" y="5839578"/>
                <a:ext cx="173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Share with PDF, HTML, SVG Format</a:t>
                </a:r>
              </a:p>
            </p:txBody>
          </p:sp>
        </p:grpSp>
        <p:grpSp>
          <p:nvGrpSpPr>
            <p:cNvPr id="1320" name="Sub Topic 3"/>
            <p:cNvGrpSpPr/>
            <p:nvPr/>
          </p:nvGrpSpPr>
          <p:grpSpPr>
            <a:xfrm>
              <a:off x="4139892" y="6044778"/>
              <a:ext cx="1634000" cy="152000"/>
              <a:chOff x="4139892" y="6044778"/>
              <a:chExt cx="1634000" cy="152000"/>
            </a:xfrm>
          </p:grpSpPr>
          <p:sp>
            <p:nvSpPr>
              <p:cNvPr id="1321" name=""/>
              <p:cNvSpPr/>
              <p:nvPr/>
            </p:nvSpPr>
            <p:spPr>
              <a:xfrm>
                <a:off x="4139892" y="6044778"/>
                <a:ext cx="1634000" cy="152000"/>
              </a:xfrm>
              <a:custGeom>
                <a:avLst/>
                <a:gdLst/>
                <a:ahLst/>
                <a:cxnLst/>
                <a:pathLst>
                  <a:path w="1634000" h="152000" fill="none">
                    <a:moveTo>
                      <a:pt x="0" y="152000"/>
                    </a:moveTo>
                    <a:lnTo>
                      <a:pt x="16340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1" name="Text 3981"/>
              <p:cNvSpPr txBox="1"/>
              <p:nvPr/>
            </p:nvSpPr>
            <p:spPr>
              <a:xfrm>
                <a:off x="4170292" y="6067578"/>
                <a:ext cx="164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Generics Graphic Formats Support</a:t>
                </a:r>
              </a:p>
            </p:txBody>
          </p:sp>
        </p:grpSp>
        <p:grpSp>
          <p:nvGrpSpPr>
            <p:cNvPr id="1323" name="Sub Topic 3"/>
            <p:cNvGrpSpPr/>
            <p:nvPr/>
          </p:nvGrpSpPr>
          <p:grpSpPr>
            <a:xfrm>
              <a:off x="4139892" y="6272778"/>
              <a:ext cx="1482000" cy="152000"/>
              <a:chOff x="4139892" y="6272778"/>
              <a:chExt cx="1482000" cy="152000"/>
            </a:xfrm>
          </p:grpSpPr>
          <p:sp>
            <p:nvSpPr>
              <p:cNvPr id="1324" name=""/>
              <p:cNvSpPr/>
              <p:nvPr/>
            </p:nvSpPr>
            <p:spPr>
              <a:xfrm>
                <a:off x="4139892" y="6272778"/>
                <a:ext cx="1482000" cy="152000"/>
              </a:xfrm>
              <a:custGeom>
                <a:avLst/>
                <a:gdLst/>
                <a:ahLst/>
                <a:cxnLst/>
                <a:pathLst>
                  <a:path w="1482000" h="152000" fill="none">
                    <a:moveTo>
                      <a:pt x="0" y="152000"/>
                    </a:moveTo>
                    <a:lnTo>
                      <a:pt x="14820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2" name="Text 3982"/>
              <p:cNvSpPr txBox="1"/>
              <p:nvPr/>
            </p:nvSpPr>
            <p:spPr>
              <a:xfrm>
                <a:off x="4170292" y="6295578"/>
                <a:ext cx="1489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Visio XML Format Compatibility</a:t>
                </a:r>
              </a:p>
            </p:txBody>
          </p:sp>
        </p:grpSp>
        <p:grpSp>
          <p:nvGrpSpPr>
            <p:cNvPr id="1335" name="Sub Topic 3"/>
            <p:cNvGrpSpPr/>
            <p:nvPr/>
          </p:nvGrpSpPr>
          <p:grpSpPr>
            <a:xfrm>
              <a:off x="4337492" y="4707178"/>
              <a:ext cx="1269200" cy="152000"/>
              <a:chOff x="4337492" y="4707178"/>
              <a:chExt cx="1269200" cy="152000"/>
            </a:xfrm>
          </p:grpSpPr>
          <p:sp>
            <p:nvSpPr>
              <p:cNvPr id="1336" name=""/>
              <p:cNvSpPr/>
              <p:nvPr/>
            </p:nvSpPr>
            <p:spPr>
              <a:xfrm>
                <a:off x="4337492" y="4707178"/>
                <a:ext cx="1269200" cy="152000"/>
              </a:xfrm>
              <a:custGeom>
                <a:avLst/>
                <a:gdLst/>
                <a:ahLst/>
                <a:cxnLst/>
                <a:pathLst>
                  <a:path w="1269200" h="152000" fill="none">
                    <a:moveTo>
                      <a:pt x="0" y="152000"/>
                    </a:moveTo>
                    <a:lnTo>
                      <a:pt x="12692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3" name="Text 3983"/>
              <p:cNvSpPr txBox="1"/>
              <p:nvPr/>
            </p:nvSpPr>
            <p:spPr>
              <a:xfrm>
                <a:off x="4367892" y="4729978"/>
                <a:ext cx="1276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Edraw Mind Map Freeware</a:t>
                </a:r>
              </a:p>
            </p:txBody>
          </p:sp>
        </p:grpSp>
        <p:grpSp>
          <p:nvGrpSpPr>
            <p:cNvPr id="1338" name="Sub Topic 3"/>
            <p:cNvGrpSpPr/>
            <p:nvPr/>
          </p:nvGrpSpPr>
          <p:grpSpPr>
            <a:xfrm>
              <a:off x="4337492" y="4935178"/>
              <a:ext cx="775200" cy="152000"/>
              <a:chOff x="4337492" y="4935178"/>
              <a:chExt cx="775200" cy="152000"/>
            </a:xfrm>
          </p:grpSpPr>
          <p:sp>
            <p:nvSpPr>
              <p:cNvPr id="1339" name=""/>
              <p:cNvSpPr/>
              <p:nvPr/>
            </p:nvSpPr>
            <p:spPr>
              <a:xfrm>
                <a:off x="4337492" y="4935178"/>
                <a:ext cx="775200" cy="152000"/>
              </a:xfrm>
              <a:custGeom>
                <a:avLst/>
                <a:gdLst/>
                <a:ahLst/>
                <a:cxnLst/>
                <a:pathLst>
                  <a:path w="775200" h="152000" fill="none">
                    <a:moveTo>
                      <a:pt x="0" y="152000"/>
                    </a:moveTo>
                    <a:lnTo>
                      <a:pt x="7752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4" name="Text 3984"/>
              <p:cNvSpPr txBox="1"/>
              <p:nvPr/>
            </p:nvSpPr>
            <p:spPr>
              <a:xfrm>
                <a:off x="4367892" y="4957978"/>
                <a:ext cx="78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Edraw Max Pro</a:t>
                </a:r>
              </a:p>
            </p:txBody>
          </p:sp>
        </p:grpSp>
        <p:grpSp>
          <p:nvGrpSpPr>
            <p:cNvPr id="1359" name="Sub Topic 3"/>
            <p:cNvGrpSpPr/>
            <p:nvPr/>
          </p:nvGrpSpPr>
          <p:grpSpPr>
            <a:xfrm>
              <a:off x="4356492" y="3369578"/>
              <a:ext cx="1064000" cy="152000"/>
              <a:chOff x="4356492" y="3369578"/>
              <a:chExt cx="1064000" cy="152000"/>
            </a:xfrm>
          </p:grpSpPr>
          <p:sp>
            <p:nvSpPr>
              <p:cNvPr id="1360" name=""/>
              <p:cNvSpPr/>
              <p:nvPr/>
            </p:nvSpPr>
            <p:spPr>
              <a:xfrm>
                <a:off x="4356492" y="3369578"/>
                <a:ext cx="1064000" cy="152000"/>
              </a:xfrm>
              <a:custGeom>
                <a:avLst/>
                <a:gdLst/>
                <a:ahLst/>
                <a:cxnLst/>
                <a:pathLst>
                  <a:path w="1064000" h="152000" fill="none">
                    <a:moveTo>
                      <a:pt x="0" y="152000"/>
                    </a:moveTo>
                    <a:lnTo>
                      <a:pt x="10640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5" name="Text 3985"/>
              <p:cNvSpPr txBox="1"/>
              <p:nvPr/>
            </p:nvSpPr>
            <p:spPr>
              <a:xfrm>
                <a:off x="4386892" y="3392378"/>
                <a:ext cx="107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Step-by-step Tutorials</a:t>
                </a:r>
              </a:p>
            </p:txBody>
          </p:sp>
        </p:grpSp>
        <p:grpSp>
          <p:nvGrpSpPr>
            <p:cNvPr id="1362" name="Sub Topic 3"/>
            <p:cNvGrpSpPr/>
            <p:nvPr/>
          </p:nvGrpSpPr>
          <p:grpSpPr>
            <a:xfrm>
              <a:off x="4356492" y="3597578"/>
              <a:ext cx="1170400" cy="152000"/>
              <a:chOff x="4356492" y="3597578"/>
              <a:chExt cx="1170400" cy="152000"/>
            </a:xfrm>
          </p:grpSpPr>
          <p:sp>
            <p:nvSpPr>
              <p:cNvPr id="1363" name=""/>
              <p:cNvSpPr/>
              <p:nvPr/>
            </p:nvSpPr>
            <p:spPr>
              <a:xfrm>
                <a:off x="4356492" y="3597578"/>
                <a:ext cx="1170400" cy="152000"/>
              </a:xfrm>
              <a:custGeom>
                <a:avLst/>
                <a:gdLst/>
                <a:ahLst/>
                <a:cxnLst/>
                <a:pathLst>
                  <a:path w="1170400" h="152000" fill="none">
                    <a:moveTo>
                      <a:pt x="0" y="152000"/>
                    </a:moveTo>
                    <a:lnTo>
                      <a:pt x="11704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6" name="Text 3986"/>
              <p:cNvSpPr txBox="1"/>
              <p:nvPr/>
            </p:nvSpPr>
            <p:spPr>
              <a:xfrm>
                <a:off x="4386892" y="3620378"/>
                <a:ext cx="1178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Embedded Context Help</a:t>
                </a:r>
              </a:p>
            </p:txBody>
          </p:sp>
        </p:grpSp>
        <p:grpSp>
          <p:nvGrpSpPr>
            <p:cNvPr id="1365" name="Sub Topic 3"/>
            <p:cNvGrpSpPr/>
            <p:nvPr/>
          </p:nvGrpSpPr>
          <p:grpSpPr>
            <a:xfrm>
              <a:off x="4356492" y="3825578"/>
              <a:ext cx="752400" cy="152000"/>
              <a:chOff x="4356492" y="3825578"/>
              <a:chExt cx="752400" cy="152000"/>
            </a:xfrm>
          </p:grpSpPr>
          <p:sp>
            <p:nvSpPr>
              <p:cNvPr id="1366" name=""/>
              <p:cNvSpPr/>
              <p:nvPr/>
            </p:nvSpPr>
            <p:spPr>
              <a:xfrm>
                <a:off x="4356492" y="3825578"/>
                <a:ext cx="752400" cy="152000"/>
              </a:xfrm>
              <a:custGeom>
                <a:avLst/>
                <a:gdLst/>
                <a:ahLst/>
                <a:cxnLst/>
                <a:pathLst>
                  <a:path w="752400" h="152000" fill="none">
                    <a:moveTo>
                      <a:pt x="0" y="152000"/>
                    </a:moveTo>
                    <a:lnTo>
                      <a:pt x="7524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7" name="Text 3987"/>
              <p:cNvSpPr txBox="1"/>
              <p:nvPr/>
            </p:nvSpPr>
            <p:spPr>
              <a:xfrm>
                <a:off x="4386892" y="3848378"/>
                <a:ext cx="760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Vedie Tutorials</a:t>
                </a:r>
              </a:p>
            </p:txBody>
          </p:sp>
        </p:grpSp>
        <p:grpSp>
          <p:nvGrpSpPr>
            <p:cNvPr id="1368" name="Sub Topic 3"/>
            <p:cNvGrpSpPr/>
            <p:nvPr/>
          </p:nvGrpSpPr>
          <p:grpSpPr>
            <a:xfrm>
              <a:off x="4356492" y="4053578"/>
              <a:ext cx="950000" cy="152000"/>
              <a:chOff x="4356492" y="4053578"/>
              <a:chExt cx="950000" cy="152000"/>
            </a:xfrm>
          </p:grpSpPr>
          <p:sp>
            <p:nvSpPr>
              <p:cNvPr id="1369" name=""/>
              <p:cNvSpPr/>
              <p:nvPr/>
            </p:nvSpPr>
            <p:spPr>
              <a:xfrm>
                <a:off x="4356492" y="4053578"/>
                <a:ext cx="950000" cy="152000"/>
              </a:xfrm>
              <a:custGeom>
                <a:avLst/>
                <a:gdLst/>
                <a:ahLst/>
                <a:cxnLst/>
                <a:pathLst>
                  <a:path w="950000" h="152000" fill="none">
                    <a:moveTo>
                      <a:pt x="0" y="152000"/>
                    </a:moveTo>
                    <a:lnTo>
                      <a:pt x="9500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8" name="Text 3988"/>
              <p:cNvSpPr txBox="1"/>
              <p:nvPr/>
            </p:nvSpPr>
            <p:spPr>
              <a:xfrm>
                <a:off x="4386892" y="4076378"/>
                <a:ext cx="957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Free Email Support</a:t>
                </a:r>
              </a:p>
            </p:txBody>
          </p:sp>
        </p:grpSp>
        <p:grpSp>
          <p:nvGrpSpPr>
            <p:cNvPr id="1371" name="Sub Topic 3"/>
            <p:cNvGrpSpPr/>
            <p:nvPr/>
          </p:nvGrpSpPr>
          <p:grpSpPr>
            <a:xfrm>
              <a:off x="4200692" y="1347977"/>
              <a:ext cx="1018400" cy="152000"/>
              <a:chOff x="4200692" y="1347977"/>
              <a:chExt cx="1018400" cy="152000"/>
            </a:xfrm>
          </p:grpSpPr>
          <p:sp>
            <p:nvSpPr>
              <p:cNvPr id="1372" name=""/>
              <p:cNvSpPr/>
              <p:nvPr/>
            </p:nvSpPr>
            <p:spPr>
              <a:xfrm>
                <a:off x="4200692" y="1347977"/>
                <a:ext cx="1018400" cy="152000"/>
              </a:xfrm>
              <a:custGeom>
                <a:avLst/>
                <a:gdLst/>
                <a:ahLst/>
                <a:cxnLst/>
                <a:pathLst>
                  <a:path w="1018400" h="152000" fill="none">
                    <a:moveTo>
                      <a:pt x="0" y="152000"/>
                    </a:moveTo>
                    <a:lnTo>
                      <a:pt x="10184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89" name="Text 3989"/>
              <p:cNvSpPr txBox="1"/>
              <p:nvPr/>
            </p:nvSpPr>
            <p:spPr>
              <a:xfrm>
                <a:off x="4231092" y="1370777"/>
                <a:ext cx="1026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Ready-made Shapes</a:t>
                </a:r>
              </a:p>
            </p:txBody>
          </p:sp>
        </p:grpSp>
        <p:grpSp>
          <p:nvGrpSpPr>
            <p:cNvPr id="1374" name="Sub Topic 3"/>
            <p:cNvGrpSpPr/>
            <p:nvPr/>
          </p:nvGrpSpPr>
          <p:grpSpPr>
            <a:xfrm>
              <a:off x="4200692" y="1575977"/>
              <a:ext cx="1018400" cy="152000"/>
              <a:chOff x="4200692" y="1575977"/>
              <a:chExt cx="1018400" cy="152000"/>
            </a:xfrm>
          </p:grpSpPr>
          <p:sp>
            <p:nvSpPr>
              <p:cNvPr id="1375" name=""/>
              <p:cNvSpPr/>
              <p:nvPr/>
            </p:nvSpPr>
            <p:spPr>
              <a:xfrm>
                <a:off x="4200692" y="1575977"/>
                <a:ext cx="1018400" cy="152000"/>
              </a:xfrm>
              <a:custGeom>
                <a:avLst/>
                <a:gdLst/>
                <a:ahLst/>
                <a:cxnLst/>
                <a:pathLst>
                  <a:path w="1018400" h="152000" fill="none">
                    <a:moveTo>
                      <a:pt x="0" y="152000"/>
                    </a:moveTo>
                    <a:lnTo>
                      <a:pt x="10184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90" name="Text 3990"/>
              <p:cNvSpPr txBox="1"/>
              <p:nvPr/>
            </p:nvSpPr>
            <p:spPr>
              <a:xfrm>
                <a:off x="4231092" y="1598777"/>
                <a:ext cx="1026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Drag and Drop Guide</a:t>
                </a:r>
              </a:p>
            </p:txBody>
          </p:sp>
        </p:grpSp>
        <p:grpSp>
          <p:nvGrpSpPr>
            <p:cNvPr id="1377" name="Sub Topic 3"/>
            <p:cNvGrpSpPr/>
            <p:nvPr/>
          </p:nvGrpSpPr>
          <p:grpSpPr>
            <a:xfrm>
              <a:off x="4200692" y="1803977"/>
              <a:ext cx="1368000" cy="152000"/>
              <a:chOff x="4200692" y="1803977"/>
              <a:chExt cx="1368000" cy="152000"/>
            </a:xfrm>
          </p:grpSpPr>
          <p:sp>
            <p:nvSpPr>
              <p:cNvPr id="1378" name=""/>
              <p:cNvSpPr/>
              <p:nvPr/>
            </p:nvSpPr>
            <p:spPr>
              <a:xfrm>
                <a:off x="4200692" y="1803977"/>
                <a:ext cx="1368000" cy="152000"/>
              </a:xfrm>
              <a:custGeom>
                <a:avLst/>
                <a:gdLst/>
                <a:ahLst/>
                <a:cxnLst/>
                <a:pathLst>
                  <a:path w="1368000" h="152000" fill="none">
                    <a:moveTo>
                      <a:pt x="0" y="152000"/>
                    </a:moveTo>
                    <a:lnTo>
                      <a:pt x="13680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91" name="Text 3991"/>
              <p:cNvSpPr txBox="1"/>
              <p:nvPr/>
            </p:nvSpPr>
            <p:spPr>
              <a:xfrm>
                <a:off x="4231092" y="1826777"/>
                <a:ext cx="1375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Pre-defined Style and Theme</a:t>
                </a:r>
              </a:p>
            </p:txBody>
          </p:sp>
        </p:grpSp>
        <p:grpSp>
          <p:nvGrpSpPr>
            <p:cNvPr id="1380" name="Sub Topic 3"/>
            <p:cNvGrpSpPr/>
            <p:nvPr/>
          </p:nvGrpSpPr>
          <p:grpSpPr>
            <a:xfrm>
              <a:off x="4200692" y="2031977"/>
              <a:ext cx="699200" cy="152000"/>
              <a:chOff x="4200692" y="2031977"/>
              <a:chExt cx="699200" cy="152000"/>
            </a:xfrm>
          </p:grpSpPr>
          <p:sp>
            <p:nvSpPr>
              <p:cNvPr id="1381" name=""/>
              <p:cNvSpPr/>
              <p:nvPr/>
            </p:nvSpPr>
            <p:spPr>
              <a:xfrm>
                <a:off x="4200692" y="2031977"/>
                <a:ext cx="699200" cy="152000"/>
              </a:xfrm>
              <a:custGeom>
                <a:avLst/>
                <a:gdLst/>
                <a:ahLst/>
                <a:cxnLst/>
                <a:pathLst>
                  <a:path w="699200" h="152000" fill="none">
                    <a:moveTo>
                      <a:pt x="0" y="152000"/>
                    </a:moveTo>
                    <a:lnTo>
                      <a:pt x="6992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92" name="Text 3992"/>
              <p:cNvSpPr txBox="1"/>
              <p:nvPr/>
            </p:nvSpPr>
            <p:spPr>
              <a:xfrm>
                <a:off x="4231092" y="2054777"/>
                <a:ext cx="706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Action Button</a:t>
                </a:r>
              </a:p>
            </p:txBody>
          </p:sp>
        </p:grpSp>
        <p:grpSp>
          <p:nvGrpSpPr>
            <p:cNvPr id="1383" name="Sub Topic 3"/>
            <p:cNvGrpSpPr/>
            <p:nvPr/>
          </p:nvGrpSpPr>
          <p:grpSpPr>
            <a:xfrm>
              <a:off x="4200692" y="2259977"/>
              <a:ext cx="1542800" cy="152000"/>
              <a:chOff x="4200692" y="2259977"/>
              <a:chExt cx="1542800" cy="152000"/>
            </a:xfrm>
          </p:grpSpPr>
          <p:sp>
            <p:nvSpPr>
              <p:cNvPr id="1384" name=""/>
              <p:cNvSpPr/>
              <p:nvPr/>
            </p:nvSpPr>
            <p:spPr>
              <a:xfrm>
                <a:off x="4200692" y="2259977"/>
                <a:ext cx="1542800" cy="152000"/>
              </a:xfrm>
              <a:custGeom>
                <a:avLst/>
                <a:gdLst/>
                <a:ahLst/>
                <a:cxnLst/>
                <a:pathLst>
                  <a:path w="1542800" h="152000" fill="none">
                    <a:moveTo>
                      <a:pt x="0" y="152000"/>
                    </a:moveTo>
                    <a:lnTo>
                      <a:pt x="15428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93" name="Text 3993"/>
              <p:cNvSpPr txBox="1"/>
              <p:nvPr/>
            </p:nvSpPr>
            <p:spPr>
              <a:xfrm>
                <a:off x="4231092" y="2282777"/>
                <a:ext cx="1550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Align and Arrangement Guideline</a:t>
                </a:r>
              </a:p>
            </p:txBody>
          </p:sp>
        </p:grpSp>
        <p:grpSp>
          <p:nvGrpSpPr>
            <p:cNvPr id="1386" name="Sub Topic 3"/>
            <p:cNvGrpSpPr/>
            <p:nvPr/>
          </p:nvGrpSpPr>
          <p:grpSpPr>
            <a:xfrm>
              <a:off x="4200692" y="2487977"/>
              <a:ext cx="1018400" cy="152000"/>
              <a:chOff x="4200692" y="2487977"/>
              <a:chExt cx="1018400" cy="152000"/>
            </a:xfrm>
          </p:grpSpPr>
          <p:sp>
            <p:nvSpPr>
              <p:cNvPr id="1387" name=""/>
              <p:cNvSpPr/>
              <p:nvPr/>
            </p:nvSpPr>
            <p:spPr>
              <a:xfrm>
                <a:off x="4200692" y="2487977"/>
                <a:ext cx="1018400" cy="152000"/>
              </a:xfrm>
              <a:custGeom>
                <a:avLst/>
                <a:gdLst/>
                <a:ahLst/>
                <a:cxnLst/>
                <a:pathLst>
                  <a:path w="1018400" h="152000" fill="none">
                    <a:moveTo>
                      <a:pt x="0" y="152000"/>
                    </a:moveTo>
                    <a:lnTo>
                      <a:pt x="10184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94" name="Text 3994"/>
              <p:cNvSpPr txBox="1"/>
              <p:nvPr/>
            </p:nvSpPr>
            <p:spPr>
              <a:xfrm>
                <a:off x="4231092" y="2510777"/>
                <a:ext cx="1026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Start from Templates</a:t>
                </a:r>
              </a:p>
            </p:txBody>
          </p:sp>
        </p:grpSp>
        <p:grpSp>
          <p:nvGrpSpPr>
            <p:cNvPr id="1389" name="Sub Topic 3"/>
            <p:cNvGrpSpPr/>
            <p:nvPr/>
          </p:nvGrpSpPr>
          <p:grpSpPr>
            <a:xfrm>
              <a:off x="4200692" y="2715977"/>
              <a:ext cx="1162800" cy="152000"/>
              <a:chOff x="4200692" y="2715977"/>
              <a:chExt cx="1162800" cy="152000"/>
            </a:xfrm>
          </p:grpSpPr>
          <p:sp>
            <p:nvSpPr>
              <p:cNvPr id="1390" name=""/>
              <p:cNvSpPr/>
              <p:nvPr/>
            </p:nvSpPr>
            <p:spPr>
              <a:xfrm>
                <a:off x="4200692" y="2715977"/>
                <a:ext cx="1162800" cy="152000"/>
              </a:xfrm>
              <a:custGeom>
                <a:avLst/>
                <a:gdLst/>
                <a:ahLst/>
                <a:cxnLst/>
                <a:pathLst>
                  <a:path w="1162800" h="152000" fill="none">
                    <a:moveTo>
                      <a:pt x="0" y="152000"/>
                    </a:moveTo>
                    <a:lnTo>
                      <a:pt x="1162800" y="1520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3995" name="Text 3995"/>
              <p:cNvSpPr txBox="1"/>
              <p:nvPr/>
            </p:nvSpPr>
            <p:spPr>
              <a:xfrm>
                <a:off x="4231092" y="2738777"/>
                <a:ext cx="1170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See Example Reference</a:t>
                </a:r>
              </a:p>
            </p:txBody>
          </p:sp>
        </p:grpSp>
        <p:grpSp>
          <p:nvGrpSpPr>
            <p:cNvPr id="997" name="Title bar"/>
            <p:cNvGrpSpPr/>
            <p:nvPr/>
          </p:nvGrpSpPr>
          <p:grpSpPr>
            <a:xfrm>
              <a:off x="1419092" y="-691862"/>
              <a:ext cx="5137600" cy="395200"/>
              <a:chOff x="1419092" y="-691862"/>
              <a:chExt cx="5137600" cy="395200"/>
            </a:xfrm>
          </p:grpSpPr>
          <p:sp>
            <p:nvSpPr>
              <p:cNvPr id="998" name=""/>
              <p:cNvSpPr/>
              <p:nvPr/>
            </p:nvSpPr>
            <p:spPr>
              <a:xfrm>
                <a:off x="1616692" y="-691862"/>
                <a:ext cx="4742400" cy="395200"/>
              </a:xfrm>
              <a:custGeom>
                <a:avLst/>
                <a:gdLst/>
                <a:ahLst/>
                <a:cxnLst/>
                <a:pathLst>
                  <a:path w="4742400" h="395200">
                    <a:moveTo>
                      <a:pt x="0" y="0"/>
                    </a:moveTo>
                    <a:lnTo>
                      <a:pt x="4742400" y="0"/>
                    </a:lnTo>
                    <a:lnTo>
                      <a:pt x="4742400" y="395200"/>
                    </a:lnTo>
                    <a:lnTo>
                      <a:pt x="0" y="3952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FC3ED"/>
                  </a:gs>
                  <a:gs pos="25000">
                    <a:srgbClr val="3FC3ED"/>
                  </a:gs>
                  <a:gs pos="26000">
                    <a:srgbClr val="7AD6F2"/>
                  </a:gs>
                  <a:gs pos="30000">
                    <a:srgbClr val="7AD6F2"/>
                  </a:gs>
                  <a:gs pos="31000">
                    <a:srgbClr val="18B7E9"/>
                  </a:gs>
                  <a:gs pos="75000">
                    <a:srgbClr val="3FC3ED"/>
                  </a:gs>
                  <a:gs pos="76000">
                    <a:srgbClr val="139AC4"/>
                  </a:gs>
                  <a:gs pos="100000">
                    <a:srgbClr val="139AC4"/>
                  </a:gs>
                </a:gsLst>
                <a:lin ang="1800000" scaled="0"/>
              </a:gradFill>
              <a:ln w="7600" cap="flat">
                <a:solidFill>
                  <a:srgbClr val="139AC4"/>
                </a:solidFill>
                <a:bevel/>
              </a:ln>
            </p:spPr>
          </p:sp>
          <p:grpSp>
            <p:nvGrpSpPr>
              <p:cNvPr id="999" name=""/>
              <p:cNvGrpSpPr/>
              <p:nvPr/>
            </p:nvGrpSpPr>
            <p:grpSpPr>
              <a:xfrm flipH="true">
                <a:off x="5766292" y="-691862"/>
                <a:ext cx="790400" cy="395200"/>
                <a:chOff x="5766292" y="-691862"/>
                <a:chExt cx="790400" cy="395200"/>
              </a:xfrm>
            </p:grpSpPr>
            <p:sp>
              <p:nvSpPr>
                <p:cNvPr id="1000" name=""/>
                <p:cNvSpPr/>
                <p:nvPr/>
              </p:nvSpPr>
              <p:spPr>
                <a:xfrm>
                  <a:off x="6359092" y="-494262"/>
                  <a:ext cx="197600" cy="197600"/>
                </a:xfrm>
                <a:custGeom>
                  <a:avLst/>
                  <a:gdLst/>
                  <a:ahLst/>
                  <a:cxnLst/>
                  <a:pathLst>
                    <a:path w="197600" h="197600">
                      <a:moveTo>
                        <a:pt x="0" y="0"/>
                      </a:moveTo>
                      <a:lnTo>
                        <a:pt x="197600" y="0"/>
                      </a:lnTo>
                      <a:lnTo>
                        <a:pt x="197600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1" name=""/>
                <p:cNvSpPr/>
                <p:nvPr/>
              </p:nvSpPr>
              <p:spPr>
                <a:xfrm>
                  <a:off x="5766292" y="-691862"/>
                  <a:ext cx="197600" cy="197600"/>
                </a:xfrm>
                <a:custGeom>
                  <a:avLst/>
                  <a:gdLst/>
                  <a:ahLst/>
                  <a:cxnLst/>
                  <a:pathLst>
                    <a:path w="197600" h="197600">
                      <a:moveTo>
                        <a:pt x="0" y="0"/>
                      </a:moveTo>
                      <a:lnTo>
                        <a:pt x="197600" y="0"/>
                      </a:lnTo>
                      <a:lnTo>
                        <a:pt x="197600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2" name=""/>
                <p:cNvSpPr/>
                <p:nvPr/>
              </p:nvSpPr>
              <p:spPr>
                <a:xfrm>
                  <a:off x="5963892" y="-494262"/>
                  <a:ext cx="197600" cy="197600"/>
                </a:xfrm>
                <a:custGeom>
                  <a:avLst/>
                  <a:gdLst/>
                  <a:ahLst/>
                  <a:cxnLst/>
                  <a:pathLst>
                    <a:path w="197600" h="197600">
                      <a:moveTo>
                        <a:pt x="0" y="0"/>
                      </a:moveTo>
                      <a:lnTo>
                        <a:pt x="197600" y="0"/>
                      </a:lnTo>
                      <a:lnTo>
                        <a:pt x="197600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3" name=""/>
                <p:cNvSpPr/>
                <p:nvPr/>
              </p:nvSpPr>
              <p:spPr>
                <a:xfrm>
                  <a:off x="6161492" y="-691862"/>
                  <a:ext cx="197600" cy="197600"/>
                </a:xfrm>
                <a:custGeom>
                  <a:avLst/>
                  <a:gdLst/>
                  <a:ahLst/>
                  <a:cxnLst/>
                  <a:pathLst>
                    <a:path w="197600" h="197600">
                      <a:moveTo>
                        <a:pt x="0" y="0"/>
                      </a:moveTo>
                      <a:lnTo>
                        <a:pt x="197600" y="0"/>
                      </a:lnTo>
                      <a:lnTo>
                        <a:pt x="197600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</p:grpSp>
          <p:grpSp>
            <p:nvGrpSpPr>
              <p:cNvPr id="1004" name=""/>
              <p:cNvGrpSpPr/>
              <p:nvPr/>
            </p:nvGrpSpPr>
            <p:grpSpPr>
              <a:xfrm>
                <a:off x="1419092" y="-691862"/>
                <a:ext cx="988000" cy="395200"/>
                <a:chOff x="1419092" y="-691862"/>
                <a:chExt cx="988000" cy="395200"/>
              </a:xfrm>
            </p:grpSpPr>
            <p:sp>
              <p:nvSpPr>
                <p:cNvPr id="1005" name=""/>
                <p:cNvSpPr/>
                <p:nvPr/>
              </p:nvSpPr>
              <p:spPr>
                <a:xfrm>
                  <a:off x="2011895" y="-691862"/>
                  <a:ext cx="197601" cy="197600"/>
                </a:xfrm>
                <a:custGeom>
                  <a:avLst/>
                  <a:gdLst/>
                  <a:ahLst/>
                  <a:cxnLst/>
                  <a:pathLst>
                    <a:path w="197601" h="197600">
                      <a:moveTo>
                        <a:pt x="0" y="0"/>
                      </a:moveTo>
                      <a:lnTo>
                        <a:pt x="197601" y="0"/>
                      </a:lnTo>
                      <a:lnTo>
                        <a:pt x="197601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6" name=""/>
                <p:cNvSpPr/>
                <p:nvPr/>
              </p:nvSpPr>
              <p:spPr>
                <a:xfrm>
                  <a:off x="1814292" y="-494262"/>
                  <a:ext cx="197601" cy="197600"/>
                </a:xfrm>
                <a:custGeom>
                  <a:avLst/>
                  <a:gdLst/>
                  <a:ahLst/>
                  <a:cxnLst/>
                  <a:pathLst>
                    <a:path w="197601" h="197600">
                      <a:moveTo>
                        <a:pt x="0" y="0"/>
                      </a:moveTo>
                      <a:lnTo>
                        <a:pt x="197601" y="0"/>
                      </a:lnTo>
                      <a:lnTo>
                        <a:pt x="197601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7" name=""/>
                <p:cNvSpPr/>
                <p:nvPr/>
              </p:nvSpPr>
              <p:spPr>
                <a:xfrm>
                  <a:off x="1616692" y="-691862"/>
                  <a:ext cx="197601" cy="197600"/>
                </a:xfrm>
                <a:custGeom>
                  <a:avLst/>
                  <a:gdLst/>
                  <a:ahLst/>
                  <a:cxnLst/>
                  <a:pathLst>
                    <a:path w="197601" h="197600">
                      <a:moveTo>
                        <a:pt x="0" y="0"/>
                      </a:moveTo>
                      <a:lnTo>
                        <a:pt x="197601" y="0"/>
                      </a:lnTo>
                      <a:lnTo>
                        <a:pt x="197601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8" name=""/>
                <p:cNvSpPr/>
                <p:nvPr/>
              </p:nvSpPr>
              <p:spPr>
                <a:xfrm>
                  <a:off x="2209492" y="-494262"/>
                  <a:ext cx="197601" cy="197600"/>
                </a:xfrm>
                <a:custGeom>
                  <a:avLst/>
                  <a:gdLst/>
                  <a:ahLst/>
                  <a:cxnLst/>
                  <a:pathLst>
                    <a:path w="197601" h="197600">
                      <a:moveTo>
                        <a:pt x="0" y="0"/>
                      </a:moveTo>
                      <a:lnTo>
                        <a:pt x="197601" y="0"/>
                      </a:lnTo>
                      <a:lnTo>
                        <a:pt x="197601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009" name=""/>
                <p:cNvSpPr/>
                <p:nvPr/>
              </p:nvSpPr>
              <p:spPr>
                <a:xfrm>
                  <a:off x="1419092" y="-494262"/>
                  <a:ext cx="197601" cy="197600"/>
                </a:xfrm>
                <a:custGeom>
                  <a:avLst/>
                  <a:gdLst/>
                  <a:ahLst/>
                  <a:cxnLst/>
                  <a:pathLst>
                    <a:path w="197601" h="197600">
                      <a:moveTo>
                        <a:pt x="0" y="0"/>
                      </a:moveTo>
                      <a:lnTo>
                        <a:pt x="197601" y="0"/>
                      </a:lnTo>
                      <a:lnTo>
                        <a:pt x="197601" y="197600"/>
                      </a:lnTo>
                      <a:lnTo>
                        <a:pt x="0" y="197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</p:grpSp>
          <p:sp>
            <p:nvSpPr>
              <p:cNvPr id="3996" name="Text 3996"/>
              <p:cNvSpPr txBox="1"/>
              <p:nvPr/>
            </p:nvSpPr>
            <p:spPr>
              <a:xfrm>
                <a:off x="2407092" y="-691862"/>
                <a:ext cx="3359200" cy="395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Arial"/>
                  </a:rPr>
                  <a:t>Website: www.edrawsoft.com</a:t>
                </a:r>
              </a:p>
            </p:txBody>
          </p:sp>
        </p:grpSp>
        <p:grpSp>
          <p:nvGrpSpPr>
            <p:cNvPr id="1459" name="Vertical List 2"/>
            <p:cNvGrpSpPr/>
            <p:nvPr/>
          </p:nvGrpSpPr>
          <p:grpSpPr>
            <a:xfrm>
              <a:off x="1158413" y="1758377"/>
              <a:ext cx="1550400" cy="1003200"/>
              <a:chOff x="1158413" y="1758377"/>
              <a:chExt cx="1550400" cy="1003200"/>
            </a:xfrm>
          </p:grpSpPr>
          <p:grpSp>
            <p:nvGrpSpPr>
              <p:cNvPr id="1460" name=""/>
              <p:cNvGrpSpPr/>
              <p:nvPr/>
            </p:nvGrpSpPr>
            <p:grpSpPr>
              <a:xfrm>
                <a:off x="1158413" y="1758377"/>
                <a:ext cx="1550400" cy="1003200"/>
                <a:chOff x="1158413" y="1758377"/>
                <a:chExt cx="1550400" cy="1003200"/>
              </a:xfrm>
            </p:grpSpPr>
            <p:sp>
              <p:nvSpPr>
                <p:cNvPr id="1461" name=""/>
                <p:cNvSpPr/>
                <p:nvPr/>
              </p:nvSpPr>
              <p:spPr>
                <a:xfrm>
                  <a:off x="1158413" y="2001577"/>
                  <a:ext cx="1550400" cy="760000"/>
                </a:xfrm>
                <a:custGeom>
                  <a:avLst/>
                  <a:gdLst>
                    <a:gd name="rtl" fmla="*/ 22800 w 1550400"/>
                    <a:gd name="rtt" fmla="*/ 22800 h 760000"/>
                    <a:gd name="rtr" fmla="*/ 1527600 w 1550400"/>
                    <a:gd name="rtb" fmla="*/ 737200 h 760000"/>
                  </a:gdLst>
                  <a:ahLst/>
                  <a:cxnLst/>
                  <a:rect l="rtl" t="rtt" r="rtr" b="rtb"/>
                  <a:pathLst>
                    <a:path w="1550400" h="760000">
                      <a:moveTo>
                        <a:pt x="0" y="0"/>
                      </a:moveTo>
                      <a:lnTo>
                        <a:pt x="1550400" y="0"/>
                      </a:lnTo>
                      <a:lnTo>
                        <a:pt x="1550400" y="760000"/>
                      </a:lnTo>
                      <a:lnTo>
                        <a:pt x="0" y="76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Click the floating action button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to change the list.</a:t>
                  </a:r>
                </a:p>
              </p:txBody>
            </p:sp>
            <p:sp>
              <p:nvSpPr>
                <p:cNvPr id="1462" name=""/>
                <p:cNvSpPr/>
                <p:nvPr/>
              </p:nvSpPr>
              <p:spPr>
                <a:xfrm>
                  <a:off x="1158413" y="1758377"/>
                  <a:ext cx="1550400" cy="2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0400" h="243200">
                      <a:moveTo>
                        <a:pt x="72960" y="0"/>
                      </a:moveTo>
                      <a:lnTo>
                        <a:pt x="1477440" y="0"/>
                      </a:lnTo>
                      <a:cubicBezTo>
                        <a:pt x="1517735" y="0"/>
                        <a:pt x="1550400" y="32664"/>
                        <a:pt x="1550400" y="72960"/>
                      </a:cubicBezTo>
                      <a:lnTo>
                        <a:pt x="1550400" y="243200"/>
                      </a:lnTo>
                      <a:lnTo>
                        <a:pt x="0" y="243200"/>
                      </a:lnTo>
                      <a:lnTo>
                        <a:pt x="0" y="72960"/>
                      </a:lnTo>
                      <a:cubicBezTo>
                        <a:pt x="0" y="32664"/>
                        <a:pt x="32664" y="0"/>
                        <a:pt x="7296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C87FF"/>
                    </a:gs>
                    <a:gs pos="20000">
                      <a:srgbClr val="0C87FF"/>
                    </a:gs>
                    <a:gs pos="21000">
                      <a:srgbClr val="006FDC"/>
                    </a:gs>
                    <a:gs pos="24000">
                      <a:srgbClr val="006FDC"/>
                    </a:gs>
                    <a:gs pos="25000">
                      <a:srgbClr val="2B96FF"/>
                    </a:gs>
                    <a:gs pos="40000">
                      <a:srgbClr val="2B96FF"/>
                    </a:gs>
                    <a:gs pos="41000">
                      <a:srgbClr val="62B1FF"/>
                    </a:gs>
                    <a:gs pos="100000">
                      <a:srgbClr val="62B1FF"/>
                    </a:gs>
                  </a:gsLst>
                  <a:lin ang="18900000" scaled="0"/>
                </a:gra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1463" name=""/>
              <p:cNvGrpSpPr/>
              <p:nvPr/>
            </p:nvGrpSpPr>
            <p:grpSpPr>
              <a:xfrm>
                <a:off x="1158413" y="2913577"/>
                <a:ext cx="1550400" cy="1003200"/>
                <a:chOff x="1158413" y="2913577"/>
                <a:chExt cx="1550400" cy="1003200"/>
              </a:xfrm>
            </p:grpSpPr>
            <p:sp>
              <p:nvSpPr>
                <p:cNvPr id="1464" name=""/>
                <p:cNvSpPr/>
                <p:nvPr/>
              </p:nvSpPr>
              <p:spPr>
                <a:xfrm>
                  <a:off x="1158413" y="3156777"/>
                  <a:ext cx="1550400" cy="760000"/>
                </a:xfrm>
                <a:custGeom>
                  <a:avLst/>
                  <a:gdLst>
                    <a:gd name="rtl" fmla="*/ 22800 w 1550400"/>
                    <a:gd name="rtt" fmla="*/ 22800 h 760000"/>
                    <a:gd name="rtr" fmla="*/ 1527600 w 1550400"/>
                    <a:gd name="rtb" fmla="*/ 737200 h 760000"/>
                  </a:gdLst>
                  <a:ahLst/>
                  <a:cxnLst/>
                  <a:rect l="rtl" t="rtt" r="rtr" b="rtb"/>
                  <a:pathLst>
                    <a:path w="1550400" h="760000">
                      <a:moveTo>
                        <a:pt x="0" y="0"/>
                      </a:moveTo>
                      <a:lnTo>
                        <a:pt x="1550400" y="0"/>
                      </a:lnTo>
                      <a:lnTo>
                        <a:pt x="1550400" y="760000"/>
                      </a:lnTo>
                      <a:lnTo>
                        <a:pt x="0" y="76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Select sub-shape to change it's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color and line color.</a:t>
                  </a:r>
                </a:p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/>
                  </a:r>
                  <a:endParaRPr sz="760"/>
                </a:p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Hold Shift key and click the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color bar to change the line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color!</a:t>
                  </a:r>
                </a:p>
              </p:txBody>
            </p:sp>
            <p:sp>
              <p:nvSpPr>
                <p:cNvPr id="1465" name=""/>
                <p:cNvSpPr/>
                <p:nvPr/>
              </p:nvSpPr>
              <p:spPr>
                <a:xfrm>
                  <a:off x="1158413" y="2913577"/>
                  <a:ext cx="1550400" cy="2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0400" h="243200">
                      <a:moveTo>
                        <a:pt x="72960" y="0"/>
                      </a:moveTo>
                      <a:lnTo>
                        <a:pt x="1477440" y="0"/>
                      </a:lnTo>
                      <a:cubicBezTo>
                        <a:pt x="1517735" y="0"/>
                        <a:pt x="1550400" y="32664"/>
                        <a:pt x="1550400" y="72960"/>
                      </a:cubicBezTo>
                      <a:lnTo>
                        <a:pt x="1550400" y="243200"/>
                      </a:lnTo>
                      <a:lnTo>
                        <a:pt x="0" y="243200"/>
                      </a:lnTo>
                      <a:lnTo>
                        <a:pt x="0" y="72960"/>
                      </a:lnTo>
                      <a:cubicBezTo>
                        <a:pt x="0" y="32664"/>
                        <a:pt x="32664" y="0"/>
                        <a:pt x="7296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C87FF"/>
                    </a:gs>
                    <a:gs pos="20000">
                      <a:srgbClr val="0C87FF"/>
                    </a:gs>
                    <a:gs pos="21000">
                      <a:srgbClr val="006FDC"/>
                    </a:gs>
                    <a:gs pos="24000">
                      <a:srgbClr val="006FDC"/>
                    </a:gs>
                    <a:gs pos="25000">
                      <a:srgbClr val="2B96FF"/>
                    </a:gs>
                    <a:gs pos="40000">
                      <a:srgbClr val="2B96FF"/>
                    </a:gs>
                    <a:gs pos="41000">
                      <a:srgbClr val="62B1FF"/>
                    </a:gs>
                    <a:gs pos="100000">
                      <a:srgbClr val="62B1FF"/>
                    </a:gs>
                  </a:gsLst>
                  <a:lin ang="18900000" scaled="0"/>
                </a:gra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1466" name=""/>
              <p:cNvGrpSpPr/>
              <p:nvPr/>
            </p:nvGrpSpPr>
            <p:grpSpPr>
              <a:xfrm>
                <a:off x="1158413" y="4068778"/>
                <a:ext cx="1550400" cy="1003200"/>
                <a:chOff x="1158413" y="4068778"/>
                <a:chExt cx="1550400" cy="1003200"/>
              </a:xfrm>
            </p:grpSpPr>
            <p:sp>
              <p:nvSpPr>
                <p:cNvPr id="1467" name=""/>
                <p:cNvSpPr/>
                <p:nvPr/>
              </p:nvSpPr>
              <p:spPr>
                <a:xfrm>
                  <a:off x="1158413" y="4311978"/>
                  <a:ext cx="1550400" cy="760000"/>
                </a:xfrm>
                <a:custGeom>
                  <a:avLst/>
                  <a:gdLst>
                    <a:gd name="rtl" fmla="*/ 22800 w 1550400"/>
                    <a:gd name="rtt" fmla="*/ 22800 h 760000"/>
                    <a:gd name="rtr" fmla="*/ 1527600 w 1550400"/>
                    <a:gd name="rtb" fmla="*/ 737200 h 760000"/>
                  </a:gdLst>
                  <a:ahLst/>
                  <a:cxnLst/>
                  <a:rect l="rtl" t="rtt" r="rtr" b="rtb"/>
                  <a:pathLst>
                    <a:path w="1550400" h="760000">
                      <a:moveTo>
                        <a:pt x="0" y="0"/>
                      </a:moveTo>
                      <a:lnTo>
                        <a:pt x="1550400" y="0"/>
                      </a:lnTo>
                      <a:lnTo>
                        <a:pt x="1550400" y="760000"/>
                      </a:lnTo>
                      <a:lnTo>
                        <a:pt x="0" y="76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Drag yellow diamond handle to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change the gap size and title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height of the items.</a:t>
                  </a:r>
                </a:p>
              </p:txBody>
            </p:sp>
            <p:sp>
              <p:nvSpPr>
                <p:cNvPr id="1468" name=""/>
                <p:cNvSpPr/>
                <p:nvPr/>
              </p:nvSpPr>
              <p:spPr>
                <a:xfrm>
                  <a:off x="1158413" y="4068778"/>
                  <a:ext cx="1550400" cy="2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0400" h="243200">
                      <a:moveTo>
                        <a:pt x="72960" y="0"/>
                      </a:moveTo>
                      <a:lnTo>
                        <a:pt x="1477440" y="0"/>
                      </a:lnTo>
                      <a:cubicBezTo>
                        <a:pt x="1517735" y="0"/>
                        <a:pt x="1550400" y="32664"/>
                        <a:pt x="1550400" y="72960"/>
                      </a:cubicBezTo>
                      <a:lnTo>
                        <a:pt x="1550400" y="243200"/>
                      </a:lnTo>
                      <a:lnTo>
                        <a:pt x="0" y="243200"/>
                      </a:lnTo>
                      <a:lnTo>
                        <a:pt x="0" y="72960"/>
                      </a:lnTo>
                      <a:cubicBezTo>
                        <a:pt x="0" y="32664"/>
                        <a:pt x="32664" y="0"/>
                        <a:pt x="7296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C87FF"/>
                    </a:gs>
                    <a:gs pos="20000">
                      <a:srgbClr val="0C87FF"/>
                    </a:gs>
                    <a:gs pos="21000">
                      <a:srgbClr val="006FDC"/>
                    </a:gs>
                    <a:gs pos="24000">
                      <a:srgbClr val="006FDC"/>
                    </a:gs>
                    <a:gs pos="25000">
                      <a:srgbClr val="2B96FF"/>
                    </a:gs>
                    <a:gs pos="40000">
                      <a:srgbClr val="2B96FF"/>
                    </a:gs>
                    <a:gs pos="41000">
                      <a:srgbClr val="62B1FF"/>
                    </a:gs>
                    <a:gs pos="100000">
                      <a:srgbClr val="62B1FF"/>
                    </a:gs>
                  </a:gsLst>
                  <a:lin ang="18900000" scaled="0"/>
                </a:gra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1469" name=""/>
              <p:cNvGrpSpPr/>
              <p:nvPr/>
            </p:nvGrpSpPr>
            <p:grpSpPr>
              <a:xfrm>
                <a:off x="1158413" y="5223978"/>
                <a:ext cx="1550400" cy="1003200"/>
                <a:chOff x="1158413" y="5223978"/>
                <a:chExt cx="1550400" cy="1003200"/>
              </a:xfrm>
            </p:grpSpPr>
            <p:sp>
              <p:nvSpPr>
                <p:cNvPr id="1470" name=""/>
                <p:cNvSpPr/>
                <p:nvPr/>
              </p:nvSpPr>
              <p:spPr>
                <a:xfrm>
                  <a:off x="1158413" y="5467178"/>
                  <a:ext cx="1550400" cy="760000"/>
                </a:xfrm>
                <a:custGeom>
                  <a:avLst/>
                  <a:gdLst>
                    <a:gd name="rtl" fmla="*/ 22800 w 1550400"/>
                    <a:gd name="rtt" fmla="*/ 22800 h 760000"/>
                    <a:gd name="rtr" fmla="*/ 1527600 w 1550400"/>
                    <a:gd name="rtb" fmla="*/ 737200 h 760000"/>
                  </a:gdLst>
                  <a:ahLst/>
                  <a:cxnLst/>
                  <a:rect l="rtl" t="rtt" r="rtr" b="rtb"/>
                  <a:pathLst>
                    <a:path w="1550400" h="760000">
                      <a:moveTo>
                        <a:pt x="0" y="0"/>
                      </a:moveTo>
                      <a:lnTo>
                        <a:pt x="1550400" y="0"/>
                      </a:lnTo>
                      <a:lnTo>
                        <a:pt x="1550400" y="760000"/>
                      </a:lnTo>
                      <a:lnTo>
                        <a:pt x="0" y="76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Select sub-shape and click sub-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shape floating button to change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the sub shape.</a:t>
                  </a:r>
                </a:p>
              </p:txBody>
            </p:sp>
            <p:sp>
              <p:nvSpPr>
                <p:cNvPr id="1471" name=""/>
                <p:cNvSpPr/>
                <p:nvPr/>
              </p:nvSpPr>
              <p:spPr>
                <a:xfrm>
                  <a:off x="1158413" y="5223978"/>
                  <a:ext cx="1550400" cy="2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0400" h="243200">
                      <a:moveTo>
                        <a:pt x="72960" y="0"/>
                      </a:moveTo>
                      <a:lnTo>
                        <a:pt x="1477440" y="0"/>
                      </a:lnTo>
                      <a:cubicBezTo>
                        <a:pt x="1517735" y="0"/>
                        <a:pt x="1550400" y="32664"/>
                        <a:pt x="1550400" y="72960"/>
                      </a:cubicBezTo>
                      <a:lnTo>
                        <a:pt x="1550400" y="243200"/>
                      </a:lnTo>
                      <a:lnTo>
                        <a:pt x="0" y="243200"/>
                      </a:lnTo>
                      <a:lnTo>
                        <a:pt x="0" y="72960"/>
                      </a:lnTo>
                      <a:cubicBezTo>
                        <a:pt x="0" y="32664"/>
                        <a:pt x="32664" y="0"/>
                        <a:pt x="7296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C87FF"/>
                    </a:gs>
                    <a:gs pos="20000">
                      <a:srgbClr val="0C87FF"/>
                    </a:gs>
                    <a:gs pos="21000">
                      <a:srgbClr val="006FDC"/>
                    </a:gs>
                    <a:gs pos="24000">
                      <a:srgbClr val="006FDC"/>
                    </a:gs>
                    <a:gs pos="25000">
                      <a:srgbClr val="2B96FF"/>
                    </a:gs>
                    <a:gs pos="40000">
                      <a:srgbClr val="2B96FF"/>
                    </a:gs>
                    <a:gs pos="41000">
                      <a:srgbClr val="62B1FF"/>
                    </a:gs>
                    <a:gs pos="100000">
                      <a:srgbClr val="62B1FF"/>
                    </a:gs>
                  </a:gsLst>
                  <a:lin ang="18900000" scaled="0"/>
                </a:gradFill>
                <a:ln w="7600" cap="flat">
                  <a:solidFill>
                    <a:srgbClr val="139AC4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2013-12-02T00:19:01Z</dcterms:created>
  <dcterms:modified xsi:type="dcterms:W3CDTF">2013-12-02T00:19:01Z</dcterms:modified>
</cp:coreProperties>
</file>