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2" name="Group5392"/>
          <p:cNvGrpSpPr/>
          <p:nvPr/>
        </p:nvGrpSpPr>
        <p:grpSpPr>
          <a:xfrm>
            <a:off x="263105" y="375854"/>
            <a:ext cx="8617789" cy="6106292"/>
            <a:chOff x="263105" y="375854"/>
            <a:chExt cx="8617789" cy="6106292"/>
          </a:xfrm>
        </p:grpSpPr>
        <p:sp>
          <p:nvSpPr>
            <p:cNvPr id="11260" name="Rectangle"/>
            <p:cNvSpPr/>
            <p:nvPr/>
          </p:nvSpPr>
          <p:spPr>
            <a:xfrm>
              <a:off x="2095676" y="4579641"/>
              <a:ext cx="1459200" cy="1884800"/>
            </a:xfrm>
            <a:custGeom>
              <a:avLst/>
              <a:gdLst/>
              <a:ahLst/>
              <a:cxnLst/>
              <a:pathLst>
                <a:path w="1459200" h="1884800">
                  <a:moveTo>
                    <a:pt x="0" y="0"/>
                  </a:moveTo>
                  <a:lnTo>
                    <a:pt x="1459200" y="0"/>
                  </a:lnTo>
                  <a:lnTo>
                    <a:pt x="1459200" y="1884800"/>
                  </a:lnTo>
                  <a:lnTo>
                    <a:pt x="0" y="188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8580" cap="flat">
              <a:noFill/>
              <a:miter lim="800000"/>
            </a:ln>
          </p:spPr>
        </p:sp>
        <p:grpSp>
          <p:nvGrpSpPr>
            <p:cNvPr id="11069" name=""/>
            <p:cNvGrpSpPr/>
            <p:nvPr/>
          </p:nvGrpSpPr>
          <p:grpSpPr>
            <a:xfrm>
              <a:off x="2340016" y="2985215"/>
              <a:ext cx="871294" cy="573222"/>
              <a:chOff x="2340016" y="2985215"/>
              <a:chExt cx="871294" cy="573222"/>
            </a:xfrm>
          </p:grpSpPr>
          <p:sp>
            <p:nvSpPr>
              <p:cNvPr id="10045" name="Ellipse"/>
              <p:cNvSpPr/>
              <p:nvPr/>
            </p:nvSpPr>
            <p:spPr>
              <a:xfrm>
                <a:off x="2336335" y="3201519"/>
                <a:ext cx="877276" cy="354784"/>
              </a:xfrm>
              <a:custGeom>
                <a:avLst/>
                <a:gdLst/>
                <a:ahLst/>
                <a:cxnLst/>
                <a:pathLst>
                  <a:path w="877276" h="354784">
                    <a:moveTo>
                      <a:pt x="0" y="177392"/>
                    </a:moveTo>
                    <a:cubicBezTo>
                      <a:pt x="0" y="79422"/>
                      <a:pt x="196465" y="0"/>
                      <a:pt x="438718" y="0"/>
                    </a:cubicBezTo>
                    <a:cubicBezTo>
                      <a:pt x="680971" y="0"/>
                      <a:pt x="877276" y="79422"/>
                      <a:pt x="877276" y="177392"/>
                    </a:cubicBezTo>
                    <a:cubicBezTo>
                      <a:pt x="877276" y="275362"/>
                      <a:pt x="680971" y="354784"/>
                      <a:pt x="438718" y="354784"/>
                    </a:cubicBezTo>
                    <a:cubicBezTo>
                      <a:pt x="196465" y="354784"/>
                      <a:pt x="0" y="275362"/>
                      <a:pt x="0" y="177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48" name=""/>
              <p:cNvSpPr/>
              <p:nvPr/>
            </p:nvSpPr>
            <p:spPr>
              <a:xfrm>
                <a:off x="2336746" y="3136265"/>
                <a:ext cx="877678" cy="250592"/>
              </a:xfrm>
              <a:custGeom>
                <a:avLst/>
                <a:gdLst/>
                <a:ahLst/>
                <a:cxnLst/>
                <a:pathLst>
                  <a:path w="877678" h="250592">
                    <a:moveTo>
                      <a:pt x="0" y="0"/>
                    </a:moveTo>
                    <a:lnTo>
                      <a:pt x="877678" y="0"/>
                    </a:lnTo>
                    <a:lnTo>
                      <a:pt x="877678" y="250592"/>
                    </a:lnTo>
                    <a:lnTo>
                      <a:pt x="0" y="25059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52" name="Ellipse"/>
              <p:cNvSpPr/>
              <p:nvPr/>
            </p:nvSpPr>
            <p:spPr>
              <a:xfrm>
                <a:off x="2336947" y="2985086"/>
                <a:ext cx="877276" cy="354784"/>
              </a:xfrm>
              <a:custGeom>
                <a:avLst/>
                <a:gdLst/>
                <a:ahLst/>
                <a:cxnLst/>
                <a:pathLst>
                  <a:path w="877276" h="354784">
                    <a:moveTo>
                      <a:pt x="0" y="177392"/>
                    </a:moveTo>
                    <a:cubicBezTo>
                      <a:pt x="0" y="79422"/>
                      <a:pt x="196465" y="0"/>
                      <a:pt x="438718" y="0"/>
                    </a:cubicBezTo>
                    <a:cubicBezTo>
                      <a:pt x="680971" y="0"/>
                      <a:pt x="877276" y="79422"/>
                      <a:pt x="877276" y="177392"/>
                    </a:cubicBezTo>
                    <a:cubicBezTo>
                      <a:pt x="877276" y="275362"/>
                      <a:pt x="680971" y="354784"/>
                      <a:pt x="438718" y="354784"/>
                    </a:cubicBezTo>
                    <a:cubicBezTo>
                      <a:pt x="196465" y="354784"/>
                      <a:pt x="0" y="275362"/>
                      <a:pt x="0" y="177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074" name=""/>
              <p:cNvSpPr/>
              <p:nvPr/>
            </p:nvSpPr>
            <p:spPr>
              <a:xfrm>
                <a:off x="2494654" y="2998601"/>
                <a:ext cx="286756" cy="118061"/>
              </a:xfrm>
              <a:custGeom>
                <a:avLst/>
                <a:gdLst/>
                <a:ahLst/>
                <a:cxnLst/>
                <a:pathLst>
                  <a:path w="286756" h="118061">
                    <a:moveTo>
                      <a:pt x="0" y="28477"/>
                    </a:moveTo>
                    <a:lnTo>
                      <a:pt x="140232" y="98720"/>
                    </a:lnTo>
                    <a:cubicBezTo>
                      <a:pt x="140232" y="98720"/>
                      <a:pt x="67738" y="121502"/>
                      <a:pt x="75793" y="117705"/>
                    </a:cubicBezTo>
                    <a:cubicBezTo>
                      <a:pt x="83848" y="113908"/>
                      <a:pt x="246558" y="117705"/>
                      <a:pt x="246558" y="117705"/>
                    </a:cubicBezTo>
                    <a:lnTo>
                      <a:pt x="286756" y="56954"/>
                    </a:lnTo>
                    <a:lnTo>
                      <a:pt x="219170" y="72141"/>
                    </a:lnTo>
                    <a:lnTo>
                      <a:pt x="56461" y="0"/>
                    </a:lnTo>
                    <a:lnTo>
                      <a:pt x="0" y="28477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55" name=""/>
              <p:cNvSpPr/>
              <p:nvPr/>
            </p:nvSpPr>
            <p:spPr>
              <a:xfrm>
                <a:off x="2494654" y="3008124"/>
                <a:ext cx="286756" cy="118061"/>
              </a:xfrm>
              <a:custGeom>
                <a:avLst/>
                <a:gdLst/>
                <a:ahLst/>
                <a:cxnLst/>
                <a:pathLst>
                  <a:path w="286756" h="118061">
                    <a:moveTo>
                      <a:pt x="0" y="28477"/>
                    </a:moveTo>
                    <a:lnTo>
                      <a:pt x="140232" y="98720"/>
                    </a:lnTo>
                    <a:cubicBezTo>
                      <a:pt x="140232" y="98720"/>
                      <a:pt x="67738" y="121502"/>
                      <a:pt x="75793" y="117705"/>
                    </a:cubicBezTo>
                    <a:cubicBezTo>
                      <a:pt x="83848" y="113908"/>
                      <a:pt x="246558" y="117705"/>
                      <a:pt x="246558" y="117705"/>
                    </a:cubicBezTo>
                    <a:lnTo>
                      <a:pt x="286756" y="56954"/>
                    </a:lnTo>
                    <a:lnTo>
                      <a:pt x="219170" y="72141"/>
                    </a:lnTo>
                    <a:lnTo>
                      <a:pt x="56461" y="0"/>
                    </a:lnTo>
                    <a:lnTo>
                      <a:pt x="0" y="28477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078" name=""/>
              <p:cNvSpPr/>
              <p:nvPr/>
            </p:nvSpPr>
            <p:spPr>
              <a:xfrm>
                <a:off x="2781409" y="3023606"/>
                <a:ext cx="288361" cy="113908"/>
              </a:xfrm>
              <a:custGeom>
                <a:avLst/>
                <a:gdLst/>
                <a:ahLst/>
                <a:cxnLst/>
                <a:pathLst>
                  <a:path w="288361" h="113908">
                    <a:moveTo>
                      <a:pt x="0" y="81634"/>
                    </a:moveTo>
                    <a:lnTo>
                      <a:pt x="138619" y="18985"/>
                    </a:lnTo>
                    <a:lnTo>
                      <a:pt x="70153" y="-949"/>
                    </a:lnTo>
                    <a:lnTo>
                      <a:pt x="248164" y="-949"/>
                    </a:lnTo>
                    <a:lnTo>
                      <a:pt x="288361" y="66446"/>
                    </a:lnTo>
                    <a:lnTo>
                      <a:pt x="220777" y="37969"/>
                    </a:lnTo>
                    <a:lnTo>
                      <a:pt x="64514" y="113908"/>
                    </a:lnTo>
                    <a:lnTo>
                      <a:pt x="0" y="8163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58" name=""/>
              <p:cNvSpPr/>
              <p:nvPr/>
            </p:nvSpPr>
            <p:spPr>
              <a:xfrm>
                <a:off x="2781409" y="3031250"/>
                <a:ext cx="288361" cy="113908"/>
              </a:xfrm>
              <a:custGeom>
                <a:avLst/>
                <a:gdLst/>
                <a:ahLst/>
                <a:cxnLst/>
                <a:pathLst>
                  <a:path w="288361" h="113908">
                    <a:moveTo>
                      <a:pt x="0" y="81634"/>
                    </a:moveTo>
                    <a:lnTo>
                      <a:pt x="138619" y="18985"/>
                    </a:lnTo>
                    <a:lnTo>
                      <a:pt x="70153" y="-949"/>
                    </a:lnTo>
                    <a:lnTo>
                      <a:pt x="248164" y="-949"/>
                    </a:lnTo>
                    <a:lnTo>
                      <a:pt x="288361" y="66446"/>
                    </a:lnTo>
                    <a:lnTo>
                      <a:pt x="220777" y="37969"/>
                    </a:lnTo>
                    <a:lnTo>
                      <a:pt x="64514" y="113908"/>
                    </a:lnTo>
                    <a:lnTo>
                      <a:pt x="0" y="8163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081" name=""/>
              <p:cNvSpPr/>
              <p:nvPr/>
            </p:nvSpPr>
            <p:spPr>
              <a:xfrm>
                <a:off x="2783016" y="3154267"/>
                <a:ext cx="285146" cy="115809"/>
              </a:xfrm>
              <a:custGeom>
                <a:avLst/>
                <a:gdLst/>
                <a:ahLst/>
                <a:cxnLst/>
                <a:pathLst>
                  <a:path w="285146" h="115809">
                    <a:moveTo>
                      <a:pt x="222393" y="115809"/>
                    </a:moveTo>
                    <a:lnTo>
                      <a:pt x="70960" y="39869"/>
                    </a:lnTo>
                    <a:lnTo>
                      <a:pt x="0" y="62651"/>
                    </a:lnTo>
                    <a:lnTo>
                      <a:pt x="37129" y="0"/>
                    </a:lnTo>
                    <a:lnTo>
                      <a:pt x="219171" y="0"/>
                    </a:lnTo>
                    <a:lnTo>
                      <a:pt x="148287" y="17087"/>
                    </a:lnTo>
                    <a:lnTo>
                      <a:pt x="285146" y="89229"/>
                    </a:lnTo>
                    <a:lnTo>
                      <a:pt x="222393" y="11580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61" name=""/>
              <p:cNvSpPr/>
              <p:nvPr/>
            </p:nvSpPr>
            <p:spPr>
              <a:xfrm>
                <a:off x="2783016" y="3163791"/>
                <a:ext cx="285146" cy="115809"/>
              </a:xfrm>
              <a:custGeom>
                <a:avLst/>
                <a:gdLst/>
                <a:ahLst/>
                <a:cxnLst/>
                <a:pathLst>
                  <a:path w="285146" h="115809">
                    <a:moveTo>
                      <a:pt x="222393" y="115809"/>
                    </a:moveTo>
                    <a:lnTo>
                      <a:pt x="70960" y="39869"/>
                    </a:lnTo>
                    <a:lnTo>
                      <a:pt x="0" y="62651"/>
                    </a:lnTo>
                    <a:lnTo>
                      <a:pt x="37129" y="0"/>
                    </a:lnTo>
                    <a:lnTo>
                      <a:pt x="219171" y="0"/>
                    </a:lnTo>
                    <a:lnTo>
                      <a:pt x="148287" y="17087"/>
                    </a:lnTo>
                    <a:lnTo>
                      <a:pt x="285146" y="89229"/>
                    </a:lnTo>
                    <a:lnTo>
                      <a:pt x="222393" y="11580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084" name=""/>
              <p:cNvSpPr/>
              <p:nvPr/>
            </p:nvSpPr>
            <p:spPr>
              <a:xfrm>
                <a:off x="2476928" y="3140997"/>
                <a:ext cx="285146" cy="119604"/>
              </a:xfrm>
              <a:custGeom>
                <a:avLst/>
                <a:gdLst/>
                <a:ahLst/>
                <a:cxnLst/>
                <a:pathLst>
                  <a:path w="285146" h="119604">
                    <a:moveTo>
                      <a:pt x="224005" y="0"/>
                    </a:moveTo>
                    <a:lnTo>
                      <a:pt x="77404" y="72142"/>
                    </a:lnTo>
                    <a:lnTo>
                      <a:pt x="0" y="51259"/>
                    </a:lnTo>
                    <a:lnTo>
                      <a:pt x="37934" y="118654"/>
                    </a:lnTo>
                    <a:lnTo>
                      <a:pt x="219171" y="118654"/>
                    </a:lnTo>
                    <a:cubicBezTo>
                      <a:pt x="219171" y="118654"/>
                      <a:pt x="141843" y="94924"/>
                      <a:pt x="148287" y="94924"/>
                    </a:cubicBezTo>
                    <a:cubicBezTo>
                      <a:pt x="154731" y="94924"/>
                      <a:pt x="285146" y="26579"/>
                      <a:pt x="285146" y="26579"/>
                    </a:cubicBezTo>
                    <a:lnTo>
                      <a:pt x="2240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0064" name=""/>
              <p:cNvSpPr/>
              <p:nvPr/>
            </p:nvSpPr>
            <p:spPr>
              <a:xfrm>
                <a:off x="2476928" y="3150521"/>
                <a:ext cx="285146" cy="119604"/>
              </a:xfrm>
              <a:custGeom>
                <a:avLst/>
                <a:gdLst/>
                <a:ahLst/>
                <a:cxnLst/>
                <a:pathLst>
                  <a:path w="285146" h="119604">
                    <a:moveTo>
                      <a:pt x="224005" y="0"/>
                    </a:moveTo>
                    <a:lnTo>
                      <a:pt x="77404" y="72142"/>
                    </a:lnTo>
                    <a:lnTo>
                      <a:pt x="0" y="51259"/>
                    </a:lnTo>
                    <a:lnTo>
                      <a:pt x="37934" y="118654"/>
                    </a:lnTo>
                    <a:lnTo>
                      <a:pt x="219171" y="118654"/>
                    </a:lnTo>
                    <a:cubicBezTo>
                      <a:pt x="219171" y="118654"/>
                      <a:pt x="141843" y="94924"/>
                      <a:pt x="148287" y="94924"/>
                    </a:cubicBezTo>
                    <a:cubicBezTo>
                      <a:pt x="154731" y="94924"/>
                      <a:pt x="285146" y="26579"/>
                      <a:pt x="285146" y="26579"/>
                    </a:cubicBezTo>
                    <a:lnTo>
                      <a:pt x="2240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5393" name="Text 5393"/>
              <p:cNvSpPr txBox="1"/>
              <p:nvPr/>
            </p:nvSpPr>
            <p:spPr>
              <a:xfrm>
                <a:off x="2309962" y="3582498"/>
                <a:ext cx="892460" cy="3472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HTTP Load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Balancer</a:t>
                </a:r>
              </a:p>
            </p:txBody>
          </p:sp>
        </p:grpSp>
        <p:sp>
          <p:nvSpPr>
            <p:cNvPr id="12307" name="Ellipse"/>
            <p:cNvSpPr/>
            <p:nvPr/>
          </p:nvSpPr>
          <p:spPr>
            <a:xfrm>
              <a:off x="375607" y="2214309"/>
              <a:ext cx="1841526" cy="2166509"/>
            </a:xfrm>
            <a:custGeom>
              <a:avLst/>
              <a:gdLst/>
              <a:ahLst/>
              <a:cxnLst/>
              <a:pathLst>
                <a:path w="1841526" h="2166509">
                  <a:moveTo>
                    <a:pt x="0" y="1083251"/>
                  </a:moveTo>
                  <a:cubicBezTo>
                    <a:pt x="-124" y="484885"/>
                    <a:pt x="412152" y="-264"/>
                    <a:pt x="920763" y="-264"/>
                  </a:cubicBezTo>
                  <a:cubicBezTo>
                    <a:pt x="1429374" y="-264"/>
                    <a:pt x="1841650" y="484885"/>
                    <a:pt x="1841526" y="1083251"/>
                  </a:cubicBezTo>
                  <a:cubicBezTo>
                    <a:pt x="1841650" y="1681621"/>
                    <a:pt x="1429374" y="2166773"/>
                    <a:pt x="920763" y="2166773"/>
                  </a:cubicBezTo>
                  <a:cubicBezTo>
                    <a:pt x="412152" y="2166773"/>
                    <a:pt x="-124" y="1681621"/>
                    <a:pt x="0" y="1083251"/>
                  </a:cubicBezTo>
                  <a:close/>
                </a:path>
              </a:pathLst>
            </a:custGeom>
            <a:solidFill>
              <a:srgbClr val="F2F2F2"/>
            </a:solidFill>
            <a:ln w="8580" cap="flat">
              <a:noFill/>
              <a:miter lim="800000"/>
            </a:ln>
          </p:spPr>
        </p:sp>
        <p:sp>
          <p:nvSpPr>
            <p:cNvPr id="12313" name=""/>
            <p:cNvSpPr/>
            <p:nvPr/>
          </p:nvSpPr>
          <p:spPr>
            <a:xfrm>
              <a:off x="394247" y="2405228"/>
              <a:ext cx="382149" cy="1733203"/>
            </a:xfrm>
            <a:custGeom>
              <a:avLst/>
              <a:gdLst/>
              <a:ahLst/>
              <a:cxnLst/>
              <a:pathLst>
                <a:path w="382149" h="1733203">
                  <a:moveTo>
                    <a:pt x="0" y="855661"/>
                  </a:moveTo>
                  <a:cubicBezTo>
                    <a:pt x="0" y="855661"/>
                    <a:pt x="22929" y="321692"/>
                    <a:pt x="382149" y="-2189"/>
                  </a:cubicBezTo>
                  <a:cubicBezTo>
                    <a:pt x="382149" y="-2189"/>
                    <a:pt x="382149" y="1733203"/>
                    <a:pt x="382149" y="1733203"/>
                  </a:cubicBezTo>
                  <a:cubicBezTo>
                    <a:pt x="382149" y="1733203"/>
                    <a:pt x="229289" y="1660980"/>
                    <a:pt x="91715" y="1363364"/>
                  </a:cubicBezTo>
                  <a:cubicBezTo>
                    <a:pt x="5223" y="1176252"/>
                    <a:pt x="0" y="855661"/>
                    <a:pt x="0" y="855661"/>
                  </a:cubicBezTo>
                  <a:close/>
                </a:path>
              </a:pathLst>
            </a:custGeom>
            <a:solidFill>
              <a:srgbClr val="C13140"/>
            </a:solidFill>
            <a:ln w="8580" cap="flat">
              <a:noFill/>
              <a:miter lim="800000"/>
            </a:ln>
          </p:spPr>
        </p:sp>
        <p:sp>
          <p:nvSpPr>
            <p:cNvPr id="12314" name="Rectangle"/>
            <p:cNvSpPr/>
            <p:nvPr/>
          </p:nvSpPr>
          <p:spPr>
            <a:xfrm rot="-5400000">
              <a:off x="350641" y="3139669"/>
              <a:ext cx="555157" cy="264315"/>
            </a:xfrm>
            <a:custGeom>
              <a:avLst/>
              <a:gdLst/>
              <a:ahLst/>
              <a:cxnLst/>
              <a:rect l="l" t="t" r="r" b="b"/>
              <a:pathLst>
                <a:path w="555157" h="264315">
                  <a:moveTo>
                    <a:pt x="0" y="0"/>
                  </a:moveTo>
                  <a:lnTo>
                    <a:pt x="555157" y="0"/>
                  </a:lnTo>
                  <a:lnTo>
                    <a:pt x="555157" y="264315"/>
                  </a:lnTo>
                  <a:lnTo>
                    <a:pt x="0" y="26431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912">
                  <a:solidFill>
                    <a:srgbClr val="000000"/>
                  </a:solidFill>
                  <a:latin typeface="Arial"/>
                </a:rPr>
                <a:t>DMZ</a:t>
              </a:r>
            </a:p>
          </p:txBody>
        </p:sp>
        <p:grpSp>
          <p:nvGrpSpPr>
            <p:cNvPr id="12316" name=""/>
            <p:cNvGrpSpPr/>
            <p:nvPr/>
          </p:nvGrpSpPr>
          <p:grpSpPr>
            <a:xfrm>
              <a:off x="962780" y="2710066"/>
              <a:ext cx="986898" cy="1123516"/>
              <a:chOff x="962780" y="2710066"/>
              <a:chExt cx="986898" cy="1123516"/>
            </a:xfrm>
          </p:grpSpPr>
          <p:grpSp>
            <p:nvGrpSpPr>
              <p:cNvPr id="12248" name=""/>
              <p:cNvGrpSpPr/>
              <p:nvPr/>
            </p:nvGrpSpPr>
            <p:grpSpPr>
              <a:xfrm>
                <a:off x="961629" y="2704063"/>
                <a:ext cx="808838" cy="1034428"/>
                <a:chOff x="961629" y="2704063"/>
                <a:chExt cx="808838" cy="1034428"/>
              </a:xfrm>
            </p:grpSpPr>
            <p:sp>
              <p:nvSpPr>
                <p:cNvPr id="12213" name="Ellipse"/>
                <p:cNvSpPr/>
                <p:nvPr/>
              </p:nvSpPr>
              <p:spPr>
                <a:xfrm rot="-1500000">
                  <a:off x="1674593" y="2988125"/>
                  <a:ext cx="94574" cy="116479"/>
                </a:xfrm>
                <a:custGeom>
                  <a:avLst/>
                  <a:gdLst/>
                  <a:ahLst/>
                  <a:cxnLst/>
                  <a:pathLst>
                    <a:path w="94574" h="116479">
                      <a:moveTo>
                        <a:pt x="0" y="58239"/>
                      </a:moveTo>
                      <a:cubicBezTo>
                        <a:pt x="0" y="26075"/>
                        <a:pt x="21171" y="0"/>
                        <a:pt x="47287" y="0"/>
                      </a:cubicBezTo>
                      <a:cubicBezTo>
                        <a:pt x="73403" y="0"/>
                        <a:pt x="94574" y="26075"/>
                        <a:pt x="94574" y="58239"/>
                      </a:cubicBezTo>
                      <a:cubicBezTo>
                        <a:pt x="94574" y="90404"/>
                        <a:pt x="73403" y="116479"/>
                        <a:pt x="47287" y="116479"/>
                      </a:cubicBezTo>
                      <a:cubicBezTo>
                        <a:pt x="21171" y="116479"/>
                        <a:pt x="0" y="90404"/>
                        <a:pt x="0" y="58239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16" name=""/>
                <p:cNvSpPr/>
                <p:nvPr/>
              </p:nvSpPr>
              <p:spPr>
                <a:xfrm rot="-600000">
                  <a:off x="1587909" y="2994719"/>
                  <a:ext cx="173473" cy="163286"/>
                </a:xfrm>
                <a:custGeom>
                  <a:avLst/>
                  <a:gdLst/>
                  <a:ahLst/>
                  <a:cxnLst/>
                  <a:pathLst>
                    <a:path w="173473" h="163286">
                      <a:moveTo>
                        <a:pt x="395" y="51672"/>
                      </a:moveTo>
                      <a:cubicBezTo>
                        <a:pt x="396" y="51672"/>
                        <a:pt x="128119" y="3031"/>
                        <a:pt x="128119" y="-856"/>
                      </a:cubicBezTo>
                      <a:cubicBezTo>
                        <a:pt x="191726" y="34134"/>
                        <a:pt x="170041" y="108001"/>
                        <a:pt x="170041" y="108001"/>
                      </a:cubicBezTo>
                      <a:lnTo>
                        <a:pt x="39455" y="162429"/>
                      </a:lnTo>
                      <a:cubicBezTo>
                        <a:pt x="39454" y="162429"/>
                        <a:pt x="395" y="51672"/>
                        <a:pt x="395" y="516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219" name=""/>
                <p:cNvSpPr/>
                <p:nvPr/>
              </p:nvSpPr>
              <p:spPr>
                <a:xfrm>
                  <a:off x="1045289" y="3026353"/>
                  <a:ext cx="127179" cy="711653"/>
                </a:xfrm>
                <a:custGeom>
                  <a:avLst/>
                  <a:gdLst/>
                  <a:ahLst/>
                  <a:cxnLst/>
                  <a:pathLst>
                    <a:path w="127179" h="711653">
                      <a:moveTo>
                        <a:pt x="0" y="0"/>
                      </a:moveTo>
                      <a:lnTo>
                        <a:pt x="127179" y="77776"/>
                      </a:lnTo>
                      <a:lnTo>
                        <a:pt x="127179" y="711653"/>
                      </a:lnTo>
                      <a:lnTo>
                        <a:pt x="0" y="6163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9381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22" name=""/>
                <p:cNvSpPr/>
                <p:nvPr/>
              </p:nvSpPr>
              <p:spPr>
                <a:xfrm>
                  <a:off x="1045289" y="2707470"/>
                  <a:ext cx="628185" cy="396660"/>
                </a:xfrm>
                <a:custGeom>
                  <a:avLst/>
                  <a:gdLst/>
                  <a:ahLst/>
                  <a:cxnLst/>
                  <a:pathLst>
                    <a:path w="628185" h="396660">
                      <a:moveTo>
                        <a:pt x="628185" y="81665"/>
                      </a:moveTo>
                      <a:lnTo>
                        <a:pt x="127178" y="396660"/>
                      </a:lnTo>
                      <a:lnTo>
                        <a:pt x="0" y="318884"/>
                      </a:lnTo>
                      <a:lnTo>
                        <a:pt x="499080" y="0"/>
                      </a:lnTo>
                      <a:lnTo>
                        <a:pt x="628185" y="81665"/>
                      </a:lnTo>
                      <a:close/>
                    </a:path>
                  </a:pathLst>
                </a:custGeom>
                <a:solidFill>
                  <a:srgbClr val="DC9381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25" name=""/>
                <p:cNvSpPr/>
                <p:nvPr/>
              </p:nvSpPr>
              <p:spPr>
                <a:xfrm>
                  <a:off x="988869" y="3314281"/>
                  <a:ext cx="173425" cy="182775"/>
                </a:xfrm>
                <a:custGeom>
                  <a:avLst/>
                  <a:gdLst/>
                  <a:ahLst/>
                  <a:cxnLst/>
                  <a:pathLst>
                    <a:path w="173425" h="182775">
                      <a:moveTo>
                        <a:pt x="905" y="67199"/>
                      </a:moveTo>
                      <a:cubicBezTo>
                        <a:pt x="905" y="67199"/>
                        <a:pt x="128084" y="3031"/>
                        <a:pt x="128084" y="-856"/>
                      </a:cubicBezTo>
                      <a:cubicBezTo>
                        <a:pt x="191673" y="34143"/>
                        <a:pt x="169993" y="108030"/>
                        <a:pt x="169993" y="108030"/>
                      </a:cubicBezTo>
                      <a:lnTo>
                        <a:pt x="43298" y="181918"/>
                      </a:lnTo>
                      <a:cubicBezTo>
                        <a:pt x="43297" y="181918"/>
                        <a:pt x="905" y="67199"/>
                        <a:pt x="905" y="6719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228" name=""/>
                <p:cNvSpPr/>
                <p:nvPr/>
              </p:nvSpPr>
              <p:spPr>
                <a:xfrm>
                  <a:off x="1044727" y="3343914"/>
                  <a:ext cx="107909" cy="83610"/>
                </a:xfrm>
                <a:custGeom>
                  <a:avLst/>
                  <a:gdLst/>
                  <a:ahLst/>
                  <a:cxnLst/>
                  <a:pathLst>
                    <a:path w="107909" h="83610">
                      <a:moveTo>
                        <a:pt x="925" y="47288"/>
                      </a:moveTo>
                      <a:cubicBezTo>
                        <a:pt x="15460" y="37679"/>
                        <a:pt x="96990" y="0"/>
                        <a:pt x="96990" y="0"/>
                      </a:cubicBezTo>
                      <a:lnTo>
                        <a:pt x="107336" y="40141"/>
                      </a:lnTo>
                      <a:lnTo>
                        <a:pt x="18267" y="83160"/>
                      </a:lnTo>
                      <a:cubicBezTo>
                        <a:pt x="18267" y="83206"/>
                        <a:pt x="13652" y="64289"/>
                        <a:pt x="925" y="472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9C8"/>
                    </a:gs>
                    <a:gs pos="100000">
                      <a:srgbClr val="FFFFFF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231" name=""/>
                <p:cNvSpPr/>
                <p:nvPr/>
              </p:nvSpPr>
              <p:spPr>
                <a:xfrm>
                  <a:off x="1172468" y="2789135"/>
                  <a:ext cx="501006" cy="948868"/>
                </a:xfrm>
                <a:custGeom>
                  <a:avLst/>
                  <a:gdLst/>
                  <a:ahLst/>
                  <a:cxnLst/>
                  <a:pathLst>
                    <a:path w="501006" h="948868">
                      <a:moveTo>
                        <a:pt x="0" y="314994"/>
                      </a:moveTo>
                      <a:lnTo>
                        <a:pt x="501006" y="0"/>
                      </a:lnTo>
                      <a:lnTo>
                        <a:pt x="501006" y="633877"/>
                      </a:lnTo>
                      <a:lnTo>
                        <a:pt x="0" y="948868"/>
                      </a:lnTo>
                      <a:lnTo>
                        <a:pt x="0" y="314994"/>
                      </a:lnTo>
                      <a:close/>
                    </a:path>
                  </a:pathLst>
                </a:custGeom>
                <a:solidFill>
                  <a:srgbClr val="C1314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34" name="Ellipse"/>
                <p:cNvSpPr/>
                <p:nvPr/>
              </p:nvSpPr>
              <p:spPr>
                <a:xfrm>
                  <a:off x="1283586" y="3110074"/>
                  <a:ext cx="279110" cy="322159"/>
                </a:xfrm>
                <a:custGeom>
                  <a:avLst/>
                  <a:gdLst/>
                  <a:ahLst/>
                  <a:cxnLst/>
                  <a:pathLst>
                    <a:path w="279110" h="322159">
                      <a:moveTo>
                        <a:pt x="0" y="161080"/>
                      </a:moveTo>
                      <a:cubicBezTo>
                        <a:pt x="0" y="72118"/>
                        <a:pt x="62481" y="0"/>
                        <a:pt x="139555" y="0"/>
                      </a:cubicBezTo>
                      <a:cubicBezTo>
                        <a:pt x="216628" y="0"/>
                        <a:pt x="279110" y="72118"/>
                        <a:pt x="279110" y="161080"/>
                      </a:cubicBezTo>
                      <a:cubicBezTo>
                        <a:pt x="279110" y="250042"/>
                        <a:pt x="216628" y="322159"/>
                        <a:pt x="139555" y="322159"/>
                      </a:cubicBezTo>
                      <a:cubicBezTo>
                        <a:pt x="62481" y="322159"/>
                        <a:pt x="0" y="250042"/>
                        <a:pt x="0" y="161080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37" name=""/>
                <p:cNvSpPr/>
                <p:nvPr/>
              </p:nvSpPr>
              <p:spPr>
                <a:xfrm>
                  <a:off x="1334736" y="3279282"/>
                  <a:ext cx="70164" cy="108963"/>
                </a:xfrm>
                <a:custGeom>
                  <a:avLst/>
                  <a:gdLst/>
                  <a:ahLst/>
                  <a:cxnLst/>
                  <a:pathLst>
                    <a:path w="70164" h="108963" fill="none">
                      <a:moveTo>
                        <a:pt x="0" y="108963"/>
                      </a:moveTo>
                      <a:cubicBezTo>
                        <a:pt x="71796" y="0"/>
                        <a:pt x="70164" y="0"/>
                        <a:pt x="70164" y="0"/>
                      </a:cubicBez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40" name="Ellipse"/>
                <p:cNvSpPr/>
                <p:nvPr/>
              </p:nvSpPr>
              <p:spPr>
                <a:xfrm>
                  <a:off x="1506354" y="3092733"/>
                  <a:ext cx="75059" cy="79414"/>
                </a:xfrm>
                <a:custGeom>
                  <a:avLst/>
                  <a:gdLst/>
                  <a:ahLst/>
                  <a:cxnLst/>
                  <a:pathLst>
                    <a:path w="75059" h="79414">
                      <a:moveTo>
                        <a:pt x="0" y="39707"/>
                      </a:moveTo>
                      <a:cubicBezTo>
                        <a:pt x="0" y="17777"/>
                        <a:pt x="16802" y="0"/>
                        <a:pt x="37529" y="0"/>
                      </a:cubicBezTo>
                      <a:cubicBezTo>
                        <a:pt x="58256" y="0"/>
                        <a:pt x="75059" y="17777"/>
                        <a:pt x="75059" y="39707"/>
                      </a:cubicBezTo>
                      <a:cubicBezTo>
                        <a:pt x="75059" y="61636"/>
                        <a:pt x="58256" y="79414"/>
                        <a:pt x="37529" y="79414"/>
                      </a:cubicBezTo>
                      <a:cubicBezTo>
                        <a:pt x="16802" y="79414"/>
                        <a:pt x="0" y="61636"/>
                        <a:pt x="0" y="39707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43" name="Ellipse"/>
                <p:cNvSpPr/>
                <p:nvPr/>
              </p:nvSpPr>
              <p:spPr>
                <a:xfrm>
                  <a:off x="1507994" y="3157411"/>
                  <a:ext cx="77836" cy="105269"/>
                </a:xfrm>
                <a:custGeom>
                  <a:avLst/>
                  <a:gdLst/>
                  <a:ahLst/>
                  <a:cxnLst/>
                  <a:pathLst>
                    <a:path w="77836" h="105269">
                      <a:moveTo>
                        <a:pt x="0" y="52635"/>
                      </a:moveTo>
                      <a:cubicBezTo>
                        <a:pt x="0" y="23565"/>
                        <a:pt x="17306" y="0"/>
                        <a:pt x="38653" y="0"/>
                      </a:cubicBezTo>
                      <a:cubicBezTo>
                        <a:pt x="60001" y="0"/>
                        <a:pt x="77306" y="23565"/>
                        <a:pt x="77306" y="52635"/>
                      </a:cubicBezTo>
                      <a:cubicBezTo>
                        <a:pt x="77306" y="81704"/>
                        <a:pt x="60001" y="105269"/>
                        <a:pt x="38653" y="105269"/>
                      </a:cubicBezTo>
                      <a:cubicBezTo>
                        <a:pt x="17306" y="105269"/>
                        <a:pt x="0" y="81704"/>
                        <a:pt x="0" y="52635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46" name="Ellipse"/>
                <p:cNvSpPr/>
                <p:nvPr/>
              </p:nvSpPr>
              <p:spPr>
                <a:xfrm rot="-900000">
                  <a:off x="963751" y="3381110"/>
                  <a:ext cx="94478" cy="116595"/>
                </a:xfrm>
                <a:custGeom>
                  <a:avLst/>
                  <a:gdLst/>
                  <a:ahLst/>
                  <a:cxnLst/>
                  <a:pathLst>
                    <a:path w="94478" h="116595">
                      <a:moveTo>
                        <a:pt x="0" y="58297"/>
                      </a:moveTo>
                      <a:cubicBezTo>
                        <a:pt x="0" y="26101"/>
                        <a:pt x="21150" y="0"/>
                        <a:pt x="47239" y="0"/>
                      </a:cubicBezTo>
                      <a:cubicBezTo>
                        <a:pt x="73329" y="0"/>
                        <a:pt x="94478" y="26101"/>
                        <a:pt x="94478" y="58297"/>
                      </a:cubicBezTo>
                      <a:cubicBezTo>
                        <a:pt x="94478" y="90494"/>
                        <a:pt x="73329" y="116595"/>
                        <a:pt x="47239" y="116595"/>
                      </a:cubicBezTo>
                      <a:cubicBezTo>
                        <a:pt x="21150" y="116595"/>
                        <a:pt x="0" y="90494"/>
                        <a:pt x="0" y="58297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2269" name=""/>
              <p:cNvGrpSpPr/>
              <p:nvPr/>
            </p:nvGrpSpPr>
            <p:grpSpPr>
              <a:xfrm>
                <a:off x="1140872" y="2801586"/>
                <a:ext cx="808838" cy="1034428"/>
                <a:chOff x="1140872" y="2801586"/>
                <a:chExt cx="808838" cy="1034428"/>
              </a:xfrm>
            </p:grpSpPr>
            <p:sp>
              <p:nvSpPr>
                <p:cNvPr id="12272" name="Ellipse"/>
                <p:cNvSpPr/>
                <p:nvPr/>
              </p:nvSpPr>
              <p:spPr>
                <a:xfrm rot="-1500000">
                  <a:off x="1853836" y="3085648"/>
                  <a:ext cx="94574" cy="116479"/>
                </a:xfrm>
                <a:custGeom>
                  <a:avLst/>
                  <a:gdLst/>
                  <a:ahLst/>
                  <a:cxnLst/>
                  <a:pathLst>
                    <a:path w="94574" h="116479">
                      <a:moveTo>
                        <a:pt x="0" y="58239"/>
                      </a:moveTo>
                      <a:cubicBezTo>
                        <a:pt x="0" y="26075"/>
                        <a:pt x="21171" y="0"/>
                        <a:pt x="47287" y="0"/>
                      </a:cubicBezTo>
                      <a:cubicBezTo>
                        <a:pt x="73403" y="0"/>
                        <a:pt x="94574" y="26075"/>
                        <a:pt x="94574" y="58239"/>
                      </a:cubicBezTo>
                      <a:cubicBezTo>
                        <a:pt x="94574" y="90404"/>
                        <a:pt x="73403" y="116479"/>
                        <a:pt x="47287" y="116479"/>
                      </a:cubicBezTo>
                      <a:cubicBezTo>
                        <a:pt x="21171" y="116479"/>
                        <a:pt x="0" y="90404"/>
                        <a:pt x="0" y="58239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75" name=""/>
                <p:cNvSpPr/>
                <p:nvPr/>
              </p:nvSpPr>
              <p:spPr>
                <a:xfrm rot="-600000">
                  <a:off x="1767152" y="3092242"/>
                  <a:ext cx="173473" cy="163286"/>
                </a:xfrm>
                <a:custGeom>
                  <a:avLst/>
                  <a:gdLst/>
                  <a:ahLst/>
                  <a:cxnLst/>
                  <a:pathLst>
                    <a:path w="173473" h="163286">
                      <a:moveTo>
                        <a:pt x="395" y="51672"/>
                      </a:moveTo>
                      <a:cubicBezTo>
                        <a:pt x="396" y="51672"/>
                        <a:pt x="128119" y="3031"/>
                        <a:pt x="128119" y="-856"/>
                      </a:cubicBezTo>
                      <a:cubicBezTo>
                        <a:pt x="191726" y="34134"/>
                        <a:pt x="170041" y="108001"/>
                        <a:pt x="170041" y="108001"/>
                      </a:cubicBezTo>
                      <a:lnTo>
                        <a:pt x="39455" y="162429"/>
                      </a:lnTo>
                      <a:cubicBezTo>
                        <a:pt x="39454" y="162429"/>
                        <a:pt x="395" y="51672"/>
                        <a:pt x="395" y="516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278" name=""/>
                <p:cNvSpPr/>
                <p:nvPr/>
              </p:nvSpPr>
              <p:spPr>
                <a:xfrm>
                  <a:off x="1224532" y="3123876"/>
                  <a:ext cx="127179" cy="711653"/>
                </a:xfrm>
                <a:custGeom>
                  <a:avLst/>
                  <a:gdLst/>
                  <a:ahLst/>
                  <a:cxnLst/>
                  <a:pathLst>
                    <a:path w="127179" h="711653">
                      <a:moveTo>
                        <a:pt x="0" y="0"/>
                      </a:moveTo>
                      <a:lnTo>
                        <a:pt x="127179" y="77776"/>
                      </a:lnTo>
                      <a:lnTo>
                        <a:pt x="127179" y="711653"/>
                      </a:lnTo>
                      <a:lnTo>
                        <a:pt x="0" y="6163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9381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81" name=""/>
                <p:cNvSpPr/>
                <p:nvPr/>
              </p:nvSpPr>
              <p:spPr>
                <a:xfrm>
                  <a:off x="1224532" y="2804993"/>
                  <a:ext cx="628185" cy="396660"/>
                </a:xfrm>
                <a:custGeom>
                  <a:avLst/>
                  <a:gdLst/>
                  <a:ahLst/>
                  <a:cxnLst/>
                  <a:pathLst>
                    <a:path w="628185" h="396660">
                      <a:moveTo>
                        <a:pt x="628185" y="81665"/>
                      </a:moveTo>
                      <a:lnTo>
                        <a:pt x="127178" y="396660"/>
                      </a:lnTo>
                      <a:lnTo>
                        <a:pt x="0" y="318884"/>
                      </a:lnTo>
                      <a:lnTo>
                        <a:pt x="499080" y="0"/>
                      </a:lnTo>
                      <a:lnTo>
                        <a:pt x="628185" y="81665"/>
                      </a:lnTo>
                      <a:close/>
                    </a:path>
                  </a:pathLst>
                </a:custGeom>
                <a:solidFill>
                  <a:srgbClr val="DC9381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84" name=""/>
                <p:cNvSpPr/>
                <p:nvPr/>
              </p:nvSpPr>
              <p:spPr>
                <a:xfrm>
                  <a:off x="1168112" y="3411804"/>
                  <a:ext cx="173425" cy="182775"/>
                </a:xfrm>
                <a:custGeom>
                  <a:avLst/>
                  <a:gdLst/>
                  <a:ahLst/>
                  <a:cxnLst/>
                  <a:pathLst>
                    <a:path w="173425" h="182775">
                      <a:moveTo>
                        <a:pt x="905" y="67199"/>
                      </a:moveTo>
                      <a:cubicBezTo>
                        <a:pt x="905" y="67199"/>
                        <a:pt x="128084" y="3031"/>
                        <a:pt x="128084" y="-856"/>
                      </a:cubicBezTo>
                      <a:cubicBezTo>
                        <a:pt x="191673" y="34143"/>
                        <a:pt x="169993" y="108030"/>
                        <a:pt x="169993" y="108030"/>
                      </a:cubicBezTo>
                      <a:lnTo>
                        <a:pt x="43298" y="181918"/>
                      </a:lnTo>
                      <a:cubicBezTo>
                        <a:pt x="43297" y="181918"/>
                        <a:pt x="905" y="67199"/>
                        <a:pt x="905" y="6719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287" name=""/>
                <p:cNvSpPr/>
                <p:nvPr/>
              </p:nvSpPr>
              <p:spPr>
                <a:xfrm>
                  <a:off x="1223970" y="3441437"/>
                  <a:ext cx="107909" cy="83610"/>
                </a:xfrm>
                <a:custGeom>
                  <a:avLst/>
                  <a:gdLst/>
                  <a:ahLst/>
                  <a:cxnLst/>
                  <a:pathLst>
                    <a:path w="107909" h="83610">
                      <a:moveTo>
                        <a:pt x="925" y="47288"/>
                      </a:moveTo>
                      <a:cubicBezTo>
                        <a:pt x="15460" y="37679"/>
                        <a:pt x="96990" y="0"/>
                        <a:pt x="96990" y="0"/>
                      </a:cubicBezTo>
                      <a:lnTo>
                        <a:pt x="107336" y="40141"/>
                      </a:lnTo>
                      <a:lnTo>
                        <a:pt x="18267" y="83160"/>
                      </a:lnTo>
                      <a:cubicBezTo>
                        <a:pt x="18267" y="83206"/>
                        <a:pt x="13652" y="64289"/>
                        <a:pt x="925" y="472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9C8"/>
                    </a:gs>
                    <a:gs pos="100000">
                      <a:srgbClr val="FFFFFF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290" name=""/>
                <p:cNvSpPr/>
                <p:nvPr/>
              </p:nvSpPr>
              <p:spPr>
                <a:xfrm>
                  <a:off x="1351711" y="2886658"/>
                  <a:ext cx="501006" cy="948868"/>
                </a:xfrm>
                <a:custGeom>
                  <a:avLst/>
                  <a:gdLst/>
                  <a:ahLst/>
                  <a:cxnLst/>
                  <a:pathLst>
                    <a:path w="501006" h="948868">
                      <a:moveTo>
                        <a:pt x="0" y="314994"/>
                      </a:moveTo>
                      <a:lnTo>
                        <a:pt x="501006" y="0"/>
                      </a:lnTo>
                      <a:lnTo>
                        <a:pt x="501006" y="633877"/>
                      </a:lnTo>
                      <a:lnTo>
                        <a:pt x="0" y="948868"/>
                      </a:lnTo>
                      <a:lnTo>
                        <a:pt x="0" y="314994"/>
                      </a:lnTo>
                      <a:close/>
                    </a:path>
                  </a:pathLst>
                </a:custGeom>
                <a:solidFill>
                  <a:srgbClr val="C1314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293" name="Ellipse"/>
                <p:cNvSpPr/>
                <p:nvPr/>
              </p:nvSpPr>
              <p:spPr>
                <a:xfrm>
                  <a:off x="1462829" y="3207597"/>
                  <a:ext cx="279110" cy="322159"/>
                </a:xfrm>
                <a:custGeom>
                  <a:avLst/>
                  <a:gdLst/>
                  <a:ahLst/>
                  <a:cxnLst/>
                  <a:pathLst>
                    <a:path w="279110" h="322159">
                      <a:moveTo>
                        <a:pt x="0" y="161080"/>
                      </a:moveTo>
                      <a:cubicBezTo>
                        <a:pt x="0" y="72118"/>
                        <a:pt x="62481" y="0"/>
                        <a:pt x="139555" y="0"/>
                      </a:cubicBezTo>
                      <a:cubicBezTo>
                        <a:pt x="216628" y="0"/>
                        <a:pt x="279110" y="72118"/>
                        <a:pt x="279110" y="161080"/>
                      </a:cubicBezTo>
                      <a:cubicBezTo>
                        <a:pt x="279110" y="250042"/>
                        <a:pt x="216628" y="322159"/>
                        <a:pt x="139555" y="322159"/>
                      </a:cubicBezTo>
                      <a:cubicBezTo>
                        <a:pt x="62481" y="322159"/>
                        <a:pt x="0" y="250042"/>
                        <a:pt x="0" y="161080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96" name=""/>
                <p:cNvSpPr/>
                <p:nvPr/>
              </p:nvSpPr>
              <p:spPr>
                <a:xfrm>
                  <a:off x="1513979" y="3376805"/>
                  <a:ext cx="70164" cy="108963"/>
                </a:xfrm>
                <a:custGeom>
                  <a:avLst/>
                  <a:gdLst/>
                  <a:ahLst/>
                  <a:cxnLst/>
                  <a:pathLst>
                    <a:path w="70164" h="108963" fill="none">
                      <a:moveTo>
                        <a:pt x="0" y="108963"/>
                      </a:moveTo>
                      <a:cubicBezTo>
                        <a:pt x="71796" y="0"/>
                        <a:pt x="70164" y="0"/>
                        <a:pt x="70164" y="0"/>
                      </a:cubicBez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99" name="Ellipse"/>
                <p:cNvSpPr/>
                <p:nvPr/>
              </p:nvSpPr>
              <p:spPr>
                <a:xfrm>
                  <a:off x="1685597" y="3190256"/>
                  <a:ext cx="75059" cy="79414"/>
                </a:xfrm>
                <a:custGeom>
                  <a:avLst/>
                  <a:gdLst/>
                  <a:ahLst/>
                  <a:cxnLst/>
                  <a:pathLst>
                    <a:path w="75059" h="79414">
                      <a:moveTo>
                        <a:pt x="0" y="39707"/>
                      </a:moveTo>
                      <a:cubicBezTo>
                        <a:pt x="0" y="17777"/>
                        <a:pt x="16802" y="0"/>
                        <a:pt x="37529" y="0"/>
                      </a:cubicBezTo>
                      <a:cubicBezTo>
                        <a:pt x="58256" y="0"/>
                        <a:pt x="75059" y="17777"/>
                        <a:pt x="75059" y="39707"/>
                      </a:cubicBezTo>
                      <a:cubicBezTo>
                        <a:pt x="75059" y="61636"/>
                        <a:pt x="58256" y="79414"/>
                        <a:pt x="37529" y="79414"/>
                      </a:cubicBezTo>
                      <a:cubicBezTo>
                        <a:pt x="16802" y="79414"/>
                        <a:pt x="0" y="61636"/>
                        <a:pt x="0" y="39707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302" name="Ellipse"/>
                <p:cNvSpPr/>
                <p:nvPr/>
              </p:nvSpPr>
              <p:spPr>
                <a:xfrm>
                  <a:off x="1687237" y="3254934"/>
                  <a:ext cx="77836" cy="105269"/>
                </a:xfrm>
                <a:custGeom>
                  <a:avLst/>
                  <a:gdLst/>
                  <a:ahLst/>
                  <a:cxnLst/>
                  <a:pathLst>
                    <a:path w="77836" h="105269">
                      <a:moveTo>
                        <a:pt x="0" y="52635"/>
                      </a:moveTo>
                      <a:cubicBezTo>
                        <a:pt x="0" y="23565"/>
                        <a:pt x="17306" y="0"/>
                        <a:pt x="38653" y="0"/>
                      </a:cubicBezTo>
                      <a:cubicBezTo>
                        <a:pt x="60001" y="0"/>
                        <a:pt x="77306" y="23565"/>
                        <a:pt x="77306" y="52635"/>
                      </a:cubicBezTo>
                      <a:cubicBezTo>
                        <a:pt x="77306" y="81704"/>
                        <a:pt x="60001" y="105269"/>
                        <a:pt x="38653" y="105269"/>
                      </a:cubicBezTo>
                      <a:cubicBezTo>
                        <a:pt x="17306" y="105269"/>
                        <a:pt x="0" y="81704"/>
                        <a:pt x="0" y="52635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305" name="Ellipse"/>
                <p:cNvSpPr/>
                <p:nvPr/>
              </p:nvSpPr>
              <p:spPr>
                <a:xfrm rot="-900000">
                  <a:off x="1142994" y="3478633"/>
                  <a:ext cx="94478" cy="116595"/>
                </a:xfrm>
                <a:custGeom>
                  <a:avLst/>
                  <a:gdLst/>
                  <a:ahLst/>
                  <a:cxnLst/>
                  <a:pathLst>
                    <a:path w="94478" h="116595">
                      <a:moveTo>
                        <a:pt x="0" y="58297"/>
                      </a:moveTo>
                      <a:cubicBezTo>
                        <a:pt x="0" y="26101"/>
                        <a:pt x="21150" y="0"/>
                        <a:pt x="47239" y="0"/>
                      </a:cubicBezTo>
                      <a:cubicBezTo>
                        <a:pt x="73329" y="0"/>
                        <a:pt x="94478" y="26101"/>
                        <a:pt x="94478" y="58297"/>
                      </a:cubicBezTo>
                      <a:cubicBezTo>
                        <a:pt x="94478" y="90494"/>
                        <a:pt x="73329" y="116595"/>
                        <a:pt x="47239" y="116595"/>
                      </a:cubicBezTo>
                      <a:cubicBezTo>
                        <a:pt x="21150" y="116595"/>
                        <a:pt x="0" y="90494"/>
                        <a:pt x="0" y="58297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</p:grpSp>
          <p:sp>
            <p:nvSpPr>
              <p:cNvPr id="5394" name="Text 5394"/>
              <p:cNvSpPr txBox="1"/>
              <p:nvPr/>
            </p:nvSpPr>
            <p:spPr>
              <a:xfrm>
                <a:off x="1016971" y="3851856"/>
                <a:ext cx="878514" cy="300512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XML Security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Gateway</a:t>
                </a:r>
              </a:p>
            </p:txBody>
          </p:sp>
        </p:grpSp>
        <p:grpSp>
          <p:nvGrpSpPr>
            <p:cNvPr id="12319" name=""/>
            <p:cNvGrpSpPr/>
            <p:nvPr/>
          </p:nvGrpSpPr>
          <p:grpSpPr>
            <a:xfrm>
              <a:off x="4638050" y="4985436"/>
              <a:ext cx="871294" cy="573222"/>
              <a:chOff x="4638050" y="4985436"/>
              <a:chExt cx="871294" cy="573222"/>
            </a:xfrm>
          </p:grpSpPr>
          <p:sp>
            <p:nvSpPr>
              <p:cNvPr id="12321" name="Ellipse"/>
              <p:cNvSpPr/>
              <p:nvPr/>
            </p:nvSpPr>
            <p:spPr>
              <a:xfrm>
                <a:off x="4634370" y="5201740"/>
                <a:ext cx="877276" cy="354784"/>
              </a:xfrm>
              <a:custGeom>
                <a:avLst/>
                <a:gdLst/>
                <a:ahLst/>
                <a:cxnLst/>
                <a:pathLst>
                  <a:path w="877276" h="354784">
                    <a:moveTo>
                      <a:pt x="0" y="177392"/>
                    </a:moveTo>
                    <a:cubicBezTo>
                      <a:pt x="0" y="79422"/>
                      <a:pt x="196465" y="0"/>
                      <a:pt x="438718" y="0"/>
                    </a:cubicBezTo>
                    <a:cubicBezTo>
                      <a:pt x="680971" y="0"/>
                      <a:pt x="877276" y="79422"/>
                      <a:pt x="877276" y="177392"/>
                    </a:cubicBezTo>
                    <a:cubicBezTo>
                      <a:pt x="877276" y="275362"/>
                      <a:pt x="680971" y="354784"/>
                      <a:pt x="438718" y="354784"/>
                    </a:cubicBezTo>
                    <a:cubicBezTo>
                      <a:pt x="196465" y="354784"/>
                      <a:pt x="0" y="275362"/>
                      <a:pt x="0" y="177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23" name=""/>
              <p:cNvSpPr/>
              <p:nvPr/>
            </p:nvSpPr>
            <p:spPr>
              <a:xfrm>
                <a:off x="4634781" y="5136487"/>
                <a:ext cx="877678" cy="250592"/>
              </a:xfrm>
              <a:custGeom>
                <a:avLst/>
                <a:gdLst/>
                <a:ahLst/>
                <a:cxnLst/>
                <a:pathLst>
                  <a:path w="877678" h="250592">
                    <a:moveTo>
                      <a:pt x="0" y="0"/>
                    </a:moveTo>
                    <a:lnTo>
                      <a:pt x="877678" y="0"/>
                    </a:lnTo>
                    <a:lnTo>
                      <a:pt x="877678" y="250592"/>
                    </a:lnTo>
                    <a:lnTo>
                      <a:pt x="0" y="25059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25" name="Ellipse"/>
              <p:cNvSpPr/>
              <p:nvPr/>
            </p:nvSpPr>
            <p:spPr>
              <a:xfrm>
                <a:off x="4634981" y="4985307"/>
                <a:ext cx="877276" cy="354784"/>
              </a:xfrm>
              <a:custGeom>
                <a:avLst/>
                <a:gdLst/>
                <a:ahLst/>
                <a:cxnLst/>
                <a:pathLst>
                  <a:path w="877276" h="354784">
                    <a:moveTo>
                      <a:pt x="0" y="177392"/>
                    </a:moveTo>
                    <a:cubicBezTo>
                      <a:pt x="0" y="79422"/>
                      <a:pt x="196465" y="0"/>
                      <a:pt x="438718" y="0"/>
                    </a:cubicBezTo>
                    <a:cubicBezTo>
                      <a:pt x="680971" y="0"/>
                      <a:pt x="877276" y="79422"/>
                      <a:pt x="877276" y="177392"/>
                    </a:cubicBezTo>
                    <a:cubicBezTo>
                      <a:pt x="877276" y="275362"/>
                      <a:pt x="680971" y="354784"/>
                      <a:pt x="438718" y="354784"/>
                    </a:cubicBezTo>
                    <a:cubicBezTo>
                      <a:pt x="196465" y="354784"/>
                      <a:pt x="0" y="275362"/>
                      <a:pt x="0" y="177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27" name=""/>
              <p:cNvSpPr/>
              <p:nvPr/>
            </p:nvSpPr>
            <p:spPr>
              <a:xfrm>
                <a:off x="4792688" y="4998822"/>
                <a:ext cx="286756" cy="118061"/>
              </a:xfrm>
              <a:custGeom>
                <a:avLst/>
                <a:gdLst/>
                <a:ahLst/>
                <a:cxnLst/>
                <a:pathLst>
                  <a:path w="286756" h="118061">
                    <a:moveTo>
                      <a:pt x="0" y="28477"/>
                    </a:moveTo>
                    <a:lnTo>
                      <a:pt x="140232" y="98720"/>
                    </a:lnTo>
                    <a:cubicBezTo>
                      <a:pt x="140232" y="98720"/>
                      <a:pt x="67738" y="121502"/>
                      <a:pt x="75793" y="117705"/>
                    </a:cubicBezTo>
                    <a:cubicBezTo>
                      <a:pt x="83848" y="113908"/>
                      <a:pt x="246558" y="117705"/>
                      <a:pt x="246558" y="117705"/>
                    </a:cubicBezTo>
                    <a:lnTo>
                      <a:pt x="286756" y="56954"/>
                    </a:lnTo>
                    <a:lnTo>
                      <a:pt x="219170" y="72141"/>
                    </a:lnTo>
                    <a:lnTo>
                      <a:pt x="56461" y="0"/>
                    </a:lnTo>
                    <a:lnTo>
                      <a:pt x="0" y="28477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29" name=""/>
              <p:cNvSpPr/>
              <p:nvPr/>
            </p:nvSpPr>
            <p:spPr>
              <a:xfrm>
                <a:off x="4792688" y="5008345"/>
                <a:ext cx="286756" cy="118061"/>
              </a:xfrm>
              <a:custGeom>
                <a:avLst/>
                <a:gdLst/>
                <a:ahLst/>
                <a:cxnLst/>
                <a:pathLst>
                  <a:path w="286756" h="118061">
                    <a:moveTo>
                      <a:pt x="0" y="28477"/>
                    </a:moveTo>
                    <a:lnTo>
                      <a:pt x="140232" y="98720"/>
                    </a:lnTo>
                    <a:cubicBezTo>
                      <a:pt x="140232" y="98720"/>
                      <a:pt x="67738" y="121502"/>
                      <a:pt x="75793" y="117705"/>
                    </a:cubicBezTo>
                    <a:cubicBezTo>
                      <a:pt x="83848" y="113908"/>
                      <a:pt x="246558" y="117705"/>
                      <a:pt x="246558" y="117705"/>
                    </a:cubicBezTo>
                    <a:lnTo>
                      <a:pt x="286756" y="56954"/>
                    </a:lnTo>
                    <a:lnTo>
                      <a:pt x="219170" y="72141"/>
                    </a:lnTo>
                    <a:lnTo>
                      <a:pt x="56461" y="0"/>
                    </a:lnTo>
                    <a:lnTo>
                      <a:pt x="0" y="28477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31" name=""/>
              <p:cNvSpPr/>
              <p:nvPr/>
            </p:nvSpPr>
            <p:spPr>
              <a:xfrm>
                <a:off x="5079443" y="5023828"/>
                <a:ext cx="288361" cy="113908"/>
              </a:xfrm>
              <a:custGeom>
                <a:avLst/>
                <a:gdLst/>
                <a:ahLst/>
                <a:cxnLst/>
                <a:pathLst>
                  <a:path w="288361" h="113908">
                    <a:moveTo>
                      <a:pt x="0" y="81634"/>
                    </a:moveTo>
                    <a:lnTo>
                      <a:pt x="138619" y="18985"/>
                    </a:lnTo>
                    <a:lnTo>
                      <a:pt x="70153" y="-949"/>
                    </a:lnTo>
                    <a:lnTo>
                      <a:pt x="248164" y="-949"/>
                    </a:lnTo>
                    <a:lnTo>
                      <a:pt x="288361" y="66446"/>
                    </a:lnTo>
                    <a:lnTo>
                      <a:pt x="220777" y="37969"/>
                    </a:lnTo>
                    <a:lnTo>
                      <a:pt x="64514" y="113908"/>
                    </a:lnTo>
                    <a:lnTo>
                      <a:pt x="0" y="8163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33" name=""/>
              <p:cNvSpPr/>
              <p:nvPr/>
            </p:nvSpPr>
            <p:spPr>
              <a:xfrm>
                <a:off x="5079443" y="5031471"/>
                <a:ext cx="288361" cy="113908"/>
              </a:xfrm>
              <a:custGeom>
                <a:avLst/>
                <a:gdLst/>
                <a:ahLst/>
                <a:cxnLst/>
                <a:pathLst>
                  <a:path w="288361" h="113908">
                    <a:moveTo>
                      <a:pt x="0" y="81634"/>
                    </a:moveTo>
                    <a:lnTo>
                      <a:pt x="138619" y="18985"/>
                    </a:lnTo>
                    <a:lnTo>
                      <a:pt x="70153" y="-949"/>
                    </a:lnTo>
                    <a:lnTo>
                      <a:pt x="248164" y="-949"/>
                    </a:lnTo>
                    <a:lnTo>
                      <a:pt x="288361" y="66446"/>
                    </a:lnTo>
                    <a:lnTo>
                      <a:pt x="220777" y="37969"/>
                    </a:lnTo>
                    <a:lnTo>
                      <a:pt x="64514" y="113908"/>
                    </a:lnTo>
                    <a:lnTo>
                      <a:pt x="0" y="8163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35" name=""/>
              <p:cNvSpPr/>
              <p:nvPr/>
            </p:nvSpPr>
            <p:spPr>
              <a:xfrm>
                <a:off x="5081050" y="5154489"/>
                <a:ext cx="285146" cy="115809"/>
              </a:xfrm>
              <a:custGeom>
                <a:avLst/>
                <a:gdLst/>
                <a:ahLst/>
                <a:cxnLst/>
                <a:pathLst>
                  <a:path w="285146" h="115809">
                    <a:moveTo>
                      <a:pt x="222393" y="115809"/>
                    </a:moveTo>
                    <a:lnTo>
                      <a:pt x="70960" y="39869"/>
                    </a:lnTo>
                    <a:lnTo>
                      <a:pt x="0" y="62651"/>
                    </a:lnTo>
                    <a:lnTo>
                      <a:pt x="37129" y="0"/>
                    </a:lnTo>
                    <a:lnTo>
                      <a:pt x="219171" y="0"/>
                    </a:lnTo>
                    <a:lnTo>
                      <a:pt x="148287" y="17087"/>
                    </a:lnTo>
                    <a:lnTo>
                      <a:pt x="285146" y="89229"/>
                    </a:lnTo>
                    <a:lnTo>
                      <a:pt x="222393" y="11580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37" name=""/>
              <p:cNvSpPr/>
              <p:nvPr/>
            </p:nvSpPr>
            <p:spPr>
              <a:xfrm>
                <a:off x="5081050" y="5164012"/>
                <a:ext cx="285146" cy="115809"/>
              </a:xfrm>
              <a:custGeom>
                <a:avLst/>
                <a:gdLst/>
                <a:ahLst/>
                <a:cxnLst/>
                <a:pathLst>
                  <a:path w="285146" h="115809">
                    <a:moveTo>
                      <a:pt x="222393" y="115809"/>
                    </a:moveTo>
                    <a:lnTo>
                      <a:pt x="70960" y="39869"/>
                    </a:lnTo>
                    <a:lnTo>
                      <a:pt x="0" y="62651"/>
                    </a:lnTo>
                    <a:lnTo>
                      <a:pt x="37129" y="0"/>
                    </a:lnTo>
                    <a:lnTo>
                      <a:pt x="219171" y="0"/>
                    </a:lnTo>
                    <a:lnTo>
                      <a:pt x="148287" y="17087"/>
                    </a:lnTo>
                    <a:lnTo>
                      <a:pt x="285146" y="89229"/>
                    </a:lnTo>
                    <a:lnTo>
                      <a:pt x="222393" y="11580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39" name=""/>
              <p:cNvSpPr/>
              <p:nvPr/>
            </p:nvSpPr>
            <p:spPr>
              <a:xfrm>
                <a:off x="4774963" y="5141219"/>
                <a:ext cx="285146" cy="119604"/>
              </a:xfrm>
              <a:custGeom>
                <a:avLst/>
                <a:gdLst/>
                <a:ahLst/>
                <a:cxnLst/>
                <a:pathLst>
                  <a:path w="285146" h="119604">
                    <a:moveTo>
                      <a:pt x="224005" y="0"/>
                    </a:moveTo>
                    <a:lnTo>
                      <a:pt x="77404" y="72142"/>
                    </a:lnTo>
                    <a:lnTo>
                      <a:pt x="0" y="51259"/>
                    </a:lnTo>
                    <a:lnTo>
                      <a:pt x="37934" y="118654"/>
                    </a:lnTo>
                    <a:lnTo>
                      <a:pt x="219171" y="118654"/>
                    </a:lnTo>
                    <a:cubicBezTo>
                      <a:pt x="219171" y="118654"/>
                      <a:pt x="141843" y="94924"/>
                      <a:pt x="148287" y="94924"/>
                    </a:cubicBezTo>
                    <a:cubicBezTo>
                      <a:pt x="154731" y="94924"/>
                      <a:pt x="285146" y="26579"/>
                      <a:pt x="285146" y="26579"/>
                    </a:cubicBezTo>
                    <a:lnTo>
                      <a:pt x="2240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41" name=""/>
              <p:cNvSpPr/>
              <p:nvPr/>
            </p:nvSpPr>
            <p:spPr>
              <a:xfrm>
                <a:off x="4774963" y="5150742"/>
                <a:ext cx="285146" cy="119604"/>
              </a:xfrm>
              <a:custGeom>
                <a:avLst/>
                <a:gdLst/>
                <a:ahLst/>
                <a:cxnLst/>
                <a:pathLst>
                  <a:path w="285146" h="119604">
                    <a:moveTo>
                      <a:pt x="224005" y="0"/>
                    </a:moveTo>
                    <a:lnTo>
                      <a:pt x="77404" y="72142"/>
                    </a:lnTo>
                    <a:lnTo>
                      <a:pt x="0" y="51259"/>
                    </a:lnTo>
                    <a:lnTo>
                      <a:pt x="37934" y="118654"/>
                    </a:lnTo>
                    <a:lnTo>
                      <a:pt x="219171" y="118654"/>
                    </a:lnTo>
                    <a:cubicBezTo>
                      <a:pt x="219171" y="118654"/>
                      <a:pt x="141843" y="94924"/>
                      <a:pt x="148287" y="94924"/>
                    </a:cubicBezTo>
                    <a:cubicBezTo>
                      <a:pt x="154731" y="94924"/>
                      <a:pt x="285146" y="26579"/>
                      <a:pt x="285146" y="26579"/>
                    </a:cubicBezTo>
                    <a:lnTo>
                      <a:pt x="2240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5395" name="Text 5395"/>
              <p:cNvSpPr txBox="1"/>
              <p:nvPr/>
            </p:nvSpPr>
            <p:spPr>
              <a:xfrm>
                <a:off x="4692298" y="5622009"/>
                <a:ext cx="773938" cy="24793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HTTP Load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Balancer</a:t>
                </a:r>
              </a:p>
            </p:txBody>
          </p:sp>
        </p:grpSp>
        <p:grpSp>
          <p:nvGrpSpPr>
            <p:cNvPr id="12345" name=""/>
            <p:cNvGrpSpPr/>
            <p:nvPr/>
          </p:nvGrpSpPr>
          <p:grpSpPr>
            <a:xfrm>
              <a:off x="4638050" y="1605404"/>
              <a:ext cx="871294" cy="573222"/>
              <a:chOff x="4638050" y="1605404"/>
              <a:chExt cx="871294" cy="573222"/>
            </a:xfrm>
          </p:grpSpPr>
          <p:sp>
            <p:nvSpPr>
              <p:cNvPr id="12347" name="Ellipse"/>
              <p:cNvSpPr/>
              <p:nvPr/>
            </p:nvSpPr>
            <p:spPr>
              <a:xfrm>
                <a:off x="4634370" y="1821708"/>
                <a:ext cx="877276" cy="354784"/>
              </a:xfrm>
              <a:custGeom>
                <a:avLst/>
                <a:gdLst/>
                <a:ahLst/>
                <a:cxnLst/>
                <a:pathLst>
                  <a:path w="877276" h="354784">
                    <a:moveTo>
                      <a:pt x="0" y="177392"/>
                    </a:moveTo>
                    <a:cubicBezTo>
                      <a:pt x="0" y="79422"/>
                      <a:pt x="196465" y="0"/>
                      <a:pt x="438718" y="0"/>
                    </a:cubicBezTo>
                    <a:cubicBezTo>
                      <a:pt x="680971" y="0"/>
                      <a:pt x="877276" y="79422"/>
                      <a:pt x="877276" y="177392"/>
                    </a:cubicBezTo>
                    <a:cubicBezTo>
                      <a:pt x="877276" y="275362"/>
                      <a:pt x="680971" y="354784"/>
                      <a:pt x="438718" y="354784"/>
                    </a:cubicBezTo>
                    <a:cubicBezTo>
                      <a:pt x="196465" y="354784"/>
                      <a:pt x="0" y="275362"/>
                      <a:pt x="0" y="177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49" name=""/>
              <p:cNvSpPr/>
              <p:nvPr/>
            </p:nvSpPr>
            <p:spPr>
              <a:xfrm>
                <a:off x="4634781" y="1756455"/>
                <a:ext cx="877678" cy="250592"/>
              </a:xfrm>
              <a:custGeom>
                <a:avLst/>
                <a:gdLst/>
                <a:ahLst/>
                <a:cxnLst/>
                <a:pathLst>
                  <a:path w="877678" h="250592">
                    <a:moveTo>
                      <a:pt x="0" y="0"/>
                    </a:moveTo>
                    <a:lnTo>
                      <a:pt x="877678" y="0"/>
                    </a:lnTo>
                    <a:lnTo>
                      <a:pt x="877678" y="250592"/>
                    </a:lnTo>
                    <a:lnTo>
                      <a:pt x="0" y="25059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51" name="Ellipse"/>
              <p:cNvSpPr/>
              <p:nvPr/>
            </p:nvSpPr>
            <p:spPr>
              <a:xfrm>
                <a:off x="4634981" y="1605275"/>
                <a:ext cx="877276" cy="354784"/>
              </a:xfrm>
              <a:custGeom>
                <a:avLst/>
                <a:gdLst/>
                <a:ahLst/>
                <a:cxnLst/>
                <a:pathLst>
                  <a:path w="877276" h="354784">
                    <a:moveTo>
                      <a:pt x="0" y="177392"/>
                    </a:moveTo>
                    <a:cubicBezTo>
                      <a:pt x="0" y="79422"/>
                      <a:pt x="196465" y="0"/>
                      <a:pt x="438718" y="0"/>
                    </a:cubicBezTo>
                    <a:cubicBezTo>
                      <a:pt x="680971" y="0"/>
                      <a:pt x="877276" y="79422"/>
                      <a:pt x="877276" y="177392"/>
                    </a:cubicBezTo>
                    <a:cubicBezTo>
                      <a:pt x="877276" y="275362"/>
                      <a:pt x="680971" y="354784"/>
                      <a:pt x="438718" y="354784"/>
                    </a:cubicBezTo>
                    <a:cubicBezTo>
                      <a:pt x="196465" y="354784"/>
                      <a:pt x="0" y="275362"/>
                      <a:pt x="0" y="1773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353" name=""/>
              <p:cNvSpPr/>
              <p:nvPr/>
            </p:nvSpPr>
            <p:spPr>
              <a:xfrm>
                <a:off x="4792688" y="1618790"/>
                <a:ext cx="286756" cy="118061"/>
              </a:xfrm>
              <a:custGeom>
                <a:avLst/>
                <a:gdLst/>
                <a:ahLst/>
                <a:cxnLst/>
                <a:pathLst>
                  <a:path w="286756" h="118061">
                    <a:moveTo>
                      <a:pt x="0" y="28477"/>
                    </a:moveTo>
                    <a:lnTo>
                      <a:pt x="140232" y="98720"/>
                    </a:lnTo>
                    <a:cubicBezTo>
                      <a:pt x="140232" y="98720"/>
                      <a:pt x="67738" y="121502"/>
                      <a:pt x="75793" y="117705"/>
                    </a:cubicBezTo>
                    <a:cubicBezTo>
                      <a:pt x="83848" y="113908"/>
                      <a:pt x="246558" y="117705"/>
                      <a:pt x="246558" y="117705"/>
                    </a:cubicBezTo>
                    <a:lnTo>
                      <a:pt x="286756" y="56954"/>
                    </a:lnTo>
                    <a:lnTo>
                      <a:pt x="219170" y="72141"/>
                    </a:lnTo>
                    <a:lnTo>
                      <a:pt x="56461" y="0"/>
                    </a:lnTo>
                    <a:lnTo>
                      <a:pt x="0" y="28477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55" name=""/>
              <p:cNvSpPr/>
              <p:nvPr/>
            </p:nvSpPr>
            <p:spPr>
              <a:xfrm>
                <a:off x="4792688" y="1628313"/>
                <a:ext cx="286756" cy="118061"/>
              </a:xfrm>
              <a:custGeom>
                <a:avLst/>
                <a:gdLst/>
                <a:ahLst/>
                <a:cxnLst/>
                <a:pathLst>
                  <a:path w="286756" h="118061">
                    <a:moveTo>
                      <a:pt x="0" y="28477"/>
                    </a:moveTo>
                    <a:lnTo>
                      <a:pt x="140232" y="98720"/>
                    </a:lnTo>
                    <a:cubicBezTo>
                      <a:pt x="140232" y="98720"/>
                      <a:pt x="67738" y="121502"/>
                      <a:pt x="75793" y="117705"/>
                    </a:cubicBezTo>
                    <a:cubicBezTo>
                      <a:pt x="83848" y="113908"/>
                      <a:pt x="246558" y="117705"/>
                      <a:pt x="246558" y="117705"/>
                    </a:cubicBezTo>
                    <a:lnTo>
                      <a:pt x="286756" y="56954"/>
                    </a:lnTo>
                    <a:lnTo>
                      <a:pt x="219170" y="72141"/>
                    </a:lnTo>
                    <a:lnTo>
                      <a:pt x="56461" y="0"/>
                    </a:lnTo>
                    <a:lnTo>
                      <a:pt x="0" y="28477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57" name=""/>
              <p:cNvSpPr/>
              <p:nvPr/>
            </p:nvSpPr>
            <p:spPr>
              <a:xfrm>
                <a:off x="5079443" y="1643796"/>
                <a:ext cx="288361" cy="113908"/>
              </a:xfrm>
              <a:custGeom>
                <a:avLst/>
                <a:gdLst/>
                <a:ahLst/>
                <a:cxnLst/>
                <a:pathLst>
                  <a:path w="288361" h="113908">
                    <a:moveTo>
                      <a:pt x="0" y="81634"/>
                    </a:moveTo>
                    <a:lnTo>
                      <a:pt x="138619" y="18985"/>
                    </a:lnTo>
                    <a:lnTo>
                      <a:pt x="70153" y="-949"/>
                    </a:lnTo>
                    <a:lnTo>
                      <a:pt x="248164" y="-949"/>
                    </a:lnTo>
                    <a:lnTo>
                      <a:pt x="288361" y="66446"/>
                    </a:lnTo>
                    <a:lnTo>
                      <a:pt x="220777" y="37969"/>
                    </a:lnTo>
                    <a:lnTo>
                      <a:pt x="64514" y="113908"/>
                    </a:lnTo>
                    <a:lnTo>
                      <a:pt x="0" y="81634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59" name=""/>
              <p:cNvSpPr/>
              <p:nvPr/>
            </p:nvSpPr>
            <p:spPr>
              <a:xfrm>
                <a:off x="5079443" y="1651439"/>
                <a:ext cx="288361" cy="113908"/>
              </a:xfrm>
              <a:custGeom>
                <a:avLst/>
                <a:gdLst/>
                <a:ahLst/>
                <a:cxnLst/>
                <a:pathLst>
                  <a:path w="288361" h="113908">
                    <a:moveTo>
                      <a:pt x="0" y="81634"/>
                    </a:moveTo>
                    <a:lnTo>
                      <a:pt x="138619" y="18985"/>
                    </a:lnTo>
                    <a:lnTo>
                      <a:pt x="70153" y="-949"/>
                    </a:lnTo>
                    <a:lnTo>
                      <a:pt x="248164" y="-949"/>
                    </a:lnTo>
                    <a:lnTo>
                      <a:pt x="288361" y="66446"/>
                    </a:lnTo>
                    <a:lnTo>
                      <a:pt x="220777" y="37969"/>
                    </a:lnTo>
                    <a:lnTo>
                      <a:pt x="64514" y="113908"/>
                    </a:lnTo>
                    <a:lnTo>
                      <a:pt x="0" y="81634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61" name=""/>
              <p:cNvSpPr/>
              <p:nvPr/>
            </p:nvSpPr>
            <p:spPr>
              <a:xfrm>
                <a:off x="5081050" y="1774457"/>
                <a:ext cx="285146" cy="115809"/>
              </a:xfrm>
              <a:custGeom>
                <a:avLst/>
                <a:gdLst/>
                <a:ahLst/>
                <a:cxnLst/>
                <a:pathLst>
                  <a:path w="285146" h="115809">
                    <a:moveTo>
                      <a:pt x="222393" y="115809"/>
                    </a:moveTo>
                    <a:lnTo>
                      <a:pt x="70960" y="39869"/>
                    </a:lnTo>
                    <a:lnTo>
                      <a:pt x="0" y="62651"/>
                    </a:lnTo>
                    <a:lnTo>
                      <a:pt x="37129" y="0"/>
                    </a:lnTo>
                    <a:lnTo>
                      <a:pt x="219171" y="0"/>
                    </a:lnTo>
                    <a:lnTo>
                      <a:pt x="148287" y="17087"/>
                    </a:lnTo>
                    <a:lnTo>
                      <a:pt x="285146" y="89229"/>
                    </a:lnTo>
                    <a:lnTo>
                      <a:pt x="222393" y="115809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63" name=""/>
              <p:cNvSpPr/>
              <p:nvPr/>
            </p:nvSpPr>
            <p:spPr>
              <a:xfrm>
                <a:off x="5081050" y="1783981"/>
                <a:ext cx="285146" cy="115809"/>
              </a:xfrm>
              <a:custGeom>
                <a:avLst/>
                <a:gdLst/>
                <a:ahLst/>
                <a:cxnLst/>
                <a:pathLst>
                  <a:path w="285146" h="115809">
                    <a:moveTo>
                      <a:pt x="222393" y="115809"/>
                    </a:moveTo>
                    <a:lnTo>
                      <a:pt x="70960" y="39869"/>
                    </a:lnTo>
                    <a:lnTo>
                      <a:pt x="0" y="62651"/>
                    </a:lnTo>
                    <a:lnTo>
                      <a:pt x="37129" y="0"/>
                    </a:lnTo>
                    <a:lnTo>
                      <a:pt x="219171" y="0"/>
                    </a:lnTo>
                    <a:lnTo>
                      <a:pt x="148287" y="17087"/>
                    </a:lnTo>
                    <a:lnTo>
                      <a:pt x="285146" y="89229"/>
                    </a:lnTo>
                    <a:lnTo>
                      <a:pt x="222393" y="115809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2365" name=""/>
              <p:cNvSpPr/>
              <p:nvPr/>
            </p:nvSpPr>
            <p:spPr>
              <a:xfrm>
                <a:off x="4774963" y="1761187"/>
                <a:ext cx="285146" cy="119604"/>
              </a:xfrm>
              <a:custGeom>
                <a:avLst/>
                <a:gdLst/>
                <a:ahLst/>
                <a:cxnLst/>
                <a:pathLst>
                  <a:path w="285146" h="119604">
                    <a:moveTo>
                      <a:pt x="224005" y="0"/>
                    </a:moveTo>
                    <a:lnTo>
                      <a:pt x="77404" y="72142"/>
                    </a:lnTo>
                    <a:lnTo>
                      <a:pt x="0" y="51259"/>
                    </a:lnTo>
                    <a:lnTo>
                      <a:pt x="37934" y="118654"/>
                    </a:lnTo>
                    <a:lnTo>
                      <a:pt x="219171" y="118654"/>
                    </a:lnTo>
                    <a:cubicBezTo>
                      <a:pt x="219171" y="118654"/>
                      <a:pt x="141843" y="94924"/>
                      <a:pt x="148287" y="94924"/>
                    </a:cubicBezTo>
                    <a:cubicBezTo>
                      <a:pt x="154731" y="94924"/>
                      <a:pt x="285146" y="26579"/>
                      <a:pt x="285146" y="26579"/>
                    </a:cubicBezTo>
                    <a:lnTo>
                      <a:pt x="2240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2367" name=""/>
              <p:cNvSpPr/>
              <p:nvPr/>
            </p:nvSpPr>
            <p:spPr>
              <a:xfrm>
                <a:off x="4774963" y="1770710"/>
                <a:ext cx="285146" cy="119604"/>
              </a:xfrm>
              <a:custGeom>
                <a:avLst/>
                <a:gdLst/>
                <a:ahLst/>
                <a:cxnLst/>
                <a:pathLst>
                  <a:path w="285146" h="119604">
                    <a:moveTo>
                      <a:pt x="224005" y="0"/>
                    </a:moveTo>
                    <a:lnTo>
                      <a:pt x="77404" y="72142"/>
                    </a:lnTo>
                    <a:lnTo>
                      <a:pt x="0" y="51259"/>
                    </a:lnTo>
                    <a:lnTo>
                      <a:pt x="37934" y="118654"/>
                    </a:lnTo>
                    <a:lnTo>
                      <a:pt x="219171" y="118654"/>
                    </a:lnTo>
                    <a:cubicBezTo>
                      <a:pt x="219171" y="118654"/>
                      <a:pt x="141843" y="94924"/>
                      <a:pt x="148287" y="94924"/>
                    </a:cubicBezTo>
                    <a:cubicBezTo>
                      <a:pt x="154731" y="94924"/>
                      <a:pt x="285146" y="26579"/>
                      <a:pt x="285146" y="26579"/>
                    </a:cubicBezTo>
                    <a:lnTo>
                      <a:pt x="2240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5396" name="Text 5396"/>
              <p:cNvSpPr txBox="1"/>
              <p:nvPr/>
            </p:nvSpPr>
            <p:spPr>
              <a:xfrm>
                <a:off x="4763196" y="2274640"/>
                <a:ext cx="623366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HTTP Load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Balancer</a:t>
                </a:r>
              </a:p>
            </p:txBody>
          </p:sp>
        </p:grpSp>
        <p:grpSp>
          <p:nvGrpSpPr>
            <p:cNvPr id="11081" name=""/>
            <p:cNvGrpSpPr/>
            <p:nvPr/>
          </p:nvGrpSpPr>
          <p:grpSpPr>
            <a:xfrm>
              <a:off x="6099205" y="763466"/>
              <a:ext cx="469711" cy="653776"/>
              <a:chOff x="6099205" y="763466"/>
              <a:chExt cx="469711" cy="653776"/>
            </a:xfrm>
          </p:grpSpPr>
          <p:sp>
            <p:nvSpPr>
              <p:cNvPr id="10648" name=""/>
              <p:cNvSpPr/>
              <p:nvPr/>
            </p:nvSpPr>
            <p:spPr>
              <a:xfrm>
                <a:off x="6096889" y="818258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651" name=""/>
              <p:cNvSpPr/>
              <p:nvPr/>
            </p:nvSpPr>
            <p:spPr>
              <a:xfrm>
                <a:off x="6510343" y="763704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72" name=""/>
              <p:cNvSpPr/>
              <p:nvPr/>
            </p:nvSpPr>
            <p:spPr>
              <a:xfrm>
                <a:off x="6097415" y="764591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75" name=""/>
              <p:cNvSpPr/>
              <p:nvPr/>
            </p:nvSpPr>
            <p:spPr>
              <a:xfrm>
                <a:off x="6147015" y="872439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0678" name=""/>
              <p:cNvSpPr/>
              <p:nvPr/>
            </p:nvSpPr>
            <p:spPr>
              <a:xfrm>
                <a:off x="6153957" y="918877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0680" name=""/>
              <p:cNvSpPr/>
              <p:nvPr/>
            </p:nvSpPr>
            <p:spPr>
              <a:xfrm>
                <a:off x="6102405" y="1085001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81" name=""/>
              <p:cNvSpPr/>
              <p:nvPr/>
            </p:nvSpPr>
            <p:spPr>
              <a:xfrm>
                <a:off x="6102407" y="1347582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0908" name=""/>
            <p:cNvGrpSpPr/>
            <p:nvPr/>
          </p:nvGrpSpPr>
          <p:grpSpPr>
            <a:xfrm>
              <a:off x="6099205" y="1571291"/>
              <a:ext cx="469711" cy="653776"/>
              <a:chOff x="6099205" y="1571291"/>
              <a:chExt cx="469711" cy="653776"/>
            </a:xfrm>
          </p:grpSpPr>
          <p:sp>
            <p:nvSpPr>
              <p:cNvPr id="10911" name=""/>
              <p:cNvSpPr/>
              <p:nvPr/>
            </p:nvSpPr>
            <p:spPr>
              <a:xfrm>
                <a:off x="6096889" y="1626083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914" name=""/>
              <p:cNvSpPr/>
              <p:nvPr/>
            </p:nvSpPr>
            <p:spPr>
              <a:xfrm>
                <a:off x="6510343" y="1571529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17" name=""/>
              <p:cNvSpPr/>
              <p:nvPr/>
            </p:nvSpPr>
            <p:spPr>
              <a:xfrm>
                <a:off x="6097415" y="1572417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20" name=""/>
              <p:cNvSpPr/>
              <p:nvPr/>
            </p:nvSpPr>
            <p:spPr>
              <a:xfrm>
                <a:off x="6147015" y="1680264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0923" name=""/>
              <p:cNvSpPr/>
              <p:nvPr/>
            </p:nvSpPr>
            <p:spPr>
              <a:xfrm>
                <a:off x="6153957" y="1726702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0926" name=""/>
              <p:cNvSpPr/>
              <p:nvPr/>
            </p:nvSpPr>
            <p:spPr>
              <a:xfrm>
                <a:off x="6102405" y="1892826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29" name=""/>
              <p:cNvSpPr/>
              <p:nvPr/>
            </p:nvSpPr>
            <p:spPr>
              <a:xfrm>
                <a:off x="6102407" y="2155408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0934" name=""/>
            <p:cNvGrpSpPr/>
            <p:nvPr/>
          </p:nvGrpSpPr>
          <p:grpSpPr>
            <a:xfrm>
              <a:off x="6099205" y="2369763"/>
              <a:ext cx="469711" cy="653776"/>
              <a:chOff x="6099205" y="2369763"/>
              <a:chExt cx="469711" cy="653776"/>
            </a:xfrm>
          </p:grpSpPr>
          <p:sp>
            <p:nvSpPr>
              <p:cNvPr id="10937" name=""/>
              <p:cNvSpPr/>
              <p:nvPr/>
            </p:nvSpPr>
            <p:spPr>
              <a:xfrm>
                <a:off x="6096889" y="2424554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940" name=""/>
              <p:cNvSpPr/>
              <p:nvPr/>
            </p:nvSpPr>
            <p:spPr>
              <a:xfrm>
                <a:off x="6510343" y="2370001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43" name=""/>
              <p:cNvSpPr/>
              <p:nvPr/>
            </p:nvSpPr>
            <p:spPr>
              <a:xfrm>
                <a:off x="6097415" y="2370888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46" name=""/>
              <p:cNvSpPr/>
              <p:nvPr/>
            </p:nvSpPr>
            <p:spPr>
              <a:xfrm>
                <a:off x="6147015" y="2478736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0949" name=""/>
              <p:cNvSpPr/>
              <p:nvPr/>
            </p:nvSpPr>
            <p:spPr>
              <a:xfrm>
                <a:off x="6153957" y="2525174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0952" name=""/>
              <p:cNvSpPr/>
              <p:nvPr/>
            </p:nvSpPr>
            <p:spPr>
              <a:xfrm>
                <a:off x="6102405" y="2691297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55" name=""/>
              <p:cNvSpPr/>
              <p:nvPr/>
            </p:nvSpPr>
            <p:spPr>
              <a:xfrm>
                <a:off x="6102407" y="2953879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0960" name=""/>
            <p:cNvGrpSpPr/>
            <p:nvPr/>
          </p:nvGrpSpPr>
          <p:grpSpPr>
            <a:xfrm>
              <a:off x="6119139" y="4077832"/>
              <a:ext cx="469711" cy="653776"/>
              <a:chOff x="6119139" y="4077832"/>
              <a:chExt cx="469711" cy="653776"/>
            </a:xfrm>
          </p:grpSpPr>
          <p:sp>
            <p:nvSpPr>
              <p:cNvPr id="10963" name=""/>
              <p:cNvSpPr/>
              <p:nvPr/>
            </p:nvSpPr>
            <p:spPr>
              <a:xfrm>
                <a:off x="6116824" y="4132623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966" name=""/>
              <p:cNvSpPr/>
              <p:nvPr/>
            </p:nvSpPr>
            <p:spPr>
              <a:xfrm>
                <a:off x="6530277" y="4078070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69" name=""/>
              <p:cNvSpPr/>
              <p:nvPr/>
            </p:nvSpPr>
            <p:spPr>
              <a:xfrm>
                <a:off x="6117350" y="4078957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72" name=""/>
              <p:cNvSpPr/>
              <p:nvPr/>
            </p:nvSpPr>
            <p:spPr>
              <a:xfrm>
                <a:off x="6166950" y="4186805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0975" name=""/>
              <p:cNvSpPr/>
              <p:nvPr/>
            </p:nvSpPr>
            <p:spPr>
              <a:xfrm>
                <a:off x="6173891" y="4233243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0978" name=""/>
              <p:cNvSpPr/>
              <p:nvPr/>
            </p:nvSpPr>
            <p:spPr>
              <a:xfrm>
                <a:off x="6122339" y="4399367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81" name=""/>
              <p:cNvSpPr/>
              <p:nvPr/>
            </p:nvSpPr>
            <p:spPr>
              <a:xfrm>
                <a:off x="6122341" y="4661948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0986" name=""/>
            <p:cNvGrpSpPr/>
            <p:nvPr/>
          </p:nvGrpSpPr>
          <p:grpSpPr>
            <a:xfrm>
              <a:off x="6119139" y="4945160"/>
              <a:ext cx="469711" cy="653776"/>
              <a:chOff x="6119139" y="4945160"/>
              <a:chExt cx="469711" cy="653776"/>
            </a:xfrm>
          </p:grpSpPr>
          <p:sp>
            <p:nvSpPr>
              <p:cNvPr id="10989" name=""/>
              <p:cNvSpPr/>
              <p:nvPr/>
            </p:nvSpPr>
            <p:spPr>
              <a:xfrm>
                <a:off x="6116824" y="4999951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992" name=""/>
              <p:cNvSpPr/>
              <p:nvPr/>
            </p:nvSpPr>
            <p:spPr>
              <a:xfrm>
                <a:off x="6530277" y="4945398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95" name=""/>
              <p:cNvSpPr/>
              <p:nvPr/>
            </p:nvSpPr>
            <p:spPr>
              <a:xfrm>
                <a:off x="6117350" y="4946285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98" name=""/>
              <p:cNvSpPr/>
              <p:nvPr/>
            </p:nvSpPr>
            <p:spPr>
              <a:xfrm>
                <a:off x="6166950" y="5054133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1001" name=""/>
              <p:cNvSpPr/>
              <p:nvPr/>
            </p:nvSpPr>
            <p:spPr>
              <a:xfrm>
                <a:off x="6173891" y="5100570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004" name=""/>
              <p:cNvSpPr/>
              <p:nvPr/>
            </p:nvSpPr>
            <p:spPr>
              <a:xfrm>
                <a:off x="6122339" y="5266694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07" name=""/>
              <p:cNvSpPr/>
              <p:nvPr/>
            </p:nvSpPr>
            <p:spPr>
              <a:xfrm>
                <a:off x="6122341" y="5529276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1012" name=""/>
            <p:cNvGrpSpPr/>
            <p:nvPr/>
          </p:nvGrpSpPr>
          <p:grpSpPr>
            <a:xfrm>
              <a:off x="6119139" y="5821949"/>
              <a:ext cx="469711" cy="653776"/>
              <a:chOff x="6119139" y="5821949"/>
              <a:chExt cx="469711" cy="653776"/>
            </a:xfrm>
          </p:grpSpPr>
          <p:sp>
            <p:nvSpPr>
              <p:cNvPr id="11015" name=""/>
              <p:cNvSpPr/>
              <p:nvPr/>
            </p:nvSpPr>
            <p:spPr>
              <a:xfrm>
                <a:off x="6116824" y="5876740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1018" name=""/>
              <p:cNvSpPr/>
              <p:nvPr/>
            </p:nvSpPr>
            <p:spPr>
              <a:xfrm>
                <a:off x="6530277" y="5822187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21" name=""/>
              <p:cNvSpPr/>
              <p:nvPr/>
            </p:nvSpPr>
            <p:spPr>
              <a:xfrm>
                <a:off x="6117350" y="5823074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24" name=""/>
              <p:cNvSpPr/>
              <p:nvPr/>
            </p:nvSpPr>
            <p:spPr>
              <a:xfrm>
                <a:off x="6166950" y="5930922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1027" name=""/>
              <p:cNvSpPr/>
              <p:nvPr/>
            </p:nvSpPr>
            <p:spPr>
              <a:xfrm>
                <a:off x="6173891" y="5977360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030" name=""/>
              <p:cNvSpPr/>
              <p:nvPr/>
            </p:nvSpPr>
            <p:spPr>
              <a:xfrm>
                <a:off x="6122339" y="6143483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33" name=""/>
              <p:cNvSpPr/>
              <p:nvPr/>
            </p:nvSpPr>
            <p:spPr>
              <a:xfrm>
                <a:off x="6122341" y="6406065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1077" name=""/>
            <p:cNvGrpSpPr/>
            <p:nvPr/>
          </p:nvGrpSpPr>
          <p:grpSpPr>
            <a:xfrm>
              <a:off x="6893835" y="1334344"/>
              <a:ext cx="982900" cy="1115346"/>
              <a:chOff x="6893835" y="1334344"/>
              <a:chExt cx="982900" cy="1115346"/>
            </a:xfrm>
          </p:grpSpPr>
          <p:grpSp>
            <p:nvGrpSpPr>
              <p:cNvPr id="12249" name=""/>
              <p:cNvGrpSpPr/>
              <p:nvPr/>
            </p:nvGrpSpPr>
            <p:grpSpPr>
              <a:xfrm>
                <a:off x="6894326" y="1333684"/>
                <a:ext cx="801557" cy="1008870"/>
                <a:chOff x="6894326" y="1333684"/>
                <a:chExt cx="801557" cy="1008870"/>
              </a:xfrm>
            </p:grpSpPr>
            <p:sp>
              <p:nvSpPr>
                <p:cNvPr id="12166" name="Ellipse"/>
                <p:cNvSpPr/>
                <p:nvPr/>
              </p:nvSpPr>
              <p:spPr>
                <a:xfrm rot="-1500000">
                  <a:off x="7599738" y="1608165"/>
                  <a:ext cx="93627" cy="114645"/>
                </a:xfrm>
                <a:custGeom>
                  <a:avLst/>
                  <a:gdLst/>
                  <a:ahLst/>
                  <a:cxnLst/>
                  <a:pathLst>
                    <a:path w="93627" h="114645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8" y="0"/>
                        <a:pt x="93627" y="25664"/>
                        <a:pt x="93627" y="57322"/>
                      </a:cubicBezTo>
                      <a:cubicBezTo>
                        <a:pt x="93627" y="88981"/>
                        <a:pt x="72668" y="114645"/>
                        <a:pt x="46813" y="114645"/>
                      </a:cubicBezTo>
                      <a:cubicBezTo>
                        <a:pt x="20959" y="114645"/>
                        <a:pt x="0" y="88981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158" name=""/>
                <p:cNvSpPr/>
                <p:nvPr/>
              </p:nvSpPr>
              <p:spPr>
                <a:xfrm rot="-600000">
                  <a:off x="7513732" y="1614716"/>
                  <a:ext cx="171967" cy="160502"/>
                </a:xfrm>
                <a:custGeom>
                  <a:avLst/>
                  <a:gdLst/>
                  <a:ahLst/>
                  <a:cxnLst/>
                  <a:pathLst>
                    <a:path w="171967" h="160502">
                      <a:moveTo>
                        <a:pt x="392" y="50791"/>
                      </a:moveTo>
                      <a:cubicBezTo>
                        <a:pt x="392" y="50791"/>
                        <a:pt x="127007" y="2979"/>
                        <a:pt x="127007" y="-841"/>
                      </a:cubicBezTo>
                      <a:cubicBezTo>
                        <a:pt x="190062" y="33552"/>
                        <a:pt x="168565" y="106160"/>
                        <a:pt x="168565" y="106160"/>
                      </a:cubicBezTo>
                      <a:lnTo>
                        <a:pt x="39113" y="159660"/>
                      </a:lnTo>
                      <a:cubicBezTo>
                        <a:pt x="39112" y="159660"/>
                        <a:pt x="392" y="50791"/>
                        <a:pt x="392" y="507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068" name=""/>
                <p:cNvSpPr/>
                <p:nvPr/>
              </p:nvSpPr>
              <p:spPr>
                <a:xfrm>
                  <a:off x="6975651" y="1645822"/>
                  <a:ext cx="126109" cy="699331"/>
                </a:xfrm>
                <a:custGeom>
                  <a:avLst/>
                  <a:gdLst/>
                  <a:ahLst/>
                  <a:cxnLst/>
                  <a:pathLst>
                    <a:path w="126109" h="699331">
                      <a:moveTo>
                        <a:pt x="0" y="0"/>
                      </a:moveTo>
                      <a:lnTo>
                        <a:pt x="126109" y="76429"/>
                      </a:lnTo>
                      <a:lnTo>
                        <a:pt x="126109" y="699331"/>
                      </a:lnTo>
                      <a:lnTo>
                        <a:pt x="0" y="6057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B4E3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080" name=""/>
                <p:cNvSpPr/>
                <p:nvPr/>
              </p:nvSpPr>
              <p:spPr>
                <a:xfrm>
                  <a:off x="6975651" y="1332461"/>
                  <a:ext cx="622903" cy="389791"/>
                </a:xfrm>
                <a:custGeom>
                  <a:avLst/>
                  <a:gdLst/>
                  <a:ahLst/>
                  <a:cxnLst/>
                  <a:pathLst>
                    <a:path w="622903" h="389791">
                      <a:moveTo>
                        <a:pt x="622903" y="80251"/>
                      </a:moveTo>
                      <a:lnTo>
                        <a:pt x="126109" y="389791"/>
                      </a:lnTo>
                      <a:lnTo>
                        <a:pt x="0" y="313362"/>
                      </a:lnTo>
                      <a:lnTo>
                        <a:pt x="494883" y="0"/>
                      </a:lnTo>
                      <a:lnTo>
                        <a:pt x="622903" y="80251"/>
                      </a:lnTo>
                      <a:close/>
                    </a:path>
                  </a:pathLst>
                </a:custGeom>
                <a:solidFill>
                  <a:srgbClr val="00B4E3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137" name=""/>
                <p:cNvSpPr/>
                <p:nvPr/>
              </p:nvSpPr>
              <p:spPr>
                <a:xfrm>
                  <a:off x="6919705" y="1928765"/>
                  <a:ext cx="171967" cy="179609"/>
                </a:xfrm>
                <a:custGeom>
                  <a:avLst/>
                  <a:gdLst/>
                  <a:ahLst/>
                  <a:cxnLst/>
                  <a:pathLst>
                    <a:path w="171967" h="179609">
                      <a:moveTo>
                        <a:pt x="898" y="66035"/>
                      </a:moveTo>
                      <a:cubicBezTo>
                        <a:pt x="898" y="66035"/>
                        <a:pt x="127007" y="2979"/>
                        <a:pt x="127007" y="-842"/>
                      </a:cubicBezTo>
                      <a:cubicBezTo>
                        <a:pt x="190062" y="33552"/>
                        <a:pt x="168564" y="106159"/>
                        <a:pt x="168564" y="106159"/>
                      </a:cubicBezTo>
                      <a:lnTo>
                        <a:pt x="42934" y="178768"/>
                      </a:lnTo>
                      <a:cubicBezTo>
                        <a:pt x="42933" y="178768"/>
                        <a:pt x="898" y="66035"/>
                        <a:pt x="898" y="6603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139" name=""/>
                <p:cNvSpPr/>
                <p:nvPr/>
              </p:nvSpPr>
              <p:spPr>
                <a:xfrm>
                  <a:off x="6975093" y="1957885"/>
                  <a:ext cx="107001" cy="82162"/>
                </a:xfrm>
                <a:custGeom>
                  <a:avLst/>
                  <a:gdLst/>
                  <a:ahLst/>
                  <a:cxnLst/>
                  <a:pathLst>
                    <a:path w="107001" h="82162">
                      <a:moveTo>
                        <a:pt x="917" y="46469"/>
                      </a:moveTo>
                      <a:cubicBezTo>
                        <a:pt x="15330" y="37026"/>
                        <a:pt x="96174" y="0"/>
                        <a:pt x="96174" y="0"/>
                      </a:cubicBezTo>
                      <a:lnTo>
                        <a:pt x="106433" y="39446"/>
                      </a:lnTo>
                      <a:lnTo>
                        <a:pt x="18113" y="81720"/>
                      </a:lnTo>
                      <a:cubicBezTo>
                        <a:pt x="18113" y="81766"/>
                        <a:pt x="13538" y="63176"/>
                        <a:pt x="917" y="464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9C8"/>
                    </a:gs>
                    <a:gs pos="100000">
                      <a:srgbClr val="FFFFFF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076" name=""/>
                <p:cNvSpPr/>
                <p:nvPr/>
              </p:nvSpPr>
              <p:spPr>
                <a:xfrm>
                  <a:off x="7101761" y="1412714"/>
                  <a:ext cx="496793" cy="932436"/>
                </a:xfrm>
                <a:custGeom>
                  <a:avLst/>
                  <a:gdLst/>
                  <a:ahLst/>
                  <a:cxnLst/>
                  <a:pathLst>
                    <a:path w="496793" h="932436">
                      <a:moveTo>
                        <a:pt x="0" y="309540"/>
                      </a:moveTo>
                      <a:lnTo>
                        <a:pt x="496793" y="0"/>
                      </a:lnTo>
                      <a:lnTo>
                        <a:pt x="496793" y="622901"/>
                      </a:lnTo>
                      <a:lnTo>
                        <a:pt x="0" y="932436"/>
                      </a:lnTo>
                      <a:lnTo>
                        <a:pt x="0" y="309540"/>
                      </a:lnTo>
                      <a:close/>
                    </a:path>
                  </a:pathLst>
                </a:custGeom>
                <a:solidFill>
                  <a:srgbClr val="00A6D1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087" name="Ellipse"/>
                <p:cNvSpPr/>
                <p:nvPr/>
              </p:nvSpPr>
              <p:spPr>
                <a:xfrm>
                  <a:off x="7211943" y="1728093"/>
                  <a:ext cx="276763" cy="316580"/>
                </a:xfrm>
                <a:custGeom>
                  <a:avLst/>
                  <a:gdLst/>
                  <a:ahLst/>
                  <a:cxnLst/>
                  <a:pathLst>
                    <a:path w="276763" h="316580">
                      <a:moveTo>
                        <a:pt x="0" y="158291"/>
                      </a:moveTo>
                      <a:cubicBezTo>
                        <a:pt x="0" y="70869"/>
                        <a:pt x="61956" y="0"/>
                        <a:pt x="138382" y="0"/>
                      </a:cubicBezTo>
                      <a:cubicBezTo>
                        <a:pt x="214807" y="0"/>
                        <a:pt x="276763" y="70869"/>
                        <a:pt x="276763" y="158291"/>
                      </a:cubicBezTo>
                      <a:cubicBezTo>
                        <a:pt x="276763" y="245711"/>
                        <a:pt x="214807" y="316580"/>
                        <a:pt x="138382" y="316580"/>
                      </a:cubicBezTo>
                      <a:cubicBezTo>
                        <a:pt x="61956" y="316580"/>
                        <a:pt x="0" y="245711"/>
                        <a:pt x="0" y="158291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091" name=""/>
                <p:cNvSpPr/>
                <p:nvPr/>
              </p:nvSpPr>
              <p:spPr>
                <a:xfrm>
                  <a:off x="7262664" y="1894373"/>
                  <a:ext cx="69574" cy="107076"/>
                </a:xfrm>
                <a:custGeom>
                  <a:avLst/>
                  <a:gdLst/>
                  <a:ahLst/>
                  <a:cxnLst/>
                  <a:pathLst>
                    <a:path w="69574" h="107076" fill="none">
                      <a:moveTo>
                        <a:pt x="0" y="107076"/>
                      </a:moveTo>
                      <a:cubicBezTo>
                        <a:pt x="71192" y="0"/>
                        <a:pt x="69574" y="0"/>
                        <a:pt x="69574" y="0"/>
                      </a:cubicBez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094" name="Ellipse"/>
                <p:cNvSpPr/>
                <p:nvPr/>
              </p:nvSpPr>
              <p:spPr>
                <a:xfrm>
                  <a:off x="7432839" y="1711053"/>
                  <a:ext cx="74428" cy="78038"/>
                </a:xfrm>
                <a:custGeom>
                  <a:avLst/>
                  <a:gdLst/>
                  <a:ahLst/>
                  <a:cxnLst/>
                  <a:pathLst>
                    <a:path w="74428" h="78038">
                      <a:moveTo>
                        <a:pt x="0" y="39019"/>
                      </a:moveTo>
                      <a:cubicBezTo>
                        <a:pt x="0" y="17469"/>
                        <a:pt x="16661" y="0"/>
                        <a:pt x="37214" y="0"/>
                      </a:cubicBezTo>
                      <a:cubicBezTo>
                        <a:pt x="57767" y="0"/>
                        <a:pt x="74428" y="17469"/>
                        <a:pt x="74428" y="39019"/>
                      </a:cubicBezTo>
                      <a:cubicBezTo>
                        <a:pt x="74428" y="60569"/>
                        <a:pt x="57767" y="78038"/>
                        <a:pt x="37214" y="78038"/>
                      </a:cubicBezTo>
                      <a:cubicBezTo>
                        <a:pt x="16661" y="78038"/>
                        <a:pt x="0" y="60569"/>
                        <a:pt x="0" y="39019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097" name="Ellipse"/>
                <p:cNvSpPr/>
                <p:nvPr/>
              </p:nvSpPr>
              <p:spPr>
                <a:xfrm>
                  <a:off x="7434465" y="1774611"/>
                  <a:ext cx="77182" cy="103447"/>
                </a:xfrm>
                <a:custGeom>
                  <a:avLst/>
                  <a:gdLst/>
                  <a:ahLst/>
                  <a:cxnLst/>
                  <a:pathLst>
                    <a:path w="77182" h="103447">
                      <a:moveTo>
                        <a:pt x="0" y="51723"/>
                      </a:moveTo>
                      <a:cubicBezTo>
                        <a:pt x="0" y="23157"/>
                        <a:pt x="17160" y="0"/>
                        <a:pt x="38328" y="0"/>
                      </a:cubicBezTo>
                      <a:cubicBezTo>
                        <a:pt x="59496" y="0"/>
                        <a:pt x="76657" y="23157"/>
                        <a:pt x="76657" y="51723"/>
                      </a:cubicBezTo>
                      <a:cubicBezTo>
                        <a:pt x="76657" y="80289"/>
                        <a:pt x="59496" y="103447"/>
                        <a:pt x="38328" y="103447"/>
                      </a:cubicBezTo>
                      <a:cubicBezTo>
                        <a:pt x="17160" y="103447"/>
                        <a:pt x="0" y="80289"/>
                        <a:pt x="0" y="51723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144" name="Ellipse"/>
                <p:cNvSpPr/>
                <p:nvPr/>
              </p:nvSpPr>
              <p:spPr>
                <a:xfrm rot="-900000">
                  <a:off x="6894826" y="1994403"/>
                  <a:ext cx="93627" cy="114644"/>
                </a:xfrm>
                <a:custGeom>
                  <a:avLst/>
                  <a:gdLst/>
                  <a:ahLst/>
                  <a:cxnLst/>
                  <a:pathLst>
                    <a:path w="93627" h="114644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8" y="0"/>
                        <a:pt x="93627" y="25664"/>
                        <a:pt x="93627" y="57322"/>
                      </a:cubicBezTo>
                      <a:cubicBezTo>
                        <a:pt x="93627" y="88980"/>
                        <a:pt x="72668" y="114644"/>
                        <a:pt x="46813" y="114644"/>
                      </a:cubicBezTo>
                      <a:cubicBezTo>
                        <a:pt x="20959" y="114644"/>
                        <a:pt x="0" y="88980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1038" name=""/>
              <p:cNvGrpSpPr/>
              <p:nvPr/>
            </p:nvGrpSpPr>
            <p:grpSpPr>
              <a:xfrm>
                <a:off x="7074600" y="1437300"/>
                <a:ext cx="801557" cy="1008870"/>
                <a:chOff x="7074600" y="1437300"/>
                <a:chExt cx="801557" cy="1008870"/>
              </a:xfrm>
            </p:grpSpPr>
            <p:sp>
              <p:nvSpPr>
                <p:cNvPr id="11041" name="Ellipse"/>
                <p:cNvSpPr/>
                <p:nvPr/>
              </p:nvSpPr>
              <p:spPr>
                <a:xfrm rot="-1500000">
                  <a:off x="7780012" y="1711780"/>
                  <a:ext cx="93627" cy="114645"/>
                </a:xfrm>
                <a:custGeom>
                  <a:avLst/>
                  <a:gdLst/>
                  <a:ahLst/>
                  <a:cxnLst/>
                  <a:pathLst>
                    <a:path w="93627" h="114645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8" y="0"/>
                        <a:pt x="93627" y="25664"/>
                        <a:pt x="93627" y="57322"/>
                      </a:cubicBezTo>
                      <a:cubicBezTo>
                        <a:pt x="93627" y="88981"/>
                        <a:pt x="72668" y="114645"/>
                        <a:pt x="46813" y="114645"/>
                      </a:cubicBezTo>
                      <a:cubicBezTo>
                        <a:pt x="20959" y="114645"/>
                        <a:pt x="0" y="88981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044" name=""/>
                <p:cNvSpPr/>
                <p:nvPr/>
              </p:nvSpPr>
              <p:spPr>
                <a:xfrm rot="-600000">
                  <a:off x="7694006" y="1718331"/>
                  <a:ext cx="171967" cy="160502"/>
                </a:xfrm>
                <a:custGeom>
                  <a:avLst/>
                  <a:gdLst/>
                  <a:ahLst/>
                  <a:cxnLst/>
                  <a:pathLst>
                    <a:path w="171967" h="160502">
                      <a:moveTo>
                        <a:pt x="392" y="50791"/>
                      </a:moveTo>
                      <a:cubicBezTo>
                        <a:pt x="392" y="50791"/>
                        <a:pt x="127007" y="2979"/>
                        <a:pt x="127007" y="-841"/>
                      </a:cubicBezTo>
                      <a:cubicBezTo>
                        <a:pt x="190062" y="33552"/>
                        <a:pt x="168565" y="106160"/>
                        <a:pt x="168565" y="106160"/>
                      </a:cubicBezTo>
                      <a:lnTo>
                        <a:pt x="39113" y="159660"/>
                      </a:lnTo>
                      <a:cubicBezTo>
                        <a:pt x="39112" y="159660"/>
                        <a:pt x="392" y="50791"/>
                        <a:pt x="392" y="507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1047" name=""/>
                <p:cNvSpPr/>
                <p:nvPr/>
              </p:nvSpPr>
              <p:spPr>
                <a:xfrm>
                  <a:off x="7155925" y="1749438"/>
                  <a:ext cx="126109" cy="699331"/>
                </a:xfrm>
                <a:custGeom>
                  <a:avLst/>
                  <a:gdLst/>
                  <a:ahLst/>
                  <a:cxnLst/>
                  <a:pathLst>
                    <a:path w="126109" h="699331">
                      <a:moveTo>
                        <a:pt x="0" y="0"/>
                      </a:moveTo>
                      <a:lnTo>
                        <a:pt x="126109" y="76429"/>
                      </a:lnTo>
                      <a:lnTo>
                        <a:pt x="126109" y="699331"/>
                      </a:lnTo>
                      <a:lnTo>
                        <a:pt x="0" y="6057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B4E3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050" name=""/>
                <p:cNvSpPr/>
                <p:nvPr/>
              </p:nvSpPr>
              <p:spPr>
                <a:xfrm>
                  <a:off x="7155925" y="1436077"/>
                  <a:ext cx="622903" cy="389791"/>
                </a:xfrm>
                <a:custGeom>
                  <a:avLst/>
                  <a:gdLst/>
                  <a:ahLst/>
                  <a:cxnLst/>
                  <a:pathLst>
                    <a:path w="622903" h="389791">
                      <a:moveTo>
                        <a:pt x="622903" y="80251"/>
                      </a:moveTo>
                      <a:lnTo>
                        <a:pt x="126109" y="389791"/>
                      </a:lnTo>
                      <a:lnTo>
                        <a:pt x="0" y="313362"/>
                      </a:lnTo>
                      <a:lnTo>
                        <a:pt x="494883" y="0"/>
                      </a:lnTo>
                      <a:lnTo>
                        <a:pt x="622903" y="80251"/>
                      </a:lnTo>
                      <a:close/>
                    </a:path>
                  </a:pathLst>
                </a:custGeom>
                <a:solidFill>
                  <a:srgbClr val="00B4E3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053" name=""/>
                <p:cNvSpPr/>
                <p:nvPr/>
              </p:nvSpPr>
              <p:spPr>
                <a:xfrm>
                  <a:off x="7099979" y="2032380"/>
                  <a:ext cx="171967" cy="179609"/>
                </a:xfrm>
                <a:custGeom>
                  <a:avLst/>
                  <a:gdLst/>
                  <a:ahLst/>
                  <a:cxnLst/>
                  <a:pathLst>
                    <a:path w="171967" h="179609">
                      <a:moveTo>
                        <a:pt x="898" y="66035"/>
                      </a:moveTo>
                      <a:cubicBezTo>
                        <a:pt x="898" y="66035"/>
                        <a:pt x="127007" y="2979"/>
                        <a:pt x="127007" y="-842"/>
                      </a:cubicBezTo>
                      <a:cubicBezTo>
                        <a:pt x="190062" y="33552"/>
                        <a:pt x="168564" y="106159"/>
                        <a:pt x="168564" y="106159"/>
                      </a:cubicBezTo>
                      <a:lnTo>
                        <a:pt x="42934" y="178768"/>
                      </a:lnTo>
                      <a:cubicBezTo>
                        <a:pt x="42933" y="178768"/>
                        <a:pt x="898" y="66035"/>
                        <a:pt x="898" y="6603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1056" name=""/>
                <p:cNvSpPr/>
                <p:nvPr/>
              </p:nvSpPr>
              <p:spPr>
                <a:xfrm>
                  <a:off x="7155367" y="2061500"/>
                  <a:ext cx="107001" cy="82162"/>
                </a:xfrm>
                <a:custGeom>
                  <a:avLst/>
                  <a:gdLst/>
                  <a:ahLst/>
                  <a:cxnLst/>
                  <a:pathLst>
                    <a:path w="107001" h="82162">
                      <a:moveTo>
                        <a:pt x="917" y="46469"/>
                      </a:moveTo>
                      <a:cubicBezTo>
                        <a:pt x="15330" y="37026"/>
                        <a:pt x="96174" y="0"/>
                        <a:pt x="96174" y="0"/>
                      </a:cubicBezTo>
                      <a:lnTo>
                        <a:pt x="106433" y="39446"/>
                      </a:lnTo>
                      <a:lnTo>
                        <a:pt x="18113" y="81720"/>
                      </a:lnTo>
                      <a:cubicBezTo>
                        <a:pt x="18113" y="81766"/>
                        <a:pt x="13538" y="63176"/>
                        <a:pt x="917" y="464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9C8"/>
                    </a:gs>
                    <a:gs pos="100000">
                      <a:srgbClr val="FFFFFF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1059" name=""/>
                <p:cNvSpPr/>
                <p:nvPr/>
              </p:nvSpPr>
              <p:spPr>
                <a:xfrm>
                  <a:off x="7282034" y="1516329"/>
                  <a:ext cx="496793" cy="932436"/>
                </a:xfrm>
                <a:custGeom>
                  <a:avLst/>
                  <a:gdLst/>
                  <a:ahLst/>
                  <a:cxnLst/>
                  <a:pathLst>
                    <a:path w="496793" h="932436">
                      <a:moveTo>
                        <a:pt x="0" y="309540"/>
                      </a:moveTo>
                      <a:lnTo>
                        <a:pt x="496793" y="0"/>
                      </a:lnTo>
                      <a:lnTo>
                        <a:pt x="496793" y="622901"/>
                      </a:lnTo>
                      <a:lnTo>
                        <a:pt x="0" y="932436"/>
                      </a:lnTo>
                      <a:lnTo>
                        <a:pt x="0" y="309540"/>
                      </a:lnTo>
                      <a:close/>
                    </a:path>
                  </a:pathLst>
                </a:custGeom>
                <a:solidFill>
                  <a:srgbClr val="00A6D1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062" name="Ellipse"/>
                <p:cNvSpPr/>
                <p:nvPr/>
              </p:nvSpPr>
              <p:spPr>
                <a:xfrm>
                  <a:off x="7392217" y="1831708"/>
                  <a:ext cx="276763" cy="316580"/>
                </a:xfrm>
                <a:custGeom>
                  <a:avLst/>
                  <a:gdLst/>
                  <a:ahLst/>
                  <a:cxnLst/>
                  <a:pathLst>
                    <a:path w="276763" h="316580">
                      <a:moveTo>
                        <a:pt x="0" y="158291"/>
                      </a:moveTo>
                      <a:cubicBezTo>
                        <a:pt x="0" y="70869"/>
                        <a:pt x="61956" y="0"/>
                        <a:pt x="138382" y="0"/>
                      </a:cubicBezTo>
                      <a:cubicBezTo>
                        <a:pt x="214807" y="0"/>
                        <a:pt x="276763" y="70869"/>
                        <a:pt x="276763" y="158291"/>
                      </a:cubicBezTo>
                      <a:cubicBezTo>
                        <a:pt x="276763" y="245711"/>
                        <a:pt x="214807" y="316580"/>
                        <a:pt x="138382" y="316580"/>
                      </a:cubicBezTo>
                      <a:cubicBezTo>
                        <a:pt x="61956" y="316580"/>
                        <a:pt x="0" y="245711"/>
                        <a:pt x="0" y="158291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065" name=""/>
                <p:cNvSpPr/>
                <p:nvPr/>
              </p:nvSpPr>
              <p:spPr>
                <a:xfrm>
                  <a:off x="7442938" y="1997988"/>
                  <a:ext cx="69574" cy="107076"/>
                </a:xfrm>
                <a:custGeom>
                  <a:avLst/>
                  <a:gdLst/>
                  <a:ahLst/>
                  <a:cxnLst/>
                  <a:pathLst>
                    <a:path w="69574" h="107076" fill="none">
                      <a:moveTo>
                        <a:pt x="0" y="107076"/>
                      </a:moveTo>
                      <a:cubicBezTo>
                        <a:pt x="71192" y="0"/>
                        <a:pt x="69574" y="0"/>
                        <a:pt x="69574" y="0"/>
                      </a:cubicBez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068" name="Ellipse"/>
                <p:cNvSpPr/>
                <p:nvPr/>
              </p:nvSpPr>
              <p:spPr>
                <a:xfrm>
                  <a:off x="7613113" y="1814668"/>
                  <a:ext cx="74428" cy="78038"/>
                </a:xfrm>
                <a:custGeom>
                  <a:avLst/>
                  <a:gdLst/>
                  <a:ahLst/>
                  <a:cxnLst/>
                  <a:pathLst>
                    <a:path w="74428" h="78038">
                      <a:moveTo>
                        <a:pt x="0" y="39019"/>
                      </a:moveTo>
                      <a:cubicBezTo>
                        <a:pt x="0" y="17469"/>
                        <a:pt x="16661" y="0"/>
                        <a:pt x="37214" y="0"/>
                      </a:cubicBezTo>
                      <a:cubicBezTo>
                        <a:pt x="57767" y="0"/>
                        <a:pt x="74428" y="17469"/>
                        <a:pt x="74428" y="39019"/>
                      </a:cubicBezTo>
                      <a:cubicBezTo>
                        <a:pt x="74428" y="60569"/>
                        <a:pt x="57767" y="78038"/>
                        <a:pt x="37214" y="78038"/>
                      </a:cubicBezTo>
                      <a:cubicBezTo>
                        <a:pt x="16661" y="78038"/>
                        <a:pt x="0" y="60569"/>
                        <a:pt x="0" y="39019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072" name="Ellipse"/>
                <p:cNvSpPr/>
                <p:nvPr/>
              </p:nvSpPr>
              <p:spPr>
                <a:xfrm>
                  <a:off x="7614739" y="1878226"/>
                  <a:ext cx="77182" cy="103447"/>
                </a:xfrm>
                <a:custGeom>
                  <a:avLst/>
                  <a:gdLst/>
                  <a:ahLst/>
                  <a:cxnLst/>
                  <a:pathLst>
                    <a:path w="77182" h="103447">
                      <a:moveTo>
                        <a:pt x="0" y="51723"/>
                      </a:moveTo>
                      <a:cubicBezTo>
                        <a:pt x="0" y="23157"/>
                        <a:pt x="17160" y="0"/>
                        <a:pt x="38328" y="0"/>
                      </a:cubicBezTo>
                      <a:cubicBezTo>
                        <a:pt x="59496" y="0"/>
                        <a:pt x="76657" y="23157"/>
                        <a:pt x="76657" y="51723"/>
                      </a:cubicBezTo>
                      <a:cubicBezTo>
                        <a:pt x="76657" y="80289"/>
                        <a:pt x="59496" y="103447"/>
                        <a:pt x="38328" y="103447"/>
                      </a:cubicBezTo>
                      <a:cubicBezTo>
                        <a:pt x="17160" y="103447"/>
                        <a:pt x="0" y="80289"/>
                        <a:pt x="0" y="51723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075" name="Ellipse"/>
                <p:cNvSpPr/>
                <p:nvPr/>
              </p:nvSpPr>
              <p:spPr>
                <a:xfrm rot="-900000">
                  <a:off x="7075100" y="2098018"/>
                  <a:ext cx="93627" cy="114644"/>
                </a:xfrm>
                <a:custGeom>
                  <a:avLst/>
                  <a:gdLst/>
                  <a:ahLst/>
                  <a:cxnLst/>
                  <a:pathLst>
                    <a:path w="93627" h="114644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8" y="0"/>
                        <a:pt x="93627" y="25664"/>
                        <a:pt x="93627" y="57322"/>
                      </a:cubicBezTo>
                      <a:cubicBezTo>
                        <a:pt x="93627" y="88980"/>
                        <a:pt x="72668" y="114644"/>
                        <a:pt x="46813" y="114644"/>
                      </a:cubicBezTo>
                      <a:cubicBezTo>
                        <a:pt x="20959" y="114644"/>
                        <a:pt x="0" y="88980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</p:grpSp>
          <p:sp>
            <p:nvSpPr>
              <p:cNvPr id="5397" name="Text 5397"/>
              <p:cNvSpPr txBox="1"/>
              <p:nvPr/>
            </p:nvSpPr>
            <p:spPr>
              <a:xfrm>
                <a:off x="6866712" y="2461155"/>
                <a:ext cx="1037149" cy="31166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XML Accelerator</a:t>
                </a:r>
              </a:p>
            </p:txBody>
          </p:sp>
        </p:grpSp>
        <p:grpSp>
          <p:nvGrpSpPr>
            <p:cNvPr id="11079" name=""/>
            <p:cNvGrpSpPr/>
            <p:nvPr/>
          </p:nvGrpSpPr>
          <p:grpSpPr>
            <a:xfrm>
              <a:off x="8405334" y="748727"/>
              <a:ext cx="469711" cy="653776"/>
              <a:chOff x="8405334" y="748727"/>
              <a:chExt cx="469711" cy="653776"/>
            </a:xfrm>
          </p:grpSpPr>
          <p:sp>
            <p:nvSpPr>
              <p:cNvPr id="11083" name=""/>
              <p:cNvSpPr/>
              <p:nvPr/>
            </p:nvSpPr>
            <p:spPr>
              <a:xfrm>
                <a:off x="8403019" y="803518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1086" name=""/>
              <p:cNvSpPr/>
              <p:nvPr/>
            </p:nvSpPr>
            <p:spPr>
              <a:xfrm>
                <a:off x="8816471" y="748965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89" name=""/>
              <p:cNvSpPr/>
              <p:nvPr/>
            </p:nvSpPr>
            <p:spPr>
              <a:xfrm>
                <a:off x="8403544" y="749852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92" name=""/>
              <p:cNvSpPr/>
              <p:nvPr/>
            </p:nvSpPr>
            <p:spPr>
              <a:xfrm>
                <a:off x="8453145" y="857700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1095" name=""/>
              <p:cNvSpPr/>
              <p:nvPr/>
            </p:nvSpPr>
            <p:spPr>
              <a:xfrm>
                <a:off x="8460086" y="904138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098" name=""/>
              <p:cNvSpPr/>
              <p:nvPr/>
            </p:nvSpPr>
            <p:spPr>
              <a:xfrm>
                <a:off x="8408534" y="1070261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101" name=""/>
              <p:cNvSpPr/>
              <p:nvPr/>
            </p:nvSpPr>
            <p:spPr>
              <a:xfrm>
                <a:off x="8408535" y="1332843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1106" name=""/>
            <p:cNvGrpSpPr/>
            <p:nvPr/>
          </p:nvGrpSpPr>
          <p:grpSpPr>
            <a:xfrm>
              <a:off x="8405334" y="1565128"/>
              <a:ext cx="469711" cy="653776"/>
              <a:chOff x="8405334" y="1565128"/>
              <a:chExt cx="469711" cy="653776"/>
            </a:xfrm>
          </p:grpSpPr>
          <p:sp>
            <p:nvSpPr>
              <p:cNvPr id="11109" name=""/>
              <p:cNvSpPr/>
              <p:nvPr/>
            </p:nvSpPr>
            <p:spPr>
              <a:xfrm>
                <a:off x="8403019" y="1619919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1112" name=""/>
              <p:cNvSpPr/>
              <p:nvPr/>
            </p:nvSpPr>
            <p:spPr>
              <a:xfrm>
                <a:off x="8816471" y="1565366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115" name=""/>
              <p:cNvSpPr/>
              <p:nvPr/>
            </p:nvSpPr>
            <p:spPr>
              <a:xfrm>
                <a:off x="8403544" y="1566253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18" name=""/>
              <p:cNvSpPr/>
              <p:nvPr/>
            </p:nvSpPr>
            <p:spPr>
              <a:xfrm>
                <a:off x="8453145" y="1674101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1121" name=""/>
              <p:cNvSpPr/>
              <p:nvPr/>
            </p:nvSpPr>
            <p:spPr>
              <a:xfrm>
                <a:off x="8460086" y="1720539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124" name=""/>
              <p:cNvSpPr/>
              <p:nvPr/>
            </p:nvSpPr>
            <p:spPr>
              <a:xfrm>
                <a:off x="8408534" y="1886663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127" name=""/>
              <p:cNvSpPr/>
              <p:nvPr/>
            </p:nvSpPr>
            <p:spPr>
              <a:xfrm>
                <a:off x="8408535" y="2149244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1132" name=""/>
            <p:cNvGrpSpPr/>
            <p:nvPr/>
          </p:nvGrpSpPr>
          <p:grpSpPr>
            <a:xfrm>
              <a:off x="8405334" y="2318919"/>
              <a:ext cx="469711" cy="653776"/>
              <a:chOff x="8405334" y="2318919"/>
              <a:chExt cx="469711" cy="653776"/>
            </a:xfrm>
          </p:grpSpPr>
          <p:sp>
            <p:nvSpPr>
              <p:cNvPr id="11135" name=""/>
              <p:cNvSpPr/>
              <p:nvPr/>
            </p:nvSpPr>
            <p:spPr>
              <a:xfrm>
                <a:off x="8403019" y="2373710"/>
                <a:ext cx="414173" cy="596827"/>
              </a:xfrm>
              <a:custGeom>
                <a:avLst/>
                <a:gdLst/>
                <a:ahLst/>
                <a:cxnLst/>
                <a:pathLst>
                  <a:path w="414173" h="596827">
                    <a:moveTo>
                      <a:pt x="0" y="596827"/>
                    </a:moveTo>
                    <a:lnTo>
                      <a:pt x="414173" y="596827"/>
                    </a:lnTo>
                    <a:lnTo>
                      <a:pt x="414173" y="0"/>
                    </a:lnTo>
                    <a:lnTo>
                      <a:pt x="1551" y="0"/>
                    </a:lnTo>
                    <a:lnTo>
                      <a:pt x="0" y="59682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1138" name=""/>
              <p:cNvSpPr/>
              <p:nvPr/>
            </p:nvSpPr>
            <p:spPr>
              <a:xfrm>
                <a:off x="8816471" y="2319157"/>
                <a:ext cx="55844" cy="648690"/>
              </a:xfrm>
              <a:custGeom>
                <a:avLst/>
                <a:gdLst/>
                <a:ahLst/>
                <a:cxnLst/>
                <a:pathLst>
                  <a:path w="55844" h="648690">
                    <a:moveTo>
                      <a:pt x="73" y="56487"/>
                    </a:moveTo>
                    <a:lnTo>
                      <a:pt x="55844" y="0"/>
                    </a:lnTo>
                    <a:lnTo>
                      <a:pt x="55844" y="594024"/>
                    </a:lnTo>
                    <a:lnTo>
                      <a:pt x="73" y="648690"/>
                    </a:lnTo>
                    <a:lnTo>
                      <a:pt x="73" y="5648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141" name=""/>
              <p:cNvSpPr/>
              <p:nvPr/>
            </p:nvSpPr>
            <p:spPr>
              <a:xfrm>
                <a:off x="8403544" y="2320044"/>
                <a:ext cx="468469" cy="56407"/>
              </a:xfrm>
              <a:custGeom>
                <a:avLst/>
                <a:gdLst/>
                <a:ahLst/>
                <a:cxnLst/>
                <a:pathLst>
                  <a:path w="468469" h="56407">
                    <a:moveTo>
                      <a:pt x="0" y="56407"/>
                    </a:moveTo>
                    <a:lnTo>
                      <a:pt x="412697" y="56407"/>
                    </a:lnTo>
                    <a:lnTo>
                      <a:pt x="468469" y="0"/>
                    </a:lnTo>
                    <a:lnTo>
                      <a:pt x="55917" y="0"/>
                    </a:lnTo>
                    <a:lnTo>
                      <a:pt x="0" y="56407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44" name=""/>
              <p:cNvSpPr/>
              <p:nvPr/>
            </p:nvSpPr>
            <p:spPr>
              <a:xfrm>
                <a:off x="8453145" y="2427892"/>
                <a:ext cx="164092" cy="96445"/>
              </a:xfrm>
              <a:custGeom>
                <a:avLst/>
                <a:gdLst/>
                <a:ahLst/>
                <a:cxnLst/>
                <a:pathLst>
                  <a:path w="164092" h="96445">
                    <a:moveTo>
                      <a:pt x="0" y="0"/>
                    </a:moveTo>
                    <a:lnTo>
                      <a:pt x="0" y="96445"/>
                    </a:lnTo>
                    <a:lnTo>
                      <a:pt x="164092" y="96445"/>
                    </a:lnTo>
                    <a:lnTo>
                      <a:pt x="1640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1147" name=""/>
              <p:cNvSpPr/>
              <p:nvPr/>
            </p:nvSpPr>
            <p:spPr>
              <a:xfrm>
                <a:off x="8460086" y="2474330"/>
                <a:ext cx="143475" cy="0"/>
              </a:xfrm>
              <a:custGeom>
                <a:avLst/>
                <a:gdLst/>
                <a:ahLst/>
                <a:cxnLst/>
                <a:pathLst>
                  <a:path w="143475" h="0" fill="none">
                    <a:moveTo>
                      <a:pt x="375" y="0"/>
                    </a:moveTo>
                    <a:lnTo>
                      <a:pt x="14385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150" name=""/>
              <p:cNvSpPr/>
              <p:nvPr/>
            </p:nvSpPr>
            <p:spPr>
              <a:xfrm>
                <a:off x="8408534" y="2640453"/>
                <a:ext cx="412432" cy="0"/>
              </a:xfrm>
              <a:custGeom>
                <a:avLst/>
                <a:gdLst/>
                <a:ahLst/>
                <a:cxnLst/>
                <a:pathLst>
                  <a:path w="412432" h="0" fill="none">
                    <a:moveTo>
                      <a:pt x="0" y="0"/>
                    </a:moveTo>
                    <a:lnTo>
                      <a:pt x="412432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153" name=""/>
              <p:cNvSpPr/>
              <p:nvPr/>
            </p:nvSpPr>
            <p:spPr>
              <a:xfrm>
                <a:off x="8408535" y="2903035"/>
                <a:ext cx="400974" cy="0"/>
              </a:xfrm>
              <a:custGeom>
                <a:avLst/>
                <a:gdLst/>
                <a:ahLst/>
                <a:cxnLst/>
                <a:pathLst>
                  <a:path w="400974" h="0" fill="none">
                    <a:moveTo>
                      <a:pt x="0" y="0"/>
                    </a:moveTo>
                    <a:lnTo>
                      <a:pt x="400974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1198" name=""/>
            <p:cNvGrpSpPr/>
            <p:nvPr/>
          </p:nvGrpSpPr>
          <p:grpSpPr>
            <a:xfrm>
              <a:off x="3372695" y="2645519"/>
              <a:ext cx="971637" cy="1132499"/>
              <a:chOff x="3372695" y="2645519"/>
              <a:chExt cx="971637" cy="1132499"/>
            </a:xfrm>
          </p:grpSpPr>
          <p:grpSp>
            <p:nvGrpSpPr>
              <p:cNvPr id="12171" name=""/>
              <p:cNvGrpSpPr/>
              <p:nvPr/>
            </p:nvGrpSpPr>
            <p:grpSpPr>
              <a:xfrm>
                <a:off x="3371981" y="2649424"/>
                <a:ext cx="801557" cy="1008870"/>
                <a:chOff x="3371981" y="2649424"/>
                <a:chExt cx="801557" cy="1008870"/>
              </a:xfrm>
            </p:grpSpPr>
            <p:sp>
              <p:nvSpPr>
                <p:cNvPr id="12174" name="Ellipse"/>
                <p:cNvSpPr/>
                <p:nvPr/>
              </p:nvSpPr>
              <p:spPr>
                <a:xfrm rot="-1500000">
                  <a:off x="4077393" y="2923905"/>
                  <a:ext cx="93627" cy="114644"/>
                </a:xfrm>
                <a:custGeom>
                  <a:avLst/>
                  <a:gdLst/>
                  <a:ahLst/>
                  <a:cxnLst/>
                  <a:pathLst>
                    <a:path w="93627" h="114644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7" y="0"/>
                        <a:pt x="93627" y="25664"/>
                        <a:pt x="93627" y="57322"/>
                      </a:cubicBezTo>
                      <a:cubicBezTo>
                        <a:pt x="93627" y="88981"/>
                        <a:pt x="72667" y="114644"/>
                        <a:pt x="46813" y="114644"/>
                      </a:cubicBezTo>
                      <a:cubicBezTo>
                        <a:pt x="20959" y="114644"/>
                        <a:pt x="0" y="88981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177" name=""/>
                <p:cNvSpPr/>
                <p:nvPr/>
              </p:nvSpPr>
              <p:spPr>
                <a:xfrm rot="-600000">
                  <a:off x="3991386" y="2930456"/>
                  <a:ext cx="171967" cy="160502"/>
                </a:xfrm>
                <a:custGeom>
                  <a:avLst/>
                  <a:gdLst/>
                  <a:ahLst/>
                  <a:cxnLst/>
                  <a:pathLst>
                    <a:path w="171967" h="160502">
                      <a:moveTo>
                        <a:pt x="392" y="50791"/>
                      </a:moveTo>
                      <a:cubicBezTo>
                        <a:pt x="392" y="50791"/>
                        <a:pt x="127007" y="2979"/>
                        <a:pt x="127007" y="-841"/>
                      </a:cubicBezTo>
                      <a:cubicBezTo>
                        <a:pt x="190062" y="33552"/>
                        <a:pt x="168564" y="106160"/>
                        <a:pt x="168564" y="106160"/>
                      </a:cubicBezTo>
                      <a:lnTo>
                        <a:pt x="39113" y="159660"/>
                      </a:lnTo>
                      <a:cubicBezTo>
                        <a:pt x="39112" y="159660"/>
                        <a:pt x="392" y="50791"/>
                        <a:pt x="392" y="507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180" name=""/>
                <p:cNvSpPr/>
                <p:nvPr/>
              </p:nvSpPr>
              <p:spPr>
                <a:xfrm>
                  <a:off x="3453306" y="2961562"/>
                  <a:ext cx="126109" cy="699331"/>
                </a:xfrm>
                <a:custGeom>
                  <a:avLst/>
                  <a:gdLst/>
                  <a:ahLst/>
                  <a:cxnLst/>
                  <a:pathLst>
                    <a:path w="126109" h="699331">
                      <a:moveTo>
                        <a:pt x="0" y="0"/>
                      </a:moveTo>
                      <a:lnTo>
                        <a:pt x="126109" y="76429"/>
                      </a:lnTo>
                      <a:lnTo>
                        <a:pt x="126109" y="699331"/>
                      </a:lnTo>
                      <a:lnTo>
                        <a:pt x="0" y="6057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CC77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183" name=""/>
                <p:cNvSpPr/>
                <p:nvPr/>
              </p:nvSpPr>
              <p:spPr>
                <a:xfrm>
                  <a:off x="3453307" y="2648202"/>
                  <a:ext cx="622902" cy="389791"/>
                </a:xfrm>
                <a:custGeom>
                  <a:avLst/>
                  <a:gdLst/>
                  <a:ahLst/>
                  <a:cxnLst/>
                  <a:pathLst>
                    <a:path w="622902" h="389791">
                      <a:moveTo>
                        <a:pt x="622902" y="80251"/>
                      </a:moveTo>
                      <a:lnTo>
                        <a:pt x="126109" y="389791"/>
                      </a:lnTo>
                      <a:lnTo>
                        <a:pt x="0" y="313362"/>
                      </a:lnTo>
                      <a:lnTo>
                        <a:pt x="494883" y="0"/>
                      </a:lnTo>
                      <a:lnTo>
                        <a:pt x="622902" y="80251"/>
                      </a:lnTo>
                      <a:close/>
                    </a:path>
                  </a:pathLst>
                </a:custGeom>
                <a:solidFill>
                  <a:srgbClr val="99CC77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186" name=""/>
                <p:cNvSpPr/>
                <p:nvPr/>
              </p:nvSpPr>
              <p:spPr>
                <a:xfrm>
                  <a:off x="3397360" y="3244505"/>
                  <a:ext cx="171967" cy="179609"/>
                </a:xfrm>
                <a:custGeom>
                  <a:avLst/>
                  <a:gdLst/>
                  <a:ahLst/>
                  <a:cxnLst/>
                  <a:pathLst>
                    <a:path w="171967" h="179609">
                      <a:moveTo>
                        <a:pt x="898" y="66035"/>
                      </a:moveTo>
                      <a:cubicBezTo>
                        <a:pt x="898" y="66035"/>
                        <a:pt x="127006" y="2979"/>
                        <a:pt x="127006" y="-842"/>
                      </a:cubicBezTo>
                      <a:cubicBezTo>
                        <a:pt x="190061" y="33552"/>
                        <a:pt x="168563" y="106159"/>
                        <a:pt x="168563" y="106159"/>
                      </a:cubicBezTo>
                      <a:lnTo>
                        <a:pt x="42934" y="178768"/>
                      </a:lnTo>
                      <a:cubicBezTo>
                        <a:pt x="42933" y="178768"/>
                        <a:pt x="898" y="66035"/>
                        <a:pt x="898" y="6603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189" name=""/>
                <p:cNvSpPr/>
                <p:nvPr/>
              </p:nvSpPr>
              <p:spPr>
                <a:xfrm>
                  <a:off x="3452748" y="3273625"/>
                  <a:ext cx="107001" cy="82162"/>
                </a:xfrm>
                <a:custGeom>
                  <a:avLst/>
                  <a:gdLst/>
                  <a:ahLst/>
                  <a:cxnLst/>
                  <a:pathLst>
                    <a:path w="107001" h="82162">
                      <a:moveTo>
                        <a:pt x="917" y="46469"/>
                      </a:moveTo>
                      <a:cubicBezTo>
                        <a:pt x="15330" y="37026"/>
                        <a:pt x="96174" y="0"/>
                        <a:pt x="96174" y="0"/>
                      </a:cubicBezTo>
                      <a:lnTo>
                        <a:pt x="106433" y="39446"/>
                      </a:lnTo>
                      <a:lnTo>
                        <a:pt x="18113" y="81720"/>
                      </a:lnTo>
                      <a:cubicBezTo>
                        <a:pt x="18113" y="81766"/>
                        <a:pt x="13538" y="63176"/>
                        <a:pt x="917" y="464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9C8"/>
                    </a:gs>
                    <a:gs pos="100000">
                      <a:srgbClr val="FFFFFF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2192" name=""/>
                <p:cNvSpPr/>
                <p:nvPr/>
              </p:nvSpPr>
              <p:spPr>
                <a:xfrm>
                  <a:off x="3579416" y="2728453"/>
                  <a:ext cx="496793" cy="932444"/>
                </a:xfrm>
                <a:custGeom>
                  <a:avLst/>
                  <a:gdLst/>
                  <a:ahLst/>
                  <a:cxnLst/>
                  <a:pathLst>
                    <a:path w="496793" h="932444">
                      <a:moveTo>
                        <a:pt x="0" y="309540"/>
                      </a:moveTo>
                      <a:lnTo>
                        <a:pt x="496793" y="0"/>
                      </a:lnTo>
                      <a:lnTo>
                        <a:pt x="496793" y="622901"/>
                      </a:lnTo>
                      <a:lnTo>
                        <a:pt x="0" y="932444"/>
                      </a:lnTo>
                      <a:lnTo>
                        <a:pt x="0" y="309540"/>
                      </a:lnTo>
                      <a:close/>
                    </a:path>
                  </a:pathLst>
                </a:custGeom>
                <a:solidFill>
                  <a:srgbClr val="7EBF53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2195" name="Ellipse"/>
                <p:cNvSpPr/>
                <p:nvPr/>
              </p:nvSpPr>
              <p:spPr>
                <a:xfrm>
                  <a:off x="3689599" y="3043833"/>
                  <a:ext cx="276763" cy="316580"/>
                </a:xfrm>
                <a:custGeom>
                  <a:avLst/>
                  <a:gdLst/>
                  <a:ahLst/>
                  <a:cxnLst/>
                  <a:pathLst>
                    <a:path w="276763" h="316580">
                      <a:moveTo>
                        <a:pt x="0" y="158291"/>
                      </a:moveTo>
                      <a:cubicBezTo>
                        <a:pt x="0" y="70869"/>
                        <a:pt x="61956" y="0"/>
                        <a:pt x="138382" y="0"/>
                      </a:cubicBezTo>
                      <a:cubicBezTo>
                        <a:pt x="214807" y="0"/>
                        <a:pt x="276763" y="70869"/>
                        <a:pt x="276763" y="158291"/>
                      </a:cubicBezTo>
                      <a:cubicBezTo>
                        <a:pt x="276763" y="245711"/>
                        <a:pt x="214807" y="316580"/>
                        <a:pt x="138382" y="316580"/>
                      </a:cubicBezTo>
                      <a:cubicBezTo>
                        <a:pt x="61956" y="316580"/>
                        <a:pt x="0" y="245711"/>
                        <a:pt x="0" y="158291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198" name=""/>
                <p:cNvSpPr/>
                <p:nvPr/>
              </p:nvSpPr>
              <p:spPr>
                <a:xfrm>
                  <a:off x="3740319" y="3210113"/>
                  <a:ext cx="69574" cy="107076"/>
                </a:xfrm>
                <a:custGeom>
                  <a:avLst/>
                  <a:gdLst/>
                  <a:ahLst/>
                  <a:cxnLst/>
                  <a:pathLst>
                    <a:path w="69574" h="107076" fill="none">
                      <a:moveTo>
                        <a:pt x="0" y="107076"/>
                      </a:moveTo>
                      <a:cubicBezTo>
                        <a:pt x="71192" y="0"/>
                        <a:pt x="69574" y="0"/>
                        <a:pt x="69574" y="0"/>
                      </a:cubicBez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01" name="Ellipse"/>
                <p:cNvSpPr/>
                <p:nvPr/>
              </p:nvSpPr>
              <p:spPr>
                <a:xfrm>
                  <a:off x="3910493" y="3026793"/>
                  <a:ext cx="74428" cy="78038"/>
                </a:xfrm>
                <a:custGeom>
                  <a:avLst/>
                  <a:gdLst/>
                  <a:ahLst/>
                  <a:cxnLst/>
                  <a:pathLst>
                    <a:path w="74428" h="78038">
                      <a:moveTo>
                        <a:pt x="0" y="39019"/>
                      </a:moveTo>
                      <a:cubicBezTo>
                        <a:pt x="0" y="17469"/>
                        <a:pt x="16661" y="0"/>
                        <a:pt x="37214" y="0"/>
                      </a:cubicBezTo>
                      <a:cubicBezTo>
                        <a:pt x="57766" y="0"/>
                        <a:pt x="74428" y="17469"/>
                        <a:pt x="74428" y="39019"/>
                      </a:cubicBezTo>
                      <a:cubicBezTo>
                        <a:pt x="74428" y="60569"/>
                        <a:pt x="57766" y="78038"/>
                        <a:pt x="37214" y="78038"/>
                      </a:cubicBezTo>
                      <a:cubicBezTo>
                        <a:pt x="16661" y="78038"/>
                        <a:pt x="0" y="60569"/>
                        <a:pt x="0" y="39019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04" name="Ellipse"/>
                <p:cNvSpPr/>
                <p:nvPr/>
              </p:nvSpPr>
              <p:spPr>
                <a:xfrm>
                  <a:off x="3912119" y="3090350"/>
                  <a:ext cx="77182" cy="103447"/>
                </a:xfrm>
                <a:custGeom>
                  <a:avLst/>
                  <a:gdLst/>
                  <a:ahLst/>
                  <a:cxnLst/>
                  <a:pathLst>
                    <a:path w="77182" h="103447">
                      <a:moveTo>
                        <a:pt x="0" y="51723"/>
                      </a:moveTo>
                      <a:cubicBezTo>
                        <a:pt x="0" y="23157"/>
                        <a:pt x="17160" y="0"/>
                        <a:pt x="38328" y="0"/>
                      </a:cubicBezTo>
                      <a:cubicBezTo>
                        <a:pt x="59496" y="0"/>
                        <a:pt x="76657" y="23157"/>
                        <a:pt x="76657" y="51723"/>
                      </a:cubicBezTo>
                      <a:cubicBezTo>
                        <a:pt x="76657" y="80289"/>
                        <a:pt x="59496" y="103447"/>
                        <a:pt x="38328" y="103447"/>
                      </a:cubicBezTo>
                      <a:cubicBezTo>
                        <a:pt x="17160" y="103447"/>
                        <a:pt x="0" y="80289"/>
                        <a:pt x="0" y="51723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2207" name="Ellipse"/>
                <p:cNvSpPr/>
                <p:nvPr/>
              </p:nvSpPr>
              <p:spPr>
                <a:xfrm rot="-900000">
                  <a:off x="3372481" y="3310143"/>
                  <a:ext cx="93627" cy="114644"/>
                </a:xfrm>
                <a:custGeom>
                  <a:avLst/>
                  <a:gdLst/>
                  <a:ahLst/>
                  <a:cxnLst/>
                  <a:pathLst>
                    <a:path w="93627" h="114644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8" y="0"/>
                        <a:pt x="93627" y="25664"/>
                        <a:pt x="93627" y="57322"/>
                      </a:cubicBezTo>
                      <a:cubicBezTo>
                        <a:pt x="93627" y="88980"/>
                        <a:pt x="72668" y="114644"/>
                        <a:pt x="46813" y="114644"/>
                      </a:cubicBezTo>
                      <a:cubicBezTo>
                        <a:pt x="20959" y="114644"/>
                        <a:pt x="0" y="88980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</p:grpSp>
          <p:grpSp>
            <p:nvGrpSpPr>
              <p:cNvPr id="11158" name=""/>
              <p:cNvGrpSpPr/>
              <p:nvPr/>
            </p:nvGrpSpPr>
            <p:grpSpPr>
              <a:xfrm>
                <a:off x="3544602" y="2762391"/>
                <a:ext cx="801557" cy="1008870"/>
                <a:chOff x="3544602" y="2762391"/>
                <a:chExt cx="801557" cy="1008870"/>
              </a:xfrm>
            </p:grpSpPr>
            <p:sp>
              <p:nvSpPr>
                <p:cNvPr id="11161" name="Ellipse"/>
                <p:cNvSpPr/>
                <p:nvPr/>
              </p:nvSpPr>
              <p:spPr>
                <a:xfrm rot="-1500000">
                  <a:off x="4250013" y="3036872"/>
                  <a:ext cx="93627" cy="114644"/>
                </a:xfrm>
                <a:custGeom>
                  <a:avLst/>
                  <a:gdLst/>
                  <a:ahLst/>
                  <a:cxnLst/>
                  <a:pathLst>
                    <a:path w="93627" h="114644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7" y="0"/>
                        <a:pt x="93627" y="25664"/>
                        <a:pt x="93627" y="57322"/>
                      </a:cubicBezTo>
                      <a:cubicBezTo>
                        <a:pt x="93627" y="88981"/>
                        <a:pt x="72667" y="114644"/>
                        <a:pt x="46813" y="114644"/>
                      </a:cubicBezTo>
                      <a:cubicBezTo>
                        <a:pt x="20959" y="114644"/>
                        <a:pt x="0" y="88981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164" name=""/>
                <p:cNvSpPr/>
                <p:nvPr/>
              </p:nvSpPr>
              <p:spPr>
                <a:xfrm rot="-600000">
                  <a:off x="4164008" y="3043423"/>
                  <a:ext cx="171967" cy="160502"/>
                </a:xfrm>
                <a:custGeom>
                  <a:avLst/>
                  <a:gdLst/>
                  <a:ahLst/>
                  <a:cxnLst/>
                  <a:pathLst>
                    <a:path w="171967" h="160502">
                      <a:moveTo>
                        <a:pt x="392" y="50791"/>
                      </a:moveTo>
                      <a:cubicBezTo>
                        <a:pt x="392" y="50791"/>
                        <a:pt x="127007" y="2979"/>
                        <a:pt x="127007" y="-841"/>
                      </a:cubicBezTo>
                      <a:cubicBezTo>
                        <a:pt x="190062" y="33552"/>
                        <a:pt x="168564" y="106160"/>
                        <a:pt x="168564" y="106160"/>
                      </a:cubicBezTo>
                      <a:lnTo>
                        <a:pt x="39113" y="159660"/>
                      </a:lnTo>
                      <a:cubicBezTo>
                        <a:pt x="39112" y="159660"/>
                        <a:pt x="392" y="50791"/>
                        <a:pt x="392" y="5079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1167" name=""/>
                <p:cNvSpPr/>
                <p:nvPr/>
              </p:nvSpPr>
              <p:spPr>
                <a:xfrm>
                  <a:off x="3625927" y="3074530"/>
                  <a:ext cx="126109" cy="699331"/>
                </a:xfrm>
                <a:custGeom>
                  <a:avLst/>
                  <a:gdLst/>
                  <a:ahLst/>
                  <a:cxnLst/>
                  <a:pathLst>
                    <a:path w="126109" h="699331">
                      <a:moveTo>
                        <a:pt x="0" y="0"/>
                      </a:moveTo>
                      <a:lnTo>
                        <a:pt x="126109" y="76429"/>
                      </a:lnTo>
                      <a:lnTo>
                        <a:pt x="126109" y="699331"/>
                      </a:lnTo>
                      <a:lnTo>
                        <a:pt x="0" y="6057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CC77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170" name=""/>
                <p:cNvSpPr/>
                <p:nvPr/>
              </p:nvSpPr>
              <p:spPr>
                <a:xfrm>
                  <a:off x="3625927" y="2761169"/>
                  <a:ext cx="622902" cy="389791"/>
                </a:xfrm>
                <a:custGeom>
                  <a:avLst/>
                  <a:gdLst/>
                  <a:ahLst/>
                  <a:cxnLst/>
                  <a:pathLst>
                    <a:path w="622902" h="389791">
                      <a:moveTo>
                        <a:pt x="622902" y="80251"/>
                      </a:moveTo>
                      <a:lnTo>
                        <a:pt x="126109" y="389791"/>
                      </a:lnTo>
                      <a:lnTo>
                        <a:pt x="0" y="313362"/>
                      </a:lnTo>
                      <a:lnTo>
                        <a:pt x="494883" y="0"/>
                      </a:lnTo>
                      <a:lnTo>
                        <a:pt x="622902" y="80251"/>
                      </a:lnTo>
                      <a:close/>
                    </a:path>
                  </a:pathLst>
                </a:custGeom>
                <a:solidFill>
                  <a:srgbClr val="99CC77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173" name=""/>
                <p:cNvSpPr/>
                <p:nvPr/>
              </p:nvSpPr>
              <p:spPr>
                <a:xfrm>
                  <a:off x="3569981" y="3357472"/>
                  <a:ext cx="171967" cy="179609"/>
                </a:xfrm>
                <a:custGeom>
                  <a:avLst/>
                  <a:gdLst/>
                  <a:ahLst/>
                  <a:cxnLst/>
                  <a:pathLst>
                    <a:path w="171967" h="179609">
                      <a:moveTo>
                        <a:pt x="898" y="66035"/>
                      </a:moveTo>
                      <a:cubicBezTo>
                        <a:pt x="898" y="66035"/>
                        <a:pt x="127006" y="2979"/>
                        <a:pt x="127006" y="-842"/>
                      </a:cubicBezTo>
                      <a:cubicBezTo>
                        <a:pt x="190061" y="33552"/>
                        <a:pt x="168563" y="106159"/>
                        <a:pt x="168563" y="106159"/>
                      </a:cubicBezTo>
                      <a:lnTo>
                        <a:pt x="42934" y="178768"/>
                      </a:lnTo>
                      <a:cubicBezTo>
                        <a:pt x="42933" y="178768"/>
                        <a:pt x="898" y="66035"/>
                        <a:pt x="898" y="6603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9900"/>
                    </a:gs>
                    <a:gs pos="100000">
                      <a:srgbClr val="FFFFFF"/>
                    </a:gs>
                  </a:gsLst>
                  <a:lin ang="162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1176" name=""/>
                <p:cNvSpPr/>
                <p:nvPr/>
              </p:nvSpPr>
              <p:spPr>
                <a:xfrm>
                  <a:off x="3625369" y="3386592"/>
                  <a:ext cx="107001" cy="82162"/>
                </a:xfrm>
                <a:custGeom>
                  <a:avLst/>
                  <a:gdLst/>
                  <a:ahLst/>
                  <a:cxnLst/>
                  <a:pathLst>
                    <a:path w="107001" h="82162">
                      <a:moveTo>
                        <a:pt x="917" y="46469"/>
                      </a:moveTo>
                      <a:cubicBezTo>
                        <a:pt x="15330" y="37026"/>
                        <a:pt x="96174" y="0"/>
                        <a:pt x="96174" y="0"/>
                      </a:cubicBezTo>
                      <a:lnTo>
                        <a:pt x="106433" y="39446"/>
                      </a:lnTo>
                      <a:lnTo>
                        <a:pt x="18113" y="81720"/>
                      </a:lnTo>
                      <a:cubicBezTo>
                        <a:pt x="18113" y="81766"/>
                        <a:pt x="13538" y="63176"/>
                        <a:pt x="917" y="464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9C8"/>
                    </a:gs>
                    <a:gs pos="100000">
                      <a:srgbClr val="FFFFFF"/>
                    </a:gs>
                  </a:gsLst>
                  <a:lin ang="13500000" scaled="0"/>
                </a:gradFill>
                <a:ln w="8580" cap="flat">
                  <a:noFill/>
                  <a:miter lim="800000"/>
                </a:ln>
              </p:spPr>
            </p:sp>
            <p:sp>
              <p:nvSpPr>
                <p:cNvPr id="11179" name=""/>
                <p:cNvSpPr/>
                <p:nvPr/>
              </p:nvSpPr>
              <p:spPr>
                <a:xfrm>
                  <a:off x="3752037" y="2841420"/>
                  <a:ext cx="496793" cy="932444"/>
                </a:xfrm>
                <a:custGeom>
                  <a:avLst/>
                  <a:gdLst/>
                  <a:ahLst/>
                  <a:cxnLst/>
                  <a:pathLst>
                    <a:path w="496793" h="932444">
                      <a:moveTo>
                        <a:pt x="0" y="309540"/>
                      </a:moveTo>
                      <a:lnTo>
                        <a:pt x="496793" y="0"/>
                      </a:lnTo>
                      <a:lnTo>
                        <a:pt x="496793" y="622901"/>
                      </a:lnTo>
                      <a:lnTo>
                        <a:pt x="0" y="932444"/>
                      </a:lnTo>
                      <a:lnTo>
                        <a:pt x="0" y="309540"/>
                      </a:lnTo>
                      <a:close/>
                    </a:path>
                  </a:pathLst>
                </a:custGeom>
                <a:solidFill>
                  <a:srgbClr val="7EBF53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11182" name="Ellipse"/>
                <p:cNvSpPr/>
                <p:nvPr/>
              </p:nvSpPr>
              <p:spPr>
                <a:xfrm>
                  <a:off x="3862220" y="3156800"/>
                  <a:ext cx="276763" cy="316580"/>
                </a:xfrm>
                <a:custGeom>
                  <a:avLst/>
                  <a:gdLst/>
                  <a:ahLst/>
                  <a:cxnLst/>
                  <a:pathLst>
                    <a:path w="276763" h="316580">
                      <a:moveTo>
                        <a:pt x="0" y="158291"/>
                      </a:moveTo>
                      <a:cubicBezTo>
                        <a:pt x="0" y="70869"/>
                        <a:pt x="61956" y="0"/>
                        <a:pt x="138382" y="0"/>
                      </a:cubicBezTo>
                      <a:cubicBezTo>
                        <a:pt x="214807" y="0"/>
                        <a:pt x="276763" y="70869"/>
                        <a:pt x="276763" y="158291"/>
                      </a:cubicBezTo>
                      <a:cubicBezTo>
                        <a:pt x="276763" y="245711"/>
                        <a:pt x="214807" y="316580"/>
                        <a:pt x="138382" y="316580"/>
                      </a:cubicBezTo>
                      <a:cubicBezTo>
                        <a:pt x="61956" y="316580"/>
                        <a:pt x="0" y="245711"/>
                        <a:pt x="0" y="158291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185" name=""/>
                <p:cNvSpPr/>
                <p:nvPr/>
              </p:nvSpPr>
              <p:spPr>
                <a:xfrm>
                  <a:off x="3912940" y="3323080"/>
                  <a:ext cx="69574" cy="107076"/>
                </a:xfrm>
                <a:custGeom>
                  <a:avLst/>
                  <a:gdLst/>
                  <a:ahLst/>
                  <a:cxnLst/>
                  <a:pathLst>
                    <a:path w="69574" h="107076" fill="none">
                      <a:moveTo>
                        <a:pt x="0" y="107076"/>
                      </a:moveTo>
                      <a:cubicBezTo>
                        <a:pt x="71192" y="0"/>
                        <a:pt x="69574" y="0"/>
                        <a:pt x="69574" y="0"/>
                      </a:cubicBez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188" name="Ellipse"/>
                <p:cNvSpPr/>
                <p:nvPr/>
              </p:nvSpPr>
              <p:spPr>
                <a:xfrm>
                  <a:off x="4083114" y="3139760"/>
                  <a:ext cx="74428" cy="78038"/>
                </a:xfrm>
                <a:custGeom>
                  <a:avLst/>
                  <a:gdLst/>
                  <a:ahLst/>
                  <a:cxnLst/>
                  <a:pathLst>
                    <a:path w="74428" h="78038">
                      <a:moveTo>
                        <a:pt x="0" y="39019"/>
                      </a:moveTo>
                      <a:cubicBezTo>
                        <a:pt x="0" y="17469"/>
                        <a:pt x="16661" y="0"/>
                        <a:pt x="37214" y="0"/>
                      </a:cubicBezTo>
                      <a:cubicBezTo>
                        <a:pt x="57766" y="0"/>
                        <a:pt x="74428" y="17469"/>
                        <a:pt x="74428" y="39019"/>
                      </a:cubicBezTo>
                      <a:cubicBezTo>
                        <a:pt x="74428" y="60569"/>
                        <a:pt x="57766" y="78038"/>
                        <a:pt x="37214" y="78038"/>
                      </a:cubicBezTo>
                      <a:cubicBezTo>
                        <a:pt x="16661" y="78038"/>
                        <a:pt x="0" y="60569"/>
                        <a:pt x="0" y="39019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191" name="Ellipse"/>
                <p:cNvSpPr/>
                <p:nvPr/>
              </p:nvSpPr>
              <p:spPr>
                <a:xfrm>
                  <a:off x="4084741" y="3203318"/>
                  <a:ext cx="77182" cy="103447"/>
                </a:xfrm>
                <a:custGeom>
                  <a:avLst/>
                  <a:gdLst/>
                  <a:ahLst/>
                  <a:cxnLst/>
                  <a:pathLst>
                    <a:path w="77182" h="103447">
                      <a:moveTo>
                        <a:pt x="0" y="51723"/>
                      </a:moveTo>
                      <a:cubicBezTo>
                        <a:pt x="0" y="23157"/>
                        <a:pt x="17160" y="0"/>
                        <a:pt x="38328" y="0"/>
                      </a:cubicBezTo>
                      <a:cubicBezTo>
                        <a:pt x="59496" y="0"/>
                        <a:pt x="76657" y="23157"/>
                        <a:pt x="76657" y="51723"/>
                      </a:cubicBezTo>
                      <a:cubicBezTo>
                        <a:pt x="76657" y="80289"/>
                        <a:pt x="59496" y="103447"/>
                        <a:pt x="38328" y="103447"/>
                      </a:cubicBezTo>
                      <a:cubicBezTo>
                        <a:pt x="17160" y="103447"/>
                        <a:pt x="0" y="80289"/>
                        <a:pt x="0" y="51723"/>
                      </a:cubicBezTo>
                      <a:close/>
                    </a:path>
                  </a:pathLst>
                </a:custGeom>
                <a:noFill/>
                <a:ln w="17159" cap="flat">
                  <a:solidFill>
                    <a:srgbClr val="FFFFFF"/>
                  </a:solidFill>
                  <a:miter lim="800000"/>
                </a:ln>
              </p:spPr>
            </p:sp>
            <p:sp>
              <p:nvSpPr>
                <p:cNvPr id="11194" name="Ellipse"/>
                <p:cNvSpPr/>
                <p:nvPr/>
              </p:nvSpPr>
              <p:spPr>
                <a:xfrm rot="-900000">
                  <a:off x="3545102" y="3423110"/>
                  <a:ext cx="93627" cy="114644"/>
                </a:xfrm>
                <a:custGeom>
                  <a:avLst/>
                  <a:gdLst/>
                  <a:ahLst/>
                  <a:cxnLst/>
                  <a:pathLst>
                    <a:path w="93627" h="114644">
                      <a:moveTo>
                        <a:pt x="0" y="57322"/>
                      </a:moveTo>
                      <a:cubicBezTo>
                        <a:pt x="0" y="25664"/>
                        <a:pt x="20959" y="0"/>
                        <a:pt x="46813" y="0"/>
                      </a:cubicBezTo>
                      <a:cubicBezTo>
                        <a:pt x="72668" y="0"/>
                        <a:pt x="93627" y="25664"/>
                        <a:pt x="93627" y="57322"/>
                      </a:cubicBezTo>
                      <a:cubicBezTo>
                        <a:pt x="93627" y="88980"/>
                        <a:pt x="72668" y="114644"/>
                        <a:pt x="46813" y="114644"/>
                      </a:cubicBezTo>
                      <a:cubicBezTo>
                        <a:pt x="20959" y="114644"/>
                        <a:pt x="0" y="88980"/>
                        <a:pt x="0" y="57322"/>
                      </a:cubicBezTo>
                      <a:close/>
                    </a:path>
                  </a:pathLst>
                </a:custGeom>
                <a:solidFill>
                  <a:srgbClr val="F09000"/>
                </a:solidFill>
                <a:ln w="8580" cap="flat">
                  <a:noFill/>
                  <a:miter lim="800000"/>
                </a:ln>
              </p:spPr>
            </p:sp>
            <p:sp>
              <p:nvSpPr>
                <p:cNvPr id="5398" name="Text 5398"/>
                <p:cNvSpPr txBox="1"/>
                <p:nvPr/>
              </p:nvSpPr>
              <p:spPr>
                <a:xfrm>
                  <a:off x="3504348" y="3767816"/>
                  <a:ext cx="882064" cy="309553"/>
                </a:xfrm>
                <a:prstGeom prst="rect">
                  <a:avLst/>
                </a:prstGeom>
                <a:noFill/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Secure XML </a:t>
                  </a:r>
                  <a:r>
                    <a:rPr sz="760">
                      <a:solidFill>
                        <a:srgbClr val="000000"/>
                      </a:solidFill>
                      <a:latin typeface="Arial"/>
                    </a:rPr>
                    <a:t>Router</a:t>
                  </a:r>
                </a:p>
              </p:txBody>
            </p:sp>
          </p:grpSp>
        </p:grpSp>
        <p:sp>
          <p:nvSpPr>
            <p:cNvPr id="11199" name="Rectangle"/>
            <p:cNvSpPr/>
            <p:nvPr/>
          </p:nvSpPr>
          <p:spPr>
            <a:xfrm>
              <a:off x="5675049" y="840434"/>
              <a:ext cx="152001" cy="2219200"/>
            </a:xfrm>
            <a:custGeom>
              <a:avLst/>
              <a:gdLst/>
              <a:ahLst/>
              <a:cxnLst/>
              <a:pathLst>
                <a:path w="152001" h="2219200">
                  <a:moveTo>
                    <a:pt x="0" y="0"/>
                  </a:moveTo>
                  <a:lnTo>
                    <a:pt x="152001" y="0"/>
                  </a:lnTo>
                  <a:lnTo>
                    <a:pt x="152001" y="2219200"/>
                  </a:lnTo>
                  <a:lnTo>
                    <a:pt x="0" y="2219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B3FF"/>
            </a:solidFill>
            <a:ln w="8580" cap="flat">
              <a:noFill/>
              <a:miter lim="800000"/>
            </a:ln>
          </p:spPr>
        </p:sp>
        <p:sp>
          <p:nvSpPr>
            <p:cNvPr id="11201" name="Rectangle"/>
            <p:cNvSpPr/>
            <p:nvPr/>
          </p:nvSpPr>
          <p:spPr>
            <a:xfrm>
              <a:off x="5675049" y="4132047"/>
              <a:ext cx="152001" cy="2280000"/>
            </a:xfrm>
            <a:custGeom>
              <a:avLst/>
              <a:gdLst/>
              <a:ahLst/>
              <a:cxnLst/>
              <a:pathLst>
                <a:path w="152001" h="2280000">
                  <a:moveTo>
                    <a:pt x="0" y="0"/>
                  </a:moveTo>
                  <a:lnTo>
                    <a:pt x="152001" y="0"/>
                  </a:lnTo>
                  <a:lnTo>
                    <a:pt x="152001" y="2280000"/>
                  </a:lnTo>
                  <a:lnTo>
                    <a:pt x="0" y="228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B3FF"/>
            </a:solidFill>
            <a:ln w="8580" cap="flat">
              <a:noFill/>
              <a:miter lim="800000"/>
            </a:ln>
          </p:spPr>
        </p:sp>
        <p:grpSp>
          <p:nvGrpSpPr>
            <p:cNvPr id="10373" name=""/>
            <p:cNvGrpSpPr/>
            <p:nvPr/>
          </p:nvGrpSpPr>
          <p:grpSpPr>
            <a:xfrm>
              <a:off x="2419694" y="5097353"/>
              <a:ext cx="728190" cy="849376"/>
              <a:chOff x="2419694" y="5097353"/>
              <a:chExt cx="728190" cy="849376"/>
            </a:xfrm>
          </p:grpSpPr>
          <p:sp>
            <p:nvSpPr>
              <p:cNvPr id="10560" name=""/>
              <p:cNvSpPr/>
              <p:nvPr/>
            </p:nvSpPr>
            <p:spPr>
              <a:xfrm>
                <a:off x="2683013" y="5673695"/>
                <a:ext cx="465236" cy="271866"/>
              </a:xfrm>
              <a:custGeom>
                <a:avLst/>
                <a:gdLst/>
                <a:ahLst/>
                <a:cxnLst/>
                <a:pathLst>
                  <a:path w="465236" h="271866">
                    <a:moveTo>
                      <a:pt x="354861" y="0"/>
                    </a:moveTo>
                    <a:lnTo>
                      <a:pt x="0" y="271866"/>
                    </a:lnTo>
                    <a:lnTo>
                      <a:pt x="217092" y="271866"/>
                    </a:lnTo>
                    <a:cubicBezTo>
                      <a:pt x="301840" y="264339"/>
                      <a:pt x="381267" y="231536"/>
                      <a:pt x="442533" y="178762"/>
                    </a:cubicBezTo>
                    <a:cubicBezTo>
                      <a:pt x="467835" y="146058"/>
                      <a:pt x="472367" y="104003"/>
                      <a:pt x="454512" y="67598"/>
                    </a:cubicBezTo>
                    <a:cubicBezTo>
                      <a:pt x="436658" y="31193"/>
                      <a:pt x="398959" y="5620"/>
                      <a:pt x="354862" y="0"/>
                    </a:cubicBezTo>
                    <a:close/>
                  </a:path>
                </a:pathLst>
              </a:custGeom>
              <a:solidFill>
                <a:srgbClr val="E2E9F3"/>
              </a:solidFill>
              <a:ln w="8580" cap="flat">
                <a:noFill/>
                <a:miter lim="800000"/>
              </a:ln>
            </p:spPr>
          </p:sp>
          <p:sp>
            <p:nvSpPr>
              <p:cNvPr id="10158" name=""/>
              <p:cNvSpPr/>
              <p:nvPr/>
            </p:nvSpPr>
            <p:spPr>
              <a:xfrm>
                <a:off x="2419998" y="5096439"/>
                <a:ext cx="663801" cy="335177"/>
              </a:xfrm>
              <a:custGeom>
                <a:avLst/>
                <a:gdLst/>
                <a:ahLst/>
                <a:cxnLst/>
                <a:pathLst>
                  <a:path w="663801" h="335177">
                    <a:moveTo>
                      <a:pt x="0" y="212279"/>
                    </a:moveTo>
                    <a:lnTo>
                      <a:pt x="413309" y="0"/>
                    </a:lnTo>
                    <a:lnTo>
                      <a:pt x="664922" y="126623"/>
                    </a:lnTo>
                    <a:lnTo>
                      <a:pt x="246316" y="335177"/>
                    </a:lnTo>
                    <a:cubicBezTo>
                      <a:pt x="151892" y="318033"/>
                      <a:pt x="65799" y="275077"/>
                      <a:pt x="0" y="2122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160" name=""/>
              <p:cNvSpPr/>
              <p:nvPr/>
            </p:nvSpPr>
            <p:spPr>
              <a:xfrm>
                <a:off x="2663261" y="5223056"/>
                <a:ext cx="417486" cy="718770"/>
              </a:xfrm>
              <a:custGeom>
                <a:avLst/>
                <a:gdLst/>
                <a:ahLst/>
                <a:cxnLst/>
                <a:pathLst>
                  <a:path w="417486" h="718770">
                    <a:moveTo>
                      <a:pt x="-1119" y="208555"/>
                    </a:moveTo>
                    <a:lnTo>
                      <a:pt x="417486" y="0"/>
                    </a:lnTo>
                    <a:lnTo>
                      <a:pt x="417486" y="506491"/>
                    </a:lnTo>
                    <a:lnTo>
                      <a:pt x="3056" y="718770"/>
                    </a:lnTo>
                    <a:lnTo>
                      <a:pt x="-1119" y="208555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35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67" name=""/>
              <p:cNvSpPr/>
              <p:nvPr/>
            </p:nvSpPr>
            <p:spPr>
              <a:xfrm>
                <a:off x="2419997" y="5308721"/>
                <a:ext cx="250491" cy="633114"/>
              </a:xfrm>
              <a:custGeom>
                <a:avLst/>
                <a:gdLst/>
                <a:ahLst/>
                <a:cxnLst/>
                <a:pathLst>
                  <a:path w="250491" h="633114">
                    <a:moveTo>
                      <a:pt x="0" y="517664"/>
                    </a:moveTo>
                    <a:cubicBezTo>
                      <a:pt x="69175" y="577008"/>
                      <a:pt x="156208" y="617121"/>
                      <a:pt x="250491" y="633114"/>
                    </a:cubicBezTo>
                    <a:lnTo>
                      <a:pt x="246317" y="122899"/>
                    </a:lnTo>
                    <a:cubicBezTo>
                      <a:pt x="150610" y="108931"/>
                      <a:pt x="63436" y="65436"/>
                      <a:pt x="0" y="0"/>
                    </a:cubicBezTo>
                    <a:lnTo>
                      <a:pt x="0" y="517664"/>
                    </a:lnTo>
                    <a:close/>
                  </a:path>
                </a:pathLst>
              </a:custGeom>
              <a:gradFill>
                <a:gsLst>
                  <a:gs pos="0">
                    <a:srgbClr val="3B3B38"/>
                  </a:gs>
                  <a:gs pos="100000">
                    <a:srgbClr val="FFFFFF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72" name="Ellipse"/>
              <p:cNvSpPr/>
              <p:nvPr/>
            </p:nvSpPr>
            <p:spPr>
              <a:xfrm rot="-900000">
                <a:off x="2514331" y="5622448"/>
                <a:ext cx="43840" cy="46020"/>
              </a:xfrm>
              <a:custGeom>
                <a:avLst/>
                <a:gdLst/>
                <a:ahLst/>
                <a:cxnLst/>
                <a:pathLst>
                  <a:path w="43840" h="46020">
                    <a:moveTo>
                      <a:pt x="0" y="23010"/>
                    </a:moveTo>
                    <a:cubicBezTo>
                      <a:pt x="-3023" y="13541"/>
                      <a:pt x="375" y="3202"/>
                      <a:pt x="8427" y="-2627"/>
                    </a:cubicBezTo>
                    <a:cubicBezTo>
                      <a:pt x="16478" y="-8456"/>
                      <a:pt x="27362" y="-8456"/>
                      <a:pt x="35413" y="-2627"/>
                    </a:cubicBezTo>
                    <a:cubicBezTo>
                      <a:pt x="43465" y="3202"/>
                      <a:pt x="46863" y="13541"/>
                      <a:pt x="43840" y="23010"/>
                    </a:cubicBezTo>
                    <a:cubicBezTo>
                      <a:pt x="46863" y="32479"/>
                      <a:pt x="43465" y="42819"/>
                      <a:pt x="35413" y="48648"/>
                    </a:cubicBezTo>
                    <a:cubicBezTo>
                      <a:pt x="27362" y="54476"/>
                      <a:pt x="16478" y="54476"/>
                      <a:pt x="8427" y="48648"/>
                    </a:cubicBezTo>
                    <a:cubicBezTo>
                      <a:pt x="375" y="42819"/>
                      <a:pt x="-3023" y="32479"/>
                      <a:pt x="0" y="230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9966"/>
                  </a:gs>
                  <a:gs pos="50000">
                    <a:srgbClr val="A2E0C1"/>
                  </a:gs>
                  <a:gs pos="100000">
                    <a:srgbClr val="339966"/>
                  </a:gs>
                </a:gsLst>
                <a:lin ang="8100000" scaled="0"/>
              </a:gradFill>
              <a:ln w="8580" cap="flat">
                <a:solidFill>
                  <a:srgbClr val="4D5D2C"/>
                </a:solidFill>
                <a:miter lim="800000"/>
              </a:ln>
            </p:spPr>
          </p:sp>
          <p:grpSp>
            <p:nvGrpSpPr>
              <p:cNvPr id="10175" name=""/>
              <p:cNvGrpSpPr/>
              <p:nvPr/>
            </p:nvGrpSpPr>
            <p:grpSpPr>
              <a:xfrm>
                <a:off x="2451830" y="5398523"/>
                <a:ext cx="186825" cy="192727"/>
                <a:chOff x="2451830" y="5398523"/>
                <a:chExt cx="186825" cy="192727"/>
              </a:xfrm>
            </p:grpSpPr>
            <p:sp>
              <p:nvSpPr>
                <p:cNvPr id="10177" name=""/>
                <p:cNvSpPr/>
                <p:nvPr/>
              </p:nvSpPr>
              <p:spPr>
                <a:xfrm>
                  <a:off x="2452929" y="5456980"/>
                  <a:ext cx="179427" cy="128490"/>
                </a:xfrm>
                <a:custGeom>
                  <a:avLst/>
                  <a:gdLst/>
                  <a:ahLst/>
                  <a:cxnLst/>
                  <a:pathLst>
                    <a:path w="179427" h="128490">
                      <a:moveTo>
                        <a:pt x="0" y="0"/>
                      </a:moveTo>
                      <a:cubicBezTo>
                        <a:pt x="56096" y="40751"/>
                        <a:pt x="116571" y="70417"/>
                        <a:pt x="179427" y="88016"/>
                      </a:cubicBezTo>
                      <a:lnTo>
                        <a:pt x="178931" y="128490"/>
                      </a:lnTo>
                      <a:cubicBezTo>
                        <a:pt x="115649" y="113172"/>
                        <a:pt x="55028" y="83135"/>
                        <a:pt x="0" y="3983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179" name=""/>
                <p:cNvSpPr/>
                <p:nvPr/>
              </p:nvSpPr>
              <p:spPr>
                <a:xfrm>
                  <a:off x="2447877" y="5397592"/>
                  <a:ext cx="196093" cy="106807"/>
                </a:xfrm>
                <a:custGeom>
                  <a:avLst/>
                  <a:gdLst/>
                  <a:ahLst/>
                  <a:cxnLst/>
                  <a:pathLst>
                    <a:path w="196093" h="106807">
                      <a:moveTo>
                        <a:pt x="3718" y="14937"/>
                      </a:moveTo>
                      <a:cubicBezTo>
                        <a:pt x="-185" y="13568"/>
                        <a:pt x="-2240" y="9295"/>
                        <a:pt x="-871" y="5392"/>
                      </a:cubicBezTo>
                      <a:cubicBezTo>
                        <a:pt x="498" y="1489"/>
                        <a:pt x="4771" y="-566"/>
                        <a:pt x="8674" y="803"/>
                      </a:cubicBezTo>
                      <a:cubicBezTo>
                        <a:pt x="64814" y="43859"/>
                        <a:pt x="126404" y="73660"/>
                        <a:pt x="190579" y="88818"/>
                      </a:cubicBezTo>
                      <a:cubicBezTo>
                        <a:pt x="195546" y="89230"/>
                        <a:pt x="199238" y="93589"/>
                        <a:pt x="198827" y="98556"/>
                      </a:cubicBezTo>
                      <a:cubicBezTo>
                        <a:pt x="198417" y="103522"/>
                        <a:pt x="194058" y="107216"/>
                        <a:pt x="189092" y="106807"/>
                      </a:cubicBezTo>
                      <a:cubicBezTo>
                        <a:pt x="123477" y="91178"/>
                        <a:pt x="60639" y="60036"/>
                        <a:pt x="3718" y="149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588" name=""/>
                <p:cNvSpPr/>
                <p:nvPr/>
              </p:nvSpPr>
              <p:spPr>
                <a:xfrm>
                  <a:off x="2512948" y="5461576"/>
                  <a:ext cx="54553" cy="33849"/>
                </a:xfrm>
                <a:custGeom>
                  <a:avLst/>
                  <a:gdLst/>
                  <a:ahLst/>
                  <a:cxnLst/>
                  <a:pathLst>
                    <a:path w="54553" h="33849">
                      <a:moveTo>
                        <a:pt x="54553" y="33568"/>
                      </a:moveTo>
                      <a:cubicBezTo>
                        <a:pt x="39656" y="34727"/>
                        <a:pt x="24513" y="32478"/>
                        <a:pt x="13823" y="27520"/>
                      </a:cubicBezTo>
                      <a:cubicBezTo>
                        <a:pt x="3133" y="22563"/>
                        <a:pt x="-1811" y="15496"/>
                        <a:pt x="527" y="8512"/>
                      </a:cubicBezTo>
                      <a:cubicBezTo>
                        <a:pt x="9824" y="-186"/>
                        <a:pt x="21830" y="-2391"/>
                        <a:pt x="32626" y="2615"/>
                      </a:cubicBezTo>
                      <a:cubicBezTo>
                        <a:pt x="43422" y="7622"/>
                        <a:pt x="51624" y="19199"/>
                        <a:pt x="54553" y="3356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186" name=""/>
                <p:cNvSpPr/>
                <p:nvPr/>
              </p:nvSpPr>
              <p:spPr>
                <a:xfrm>
                  <a:off x="2452431" y="5455050"/>
                  <a:ext cx="180914" cy="136200"/>
                </a:xfrm>
                <a:custGeom>
                  <a:avLst/>
                  <a:gdLst/>
                  <a:ahLst/>
                  <a:cxnLst/>
                  <a:pathLst>
                    <a:path w="180914" h="136200" fill="none">
                      <a:moveTo>
                        <a:pt x="0" y="0"/>
                      </a:moveTo>
                      <a:cubicBezTo>
                        <a:pt x="55690" y="43372"/>
                        <a:pt x="116719" y="74014"/>
                        <a:pt x="180419" y="90585"/>
                      </a:cubicBezTo>
                      <a:lnTo>
                        <a:pt x="180914" y="136200"/>
                      </a:lnTo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  <p:sp>
              <p:nvSpPr>
                <p:cNvPr id="10593" name=""/>
                <p:cNvSpPr/>
                <p:nvPr/>
              </p:nvSpPr>
              <p:spPr>
                <a:xfrm>
                  <a:off x="2453423" y="5473867"/>
                  <a:ext cx="178932" cy="98938"/>
                </a:xfrm>
                <a:custGeom>
                  <a:avLst/>
                  <a:gdLst/>
                  <a:ahLst/>
                  <a:cxnLst/>
                  <a:pathLst>
                    <a:path w="178932" h="98938">
                      <a:moveTo>
                        <a:pt x="178932" y="87373"/>
                      </a:moveTo>
                      <a:lnTo>
                        <a:pt x="178932" y="98938"/>
                      </a:lnTo>
                      <a:cubicBezTo>
                        <a:pt x="116202" y="82170"/>
                        <a:pt x="55956" y="52453"/>
                        <a:pt x="496" y="10922"/>
                      </a:cubicBezTo>
                      <a:lnTo>
                        <a:pt x="0" y="0"/>
                      </a:lnTo>
                      <a:cubicBezTo>
                        <a:pt x="55765" y="41038"/>
                        <a:pt x="116138" y="70518"/>
                        <a:pt x="178932" y="8737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B3B38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8580" cap="flat">
                  <a:solidFill>
                    <a:srgbClr val="7F7F7F"/>
                  </a:solidFill>
                  <a:miter lim="800000"/>
                </a:ln>
              </p:spPr>
            </p:sp>
          </p:grpSp>
          <p:sp>
            <p:nvSpPr>
              <p:cNvPr id="10364" name=""/>
              <p:cNvSpPr/>
              <p:nvPr/>
            </p:nvSpPr>
            <p:spPr>
              <a:xfrm>
                <a:off x="2456153" y="5736523"/>
                <a:ext cx="158722" cy="63677"/>
              </a:xfrm>
              <a:custGeom>
                <a:avLst/>
                <a:gdLst/>
                <a:ahLst/>
                <a:cxnLst/>
                <a:pathLst>
                  <a:path w="158722" h="63677" fill="none">
                    <a:moveTo>
                      <a:pt x="0" y="0"/>
                    </a:moveTo>
                    <a:cubicBezTo>
                      <a:pt x="0" y="0"/>
                      <a:pt x="72926" y="75079"/>
                      <a:pt x="158722" y="6221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366" name=""/>
              <p:cNvSpPr/>
              <p:nvPr/>
            </p:nvSpPr>
            <p:spPr>
              <a:xfrm>
                <a:off x="2456890" y="5779943"/>
                <a:ext cx="154433" cy="68637"/>
              </a:xfrm>
              <a:custGeom>
                <a:avLst/>
                <a:gdLst/>
                <a:ahLst/>
                <a:cxnLst/>
                <a:pathLst>
                  <a:path w="154433" h="68637" fill="none">
                    <a:moveTo>
                      <a:pt x="0" y="0"/>
                    </a:moveTo>
                    <a:cubicBezTo>
                      <a:pt x="0" y="0"/>
                      <a:pt x="55029" y="72412"/>
                      <a:pt x="153695" y="681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10370" name=""/>
              <p:cNvSpPr/>
              <p:nvPr/>
            </p:nvSpPr>
            <p:spPr>
              <a:xfrm>
                <a:off x="2453012" y="5759287"/>
                <a:ext cx="158722" cy="64615"/>
              </a:xfrm>
              <a:custGeom>
                <a:avLst/>
                <a:gdLst/>
                <a:ahLst/>
                <a:cxnLst/>
                <a:pathLst>
                  <a:path w="158722" h="64615" fill="none">
                    <a:moveTo>
                      <a:pt x="995" y="841"/>
                    </a:moveTo>
                    <a:cubicBezTo>
                      <a:pt x="995" y="841"/>
                      <a:pt x="106095" y="84492"/>
                      <a:pt x="158722" y="6006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5399" name="Text 5399"/>
              <p:cNvSpPr txBox="1"/>
              <p:nvPr/>
            </p:nvSpPr>
            <p:spPr>
              <a:xfrm>
                <a:off x="2386101" y="6074646"/>
                <a:ext cx="817555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70F0"/>
                    </a:solidFill>
                    <a:latin typeface="Arial"/>
                  </a:rPr>
                  <a:t>Corporate</a:t>
                </a:r>
              </a:p>
              <a:p>
                <a:pPr algn="ctr"/>
                <a:r>
                  <a:rPr sz="760">
                    <a:solidFill>
                      <a:srgbClr val="0070F0"/>
                    </a:solidFill>
                    <a:latin typeface="Arial"/>
                  </a:rPr>
                  <a:t>Lans</a:t>
                </a:r>
              </a:p>
            </p:txBody>
          </p:sp>
        </p:grpSp>
        <p:sp>
          <p:nvSpPr>
            <p:cNvPr id="11271" name="ConnectLine"/>
            <p:cNvSpPr/>
            <p:nvPr/>
          </p:nvSpPr>
          <p:spPr>
            <a:xfrm>
              <a:off x="3945374" y="3771260"/>
              <a:ext cx="855745" cy="1750782"/>
            </a:xfrm>
            <a:custGeom>
              <a:avLst/>
              <a:gdLst/>
              <a:ahLst/>
              <a:cxnLst/>
              <a:pathLst>
                <a:path w="855745" h="1750782" fill="none">
                  <a:moveTo>
                    <a:pt x="0" y="0"/>
                  </a:moveTo>
                  <a:lnTo>
                    <a:pt x="0" y="1750782"/>
                  </a:lnTo>
                  <a:lnTo>
                    <a:pt x="-855745" y="175078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276" name="ConnectLine"/>
            <p:cNvSpPr/>
            <p:nvPr/>
          </p:nvSpPr>
          <p:spPr>
            <a:xfrm>
              <a:off x="4638050" y="1892017"/>
              <a:ext cx="291898" cy="1374810"/>
            </a:xfrm>
            <a:custGeom>
              <a:avLst/>
              <a:gdLst/>
              <a:ahLst/>
              <a:cxnLst/>
              <a:pathLst>
                <a:path w="291898" h="1374810" fill="none">
                  <a:moveTo>
                    <a:pt x="0" y="0"/>
                  </a:moveTo>
                  <a:lnTo>
                    <a:pt x="-150325" y="0"/>
                  </a:lnTo>
                  <a:lnTo>
                    <a:pt x="-150325" y="1374810"/>
                  </a:lnTo>
                  <a:lnTo>
                    <a:pt x="-291897" y="137481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280" name="ConnectLine"/>
            <p:cNvSpPr/>
            <p:nvPr/>
          </p:nvSpPr>
          <p:spPr>
            <a:xfrm>
              <a:off x="4346153" y="3266817"/>
              <a:ext cx="291898" cy="2005222"/>
            </a:xfrm>
            <a:custGeom>
              <a:avLst/>
              <a:gdLst/>
              <a:ahLst/>
              <a:cxnLst/>
              <a:pathLst>
                <a:path w="291898" h="2005222" fill="none">
                  <a:moveTo>
                    <a:pt x="0" y="0"/>
                  </a:moveTo>
                  <a:lnTo>
                    <a:pt x="141572" y="0"/>
                  </a:lnTo>
                  <a:lnTo>
                    <a:pt x="141572" y="2005222"/>
                  </a:lnTo>
                  <a:lnTo>
                    <a:pt x="291897" y="200522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288" name="ConnectLine"/>
            <p:cNvSpPr/>
            <p:nvPr/>
          </p:nvSpPr>
          <p:spPr>
            <a:xfrm>
              <a:off x="2340015" y="3271825"/>
              <a:ext cx="883781" cy="561759"/>
            </a:xfrm>
            <a:custGeom>
              <a:avLst/>
              <a:gdLst/>
              <a:ahLst/>
              <a:cxnLst/>
              <a:pathLst>
                <a:path w="883781" h="561759" fill="none">
                  <a:moveTo>
                    <a:pt x="0" y="0"/>
                  </a:moveTo>
                  <a:cubicBezTo>
                    <a:pt x="-258052" y="0"/>
                    <a:pt x="-258052" y="-614788"/>
                    <a:pt x="-297160" y="-717252"/>
                  </a:cubicBezTo>
                  <a:cubicBezTo>
                    <a:pt x="-336268" y="-819721"/>
                    <a:pt x="-414486" y="-819721"/>
                    <a:pt x="-570918" y="-819721"/>
                  </a:cubicBezTo>
                  <a:cubicBezTo>
                    <a:pt x="-727352" y="-819721"/>
                    <a:pt x="-805570" y="-819721"/>
                    <a:pt x="-844679" y="-787474"/>
                  </a:cubicBezTo>
                  <a:cubicBezTo>
                    <a:pt x="-883789" y="-755228"/>
                    <a:pt x="-883789" y="-690738"/>
                    <a:pt x="-883789" y="-561759"/>
                  </a:cubicBez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292" name="ConnectLine"/>
            <p:cNvSpPr/>
            <p:nvPr/>
          </p:nvSpPr>
          <p:spPr>
            <a:xfrm>
              <a:off x="2340015" y="3271826"/>
              <a:ext cx="883781" cy="561760"/>
            </a:xfrm>
            <a:custGeom>
              <a:avLst/>
              <a:gdLst/>
              <a:ahLst/>
              <a:cxnLst/>
              <a:pathLst>
                <a:path w="883781" h="561760" fill="none">
                  <a:moveTo>
                    <a:pt x="0" y="0"/>
                  </a:moveTo>
                  <a:cubicBezTo>
                    <a:pt x="-258052" y="0"/>
                    <a:pt x="-258052" y="614234"/>
                    <a:pt x="-297160" y="716607"/>
                  </a:cubicBezTo>
                  <a:cubicBezTo>
                    <a:pt x="-336268" y="818976"/>
                    <a:pt x="-414486" y="818976"/>
                    <a:pt x="-570918" y="818976"/>
                  </a:cubicBezTo>
                  <a:cubicBezTo>
                    <a:pt x="-727352" y="818976"/>
                    <a:pt x="-805570" y="818976"/>
                    <a:pt x="-844679" y="786828"/>
                  </a:cubicBezTo>
                  <a:cubicBezTo>
                    <a:pt x="-883789" y="754675"/>
                    <a:pt x="-883789" y="690370"/>
                    <a:pt x="-883789" y="561759"/>
                  </a:cubicBez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296" name="ConnectLine"/>
            <p:cNvSpPr/>
            <p:nvPr/>
          </p:nvSpPr>
          <p:spPr>
            <a:xfrm>
              <a:off x="3211315" y="3271826"/>
              <a:ext cx="333284" cy="5001"/>
            </a:xfrm>
            <a:custGeom>
              <a:avLst/>
              <a:gdLst/>
              <a:ahLst/>
              <a:cxnLst/>
              <a:pathLst>
                <a:path w="333284" h="5001" fill="none">
                  <a:moveTo>
                    <a:pt x="0" y="0"/>
                  </a:moveTo>
                  <a:lnTo>
                    <a:pt x="168845" y="0"/>
                  </a:lnTo>
                  <a:lnTo>
                    <a:pt x="168845" y="-5002"/>
                  </a:lnTo>
                  <a:lnTo>
                    <a:pt x="333284" y="-5002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300" name="ConnectLine"/>
            <p:cNvSpPr/>
            <p:nvPr/>
          </p:nvSpPr>
          <p:spPr>
            <a:xfrm>
              <a:off x="5509350" y="1892021"/>
              <a:ext cx="589859" cy="6160"/>
            </a:xfrm>
            <a:custGeom>
              <a:avLst/>
              <a:gdLst/>
              <a:ahLst/>
              <a:cxnLst/>
              <a:pathLst>
                <a:path w="589859" h="6160" fill="none">
                  <a:moveTo>
                    <a:pt x="0" y="0"/>
                  </a:moveTo>
                  <a:lnTo>
                    <a:pt x="330463" y="0"/>
                  </a:lnTo>
                  <a:lnTo>
                    <a:pt x="330463" y="6160"/>
                  </a:lnTo>
                  <a:lnTo>
                    <a:pt x="589859" y="616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sp>
          <p:nvSpPr>
            <p:cNvPr id="11304" name="ConnectLine"/>
            <p:cNvSpPr/>
            <p:nvPr/>
          </p:nvSpPr>
          <p:spPr>
            <a:xfrm>
              <a:off x="5509348" y="5272046"/>
              <a:ext cx="609790" cy="0"/>
            </a:xfrm>
            <a:custGeom>
              <a:avLst/>
              <a:gdLst/>
              <a:ahLst/>
              <a:cxnLst/>
              <a:pathLst>
                <a:path w="609790" h="0" fill="none">
                  <a:moveTo>
                    <a:pt x="0" y="0"/>
                  </a:moveTo>
                  <a:lnTo>
                    <a:pt x="609790" y="-1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sp>
        <p:cxnSp>
          <p:nvCxnSpPr>
            <p:cNvPr id="11316" name="Line"/>
            <p:cNvCxnSpPr/>
            <p:nvPr/>
          </p:nvCxnSpPr>
          <p:spPr>
            <a:xfrm rot="4076238">
              <a:off x="6298871" y="1491184"/>
              <a:ext cx="865002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20" name="Line"/>
            <p:cNvCxnSpPr/>
            <p:nvPr/>
          </p:nvCxnSpPr>
          <p:spPr>
            <a:xfrm rot="-65170">
              <a:off x="6568887" y="1895101"/>
              <a:ext cx="324972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24" name="Line"/>
            <p:cNvCxnSpPr/>
            <p:nvPr/>
          </p:nvCxnSpPr>
          <p:spPr>
            <a:xfrm rot="-4080660">
              <a:off x="6297494" y="2294336"/>
              <a:ext cx="867760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28" name="Line"/>
            <p:cNvCxnSpPr/>
            <p:nvPr/>
          </p:nvCxnSpPr>
          <p:spPr>
            <a:xfrm rot="-3424728">
              <a:off x="7654730" y="1483819"/>
              <a:ext cx="972580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32" name="Line"/>
            <p:cNvCxnSpPr/>
            <p:nvPr/>
          </p:nvCxnSpPr>
          <p:spPr>
            <a:xfrm>
              <a:off x="7876729" y="1892015"/>
              <a:ext cx="528583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36" name="Line"/>
            <p:cNvCxnSpPr/>
            <p:nvPr/>
          </p:nvCxnSpPr>
          <p:spPr>
            <a:xfrm rot="3297636">
              <a:off x="7680694" y="2268914"/>
              <a:ext cx="920656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41" name="Line"/>
            <p:cNvCxnSpPr/>
            <p:nvPr/>
          </p:nvCxnSpPr>
          <p:spPr>
            <a:xfrm rot="10800000">
              <a:off x="5743677" y="1090353"/>
              <a:ext cx="355530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49" name="Line"/>
            <p:cNvCxnSpPr/>
            <p:nvPr/>
          </p:nvCxnSpPr>
          <p:spPr>
            <a:xfrm rot="10800000">
              <a:off x="5743677" y="2696650"/>
              <a:ext cx="355530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53" name="Line"/>
            <p:cNvCxnSpPr/>
            <p:nvPr/>
          </p:nvCxnSpPr>
          <p:spPr>
            <a:xfrm rot="10800000">
              <a:off x="5743682" y="4404720"/>
              <a:ext cx="375461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1357" name="Line"/>
            <p:cNvCxnSpPr/>
            <p:nvPr/>
          </p:nvCxnSpPr>
          <p:spPr>
            <a:xfrm rot="10800000">
              <a:off x="5743682" y="6148836"/>
              <a:ext cx="375461" cy="0"/>
            </a:xfrm>
            <a:prstGeom prst="line">
              <a:avLst/>
            </a:prstGeom>
            <a:ln w="8580" cap="flat">
              <a:solidFill>
                <a:srgbClr val="3C5C74"/>
              </a:solidFill>
              <a:custDash>
                <a:ds d="200000" sp="500000"/>
              </a:custDash>
              <a:miter lim="800000"/>
            </a:ln>
          </p:spPr>
        </p:cxnSp>
        <p:sp>
          <p:nvSpPr>
            <p:cNvPr id="11471" name="Rectangle"/>
            <p:cNvSpPr/>
            <p:nvPr/>
          </p:nvSpPr>
          <p:spPr>
            <a:xfrm>
              <a:off x="271685" y="384434"/>
              <a:ext cx="4256000" cy="516800"/>
            </a:xfrm>
            <a:custGeom>
              <a:avLst/>
              <a:gdLst/>
              <a:ahLst/>
              <a:cxnLst/>
              <a:rect l="l" t="t" r="r" b="b"/>
              <a:pathLst>
                <a:path w="4256000" h="516800">
                  <a:moveTo>
                    <a:pt x="0" y="0"/>
                  </a:moveTo>
                  <a:lnTo>
                    <a:pt x="4256000" y="0"/>
                  </a:lnTo>
                  <a:lnTo>
                    <a:pt x="4256000" y="516800"/>
                  </a:lnTo>
                  <a:lnTo>
                    <a:pt x="0" y="516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3140"/>
            </a:solidFill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824">
                  <a:solidFill>
                    <a:srgbClr val="FFFFFF"/>
                  </a:solidFill>
                  <a:latin typeface="Arial"/>
                </a:rPr>
                <a:t>Internet Network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2013-12-02T05:02:41Z</dcterms:created>
  <dcterms:modified xsi:type="dcterms:W3CDTF">2013-12-02T05:02:41Z</dcterms:modified>
</cp:coreProperties>
</file>