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4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2" name="Group4262"/>
          <p:cNvGrpSpPr/>
          <p:nvPr/>
        </p:nvGrpSpPr>
        <p:grpSpPr>
          <a:xfrm>
            <a:off x="85918" y="279022"/>
            <a:ext cx="8972164" cy="6299955"/>
            <a:chOff x="85918" y="279022"/>
            <a:chExt cx="8972164" cy="6299955"/>
          </a:xfrm>
        </p:grpSpPr>
        <p:sp>
          <p:nvSpPr>
            <p:cNvPr id="16081" name=""/>
            <p:cNvSpPr/>
            <p:nvPr/>
          </p:nvSpPr>
          <p:spPr>
            <a:xfrm>
              <a:off x="3867745" y="4011944"/>
              <a:ext cx="2058430" cy="106028"/>
            </a:xfrm>
            <a:custGeom>
              <a:avLst/>
              <a:gdLst/>
              <a:ahLst/>
              <a:cxnLst/>
              <a:pathLst>
                <a:path w="2058430" h="106028">
                  <a:moveTo>
                    <a:pt x="0" y="53014"/>
                  </a:moveTo>
                  <a:lnTo>
                    <a:pt x="0" y="0"/>
                  </a:lnTo>
                  <a:lnTo>
                    <a:pt x="2058430" y="0"/>
                  </a:lnTo>
                  <a:lnTo>
                    <a:pt x="2058430" y="106028"/>
                  </a:lnTo>
                  <a:lnTo>
                    <a:pt x="0" y="106028"/>
                  </a:lnTo>
                  <a:lnTo>
                    <a:pt x="0" y="53014"/>
                  </a:lnTo>
                  <a:close/>
                </a:path>
              </a:pathLst>
            </a:custGeom>
            <a:gradFill>
              <a:gsLst>
                <a:gs pos="0">
                  <a:srgbClr val="95B3D7"/>
                </a:gs>
                <a:gs pos="50000">
                  <a:srgbClr val="FFFFFF"/>
                </a:gs>
                <a:gs pos="100000">
                  <a:srgbClr val="95B3D7"/>
                </a:gs>
              </a:gsLst>
              <a:lin ang="5400000" scaled="0"/>
            </a:gradFill>
            <a:ln w="8580" cap="flat">
              <a:solidFill>
                <a:srgbClr val="95B3D7"/>
              </a:solidFill>
              <a:miter lim="800000"/>
            </a:ln>
          </p:spPr>
        </p:sp>
        <p:grpSp>
          <p:nvGrpSpPr>
            <p:cNvPr id="11033" name=""/>
            <p:cNvGrpSpPr/>
            <p:nvPr/>
          </p:nvGrpSpPr>
          <p:grpSpPr>
            <a:xfrm>
              <a:off x="5071570" y="1344387"/>
              <a:ext cx="1709210" cy="986146"/>
              <a:chOff x="5071570" y="1344387"/>
              <a:chExt cx="1709210" cy="986146"/>
            </a:xfrm>
          </p:grpSpPr>
          <p:grpSp>
            <p:nvGrpSpPr>
              <p:cNvPr id="11030" name=""/>
              <p:cNvGrpSpPr/>
              <p:nvPr/>
            </p:nvGrpSpPr>
            <p:grpSpPr>
              <a:xfrm>
                <a:off x="6481901" y="2206359"/>
                <a:ext cx="298880" cy="113751"/>
                <a:chOff x="6481901" y="2206359"/>
                <a:chExt cx="298880" cy="113751"/>
              </a:xfrm>
            </p:grpSpPr>
            <p:sp>
              <p:nvSpPr>
                <p:cNvPr id="11025" name=""/>
                <p:cNvSpPr/>
                <p:nvPr/>
              </p:nvSpPr>
              <p:spPr>
                <a:xfrm rot="-900000">
                  <a:off x="6480668" y="2209704"/>
                  <a:ext cx="124254" cy="69187"/>
                </a:xfrm>
                <a:custGeom>
                  <a:avLst/>
                  <a:gdLst/>
                  <a:ahLst/>
                  <a:cxnLst/>
                  <a:pathLst>
                    <a:path w="124254" h="69187">
                      <a:moveTo>
                        <a:pt x="254" y="32762"/>
                      </a:moveTo>
                      <a:cubicBezTo>
                        <a:pt x="2012" y="42578"/>
                        <a:pt x="53588" y="-5602"/>
                        <a:pt x="91410" y="16193"/>
                      </a:cubicBezTo>
                      <a:cubicBezTo>
                        <a:pt x="129232" y="37989"/>
                        <a:pt x="116165" y="68962"/>
                        <a:pt x="116165" y="68962"/>
                      </a:cubicBezTo>
                      <a:lnTo>
                        <a:pt x="123093" y="67815"/>
                      </a:lnTo>
                      <a:cubicBezTo>
                        <a:pt x="123093" y="67815"/>
                        <a:pt x="133358" y="26518"/>
                        <a:pt x="92785" y="5869"/>
                      </a:cubicBezTo>
                      <a:cubicBezTo>
                        <a:pt x="52212" y="-14780"/>
                        <a:pt x="-1504" y="22946"/>
                        <a:pt x="254" y="327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161717"/>
                    </a:gs>
                  </a:gsLst>
                  <a:lin ang="10800000" scaled="0"/>
                </a:gradFill>
                <a:ln w="8580" cap="flat">
                  <a:noFill/>
                  <a:miter lim="800000"/>
                </a:ln>
              </p:spPr>
            </p:sp>
            <p:grpSp>
              <p:nvGrpSpPr>
                <p:cNvPr id="11028" name=""/>
                <p:cNvGrpSpPr/>
                <p:nvPr/>
              </p:nvGrpSpPr>
              <p:grpSpPr>
                <a:xfrm>
                  <a:off x="6597918" y="2210436"/>
                  <a:ext cx="182863" cy="109672"/>
                  <a:chOff x="6597918" y="2210436"/>
                  <a:chExt cx="182863" cy="109672"/>
                </a:xfrm>
              </p:grpSpPr>
              <p:sp>
                <p:nvSpPr>
                  <p:cNvPr id="10856" name=""/>
                  <p:cNvSpPr/>
                  <p:nvPr/>
                </p:nvSpPr>
                <p:spPr>
                  <a:xfrm>
                    <a:off x="6604868" y="2210133"/>
                    <a:ext cx="175352" cy="110502"/>
                  </a:xfrm>
                  <a:custGeom>
                    <a:avLst/>
                    <a:gdLst/>
                    <a:ahLst/>
                    <a:cxnLst/>
                    <a:pathLst>
                      <a:path w="175352" h="110502">
                        <a:moveTo>
                          <a:pt x="0" y="44941"/>
                        </a:moveTo>
                        <a:cubicBezTo>
                          <a:pt x="8019" y="25158"/>
                          <a:pt x="35838" y="9957"/>
                          <a:pt x="51898" y="5369"/>
                        </a:cubicBezTo>
                        <a:cubicBezTo>
                          <a:pt x="67957" y="781"/>
                          <a:pt x="98574" y="-3236"/>
                          <a:pt x="121589" y="3643"/>
                        </a:cubicBezTo>
                        <a:cubicBezTo>
                          <a:pt x="140886" y="9411"/>
                          <a:pt x="160520" y="21929"/>
                          <a:pt x="170199" y="48385"/>
                        </a:cubicBezTo>
                        <a:cubicBezTo>
                          <a:pt x="174874" y="61164"/>
                          <a:pt x="177510" y="82801"/>
                          <a:pt x="173211" y="93122"/>
                        </a:cubicBezTo>
                        <a:cubicBezTo>
                          <a:pt x="170386" y="99903"/>
                          <a:pt x="149118" y="112054"/>
                          <a:pt x="115564" y="110338"/>
                        </a:cubicBezTo>
                        <a:cubicBezTo>
                          <a:pt x="74305" y="108217"/>
                          <a:pt x="48172" y="93122"/>
                          <a:pt x="48172" y="93122"/>
                        </a:cubicBezTo>
                        <a:cubicBezTo>
                          <a:pt x="48172" y="93122"/>
                          <a:pt x="38260" y="48836"/>
                          <a:pt x="26376" y="40353"/>
                        </a:cubicBezTo>
                        <a:cubicBezTo>
                          <a:pt x="18344" y="34621"/>
                          <a:pt x="7159" y="32901"/>
                          <a:pt x="0" y="4494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383B3B"/>
                      </a:gs>
                      <a:gs pos="83132">
                        <a:srgbClr val="383B3B"/>
                      </a:gs>
                      <a:gs pos="0">
                        <a:srgbClr val="A5A5A5"/>
                      </a:gs>
                    </a:gsLst>
                    <a:path path="circle">
                      <a:fillToRect l="50000" t="50000" r="50000" b="50000"/>
                    </a:path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860" name=""/>
                  <p:cNvSpPr/>
                  <p:nvPr/>
                </p:nvSpPr>
                <p:spPr>
                  <a:xfrm>
                    <a:off x="6598939" y="2244889"/>
                    <a:ext cx="54203" cy="58181"/>
                  </a:xfrm>
                  <a:custGeom>
                    <a:avLst/>
                    <a:gdLst/>
                    <a:ahLst/>
                    <a:cxnLst/>
                    <a:pathLst>
                      <a:path w="54203" h="58181">
                        <a:moveTo>
                          <a:pt x="0" y="27584"/>
                        </a:moveTo>
                        <a:cubicBezTo>
                          <a:pt x="0" y="27584"/>
                          <a:pt x="41779" y="54066"/>
                          <a:pt x="54107" y="58373"/>
                        </a:cubicBezTo>
                        <a:cubicBezTo>
                          <a:pt x="50950" y="44611"/>
                          <a:pt x="44928" y="5035"/>
                          <a:pt x="23418" y="733"/>
                        </a:cubicBezTo>
                        <a:cubicBezTo>
                          <a:pt x="4491" y="-4429"/>
                          <a:pt x="0" y="27584"/>
                          <a:pt x="0" y="2758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8D8D8"/>
                      </a:gs>
                      <a:gs pos="100000">
                        <a:srgbClr val="BFBFBF"/>
                      </a:gs>
                    </a:gsLst>
                    <a:lin ang="108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502" name=""/>
                  <p:cNvSpPr/>
                  <p:nvPr/>
                </p:nvSpPr>
                <p:spPr>
                  <a:xfrm>
                    <a:off x="6664297" y="2234189"/>
                    <a:ext cx="44137" cy="37300"/>
                  </a:xfrm>
                  <a:custGeom>
                    <a:avLst/>
                    <a:gdLst/>
                    <a:ahLst/>
                    <a:cxnLst/>
                    <a:pathLst>
                      <a:path w="44137" h="37300">
                        <a:moveTo>
                          <a:pt x="22021" y="0"/>
                        </a:moveTo>
                        <a:cubicBezTo>
                          <a:pt x="9634" y="0"/>
                          <a:pt x="112" y="8320"/>
                          <a:pt x="54" y="18687"/>
                        </a:cubicBezTo>
                        <a:cubicBezTo>
                          <a:pt x="0" y="29054"/>
                          <a:pt x="9839" y="37300"/>
                          <a:pt x="22021" y="37300"/>
                        </a:cubicBezTo>
                        <a:cubicBezTo>
                          <a:pt x="34202" y="37300"/>
                          <a:pt x="44137" y="29054"/>
                          <a:pt x="44137" y="18668"/>
                        </a:cubicBezTo>
                        <a:cubicBezTo>
                          <a:pt x="44137" y="8282"/>
                          <a:pt x="34407" y="0"/>
                          <a:pt x="22021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A8B1B2"/>
                      </a:gs>
                      <a:gs pos="71172">
                        <a:srgbClr val="A8B1B2"/>
                      </a:gs>
                      <a:gs pos="0">
                        <a:srgbClr val="DAEAFD"/>
                      </a:gs>
                    </a:gsLst>
                    <a:path path="circle">
                      <a:fillToRect l="50000" t="50000" r="50000" b="50000"/>
                    </a:path>
                  </a:gradFill>
                  <a:ln w="3572" cap="flat">
                    <a:noFill/>
                    <a:miter lim="800000"/>
                  </a:ln>
                </p:spPr>
              </p:sp>
            </p:grpSp>
          </p:grpSp>
          <p:grpSp>
            <p:nvGrpSpPr>
              <p:cNvPr id="10256" name=""/>
              <p:cNvGrpSpPr/>
              <p:nvPr/>
            </p:nvGrpSpPr>
            <p:grpSpPr>
              <a:xfrm>
                <a:off x="5673458" y="1345410"/>
                <a:ext cx="802150" cy="864690"/>
                <a:chOff x="5673458" y="1345410"/>
                <a:chExt cx="802150" cy="864690"/>
              </a:xfrm>
            </p:grpSpPr>
            <p:sp>
              <p:nvSpPr>
                <p:cNvPr id="10649" name=""/>
                <p:cNvSpPr/>
                <p:nvPr/>
              </p:nvSpPr>
              <p:spPr>
                <a:xfrm>
                  <a:off x="5832781" y="2154393"/>
                  <a:ext cx="505032" cy="41297"/>
                </a:xfrm>
                <a:custGeom>
                  <a:avLst/>
                  <a:gdLst/>
                  <a:ahLst/>
                  <a:cxnLst/>
                  <a:pathLst>
                    <a:path w="505032" h="41297">
                      <a:moveTo>
                        <a:pt x="251612" y="0"/>
                      </a:moveTo>
                      <a:cubicBezTo>
                        <a:pt x="109592" y="0"/>
                        <a:pt x="0" y="7198"/>
                        <a:pt x="0" y="16164"/>
                      </a:cubicBezTo>
                      <a:cubicBezTo>
                        <a:pt x="-864" y="25129"/>
                        <a:pt x="113298" y="41530"/>
                        <a:pt x="252964" y="41530"/>
                      </a:cubicBezTo>
                      <a:cubicBezTo>
                        <a:pt x="392629" y="41530"/>
                        <a:pt x="505032" y="25129"/>
                        <a:pt x="505032" y="16147"/>
                      </a:cubicBezTo>
                      <a:cubicBezTo>
                        <a:pt x="505032" y="7165"/>
                        <a:pt x="393632" y="0"/>
                        <a:pt x="25161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707677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631" name="Rectangle"/>
                <p:cNvSpPr/>
                <p:nvPr/>
              </p:nvSpPr>
              <p:spPr>
                <a:xfrm>
                  <a:off x="6013302" y="2175841"/>
                  <a:ext cx="150944" cy="20242"/>
                </a:xfrm>
                <a:custGeom>
                  <a:avLst/>
                  <a:gdLst/>
                  <a:ahLst/>
                  <a:cxnLst/>
                  <a:pathLst>
                    <a:path w="150944" h="20242">
                      <a:moveTo>
                        <a:pt x="0" y="0"/>
                      </a:moveTo>
                      <a:lnTo>
                        <a:pt x="150944" y="0"/>
                      </a:lnTo>
                      <a:lnTo>
                        <a:pt x="150944" y="20242"/>
                      </a:lnTo>
                      <a:lnTo>
                        <a:pt x="0" y="202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07677"/>
                    </a:gs>
                    <a:gs pos="50000">
                      <a:srgbClr val="3F3F3F"/>
                    </a:gs>
                    <a:gs pos="100000">
                      <a:srgbClr val="707677"/>
                    </a:gs>
                  </a:gsLst>
                  <a:lin ang="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551" name="Rectangle"/>
                <p:cNvSpPr/>
                <p:nvPr/>
              </p:nvSpPr>
              <p:spPr>
                <a:xfrm>
                  <a:off x="5674335" y="1346028"/>
                  <a:ext cx="802142" cy="738689"/>
                </a:xfrm>
                <a:custGeom>
                  <a:avLst/>
                  <a:gdLst/>
                  <a:ahLst/>
                  <a:cxnLst/>
                  <a:pathLst>
                    <a:path w="802142" h="738689">
                      <a:moveTo>
                        <a:pt x="0" y="0"/>
                      </a:moveTo>
                      <a:lnTo>
                        <a:pt x="802142" y="0"/>
                      </a:lnTo>
                      <a:lnTo>
                        <a:pt x="802142" y="738689"/>
                      </a:lnTo>
                      <a:lnTo>
                        <a:pt x="0" y="73868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50000">
                      <a:srgbClr val="A5A5A5"/>
                    </a:gs>
                    <a:gs pos="100000">
                      <a:srgbClr val="595959"/>
                    </a:gs>
                  </a:gsLst>
                  <a:lin ang="81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597" name=""/>
                <p:cNvSpPr/>
                <p:nvPr/>
              </p:nvSpPr>
              <p:spPr>
                <a:xfrm rot="-10800000">
                  <a:off x="5918592" y="2061694"/>
                  <a:ext cx="335699" cy="40731"/>
                </a:xfrm>
                <a:custGeom>
                  <a:avLst/>
                  <a:gdLst/>
                  <a:ahLst/>
                  <a:cxnLst/>
                  <a:pathLst>
                    <a:path w="335699" h="40731">
                      <a:moveTo>
                        <a:pt x="0" y="38963"/>
                      </a:moveTo>
                      <a:cubicBezTo>
                        <a:pt x="0" y="38963"/>
                        <a:pt x="0" y="16085"/>
                        <a:pt x="0" y="10048"/>
                      </a:cubicBezTo>
                      <a:cubicBezTo>
                        <a:pt x="0" y="4011"/>
                        <a:pt x="17530" y="198"/>
                        <a:pt x="37690" y="198"/>
                      </a:cubicBezTo>
                      <a:cubicBezTo>
                        <a:pt x="57849" y="198"/>
                        <a:pt x="293627" y="-119"/>
                        <a:pt x="307650" y="198"/>
                      </a:cubicBezTo>
                      <a:cubicBezTo>
                        <a:pt x="321675" y="516"/>
                        <a:pt x="335699" y="3376"/>
                        <a:pt x="335699" y="10366"/>
                      </a:cubicBezTo>
                      <a:cubicBezTo>
                        <a:pt x="335699" y="17356"/>
                        <a:pt x="335699" y="38963"/>
                        <a:pt x="335699" y="38963"/>
                      </a:cubicBezTo>
                      <a:cubicBezTo>
                        <a:pt x="335699" y="38962"/>
                        <a:pt x="212988" y="40869"/>
                        <a:pt x="168288" y="40869"/>
                      </a:cubicBezTo>
                      <a:cubicBezTo>
                        <a:pt x="123586" y="40869"/>
                        <a:pt x="0" y="38962"/>
                        <a:pt x="0" y="389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A5A5A5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387" name=""/>
                <p:cNvSpPr/>
                <p:nvPr/>
              </p:nvSpPr>
              <p:spPr>
                <a:xfrm rot="-10800000">
                  <a:off x="5923871" y="2061454"/>
                  <a:ext cx="325141" cy="35899"/>
                </a:xfrm>
                <a:custGeom>
                  <a:avLst/>
                  <a:gdLst/>
                  <a:ahLst/>
                  <a:cxnLst/>
                  <a:pathLst>
                    <a:path w="325141" h="35899">
                      <a:moveTo>
                        <a:pt x="0" y="34341"/>
                      </a:moveTo>
                      <a:cubicBezTo>
                        <a:pt x="0" y="34341"/>
                        <a:pt x="0" y="14177"/>
                        <a:pt x="0" y="8856"/>
                      </a:cubicBezTo>
                      <a:cubicBezTo>
                        <a:pt x="0" y="3535"/>
                        <a:pt x="16978" y="175"/>
                        <a:pt x="36504" y="175"/>
                      </a:cubicBezTo>
                      <a:cubicBezTo>
                        <a:pt x="56030" y="175"/>
                        <a:pt x="284392" y="-105"/>
                        <a:pt x="297975" y="175"/>
                      </a:cubicBezTo>
                      <a:cubicBezTo>
                        <a:pt x="311558" y="455"/>
                        <a:pt x="325141" y="2975"/>
                        <a:pt x="325141" y="9136"/>
                      </a:cubicBezTo>
                      <a:cubicBezTo>
                        <a:pt x="325141" y="15297"/>
                        <a:pt x="325141" y="34341"/>
                        <a:pt x="325141" y="34341"/>
                      </a:cubicBezTo>
                      <a:cubicBezTo>
                        <a:pt x="325141" y="34341"/>
                        <a:pt x="206290" y="36021"/>
                        <a:pt x="162995" y="36021"/>
                      </a:cubicBezTo>
                      <a:cubicBezTo>
                        <a:pt x="119699" y="36021"/>
                        <a:pt x="0" y="34341"/>
                        <a:pt x="0" y="343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FBF"/>
                    </a:gs>
                    <a:gs pos="100000">
                      <a:srgbClr val="D8D8D8"/>
                    </a:gs>
                  </a:gsLst>
                  <a:lin ang="5400000" scaled="0"/>
                </a:gradFill>
                <a:ln w="670" cap="flat">
                  <a:noFill/>
                  <a:miter lim="800000"/>
                </a:ln>
              </p:spPr>
            </p:sp>
            <p:grpSp>
              <p:nvGrpSpPr>
                <p:cNvPr id="10602" name=""/>
                <p:cNvGrpSpPr/>
                <p:nvPr/>
              </p:nvGrpSpPr>
              <p:grpSpPr>
                <a:xfrm>
                  <a:off x="5935660" y="2075063"/>
                  <a:ext cx="302846" cy="16876"/>
                  <a:chOff x="5935660" y="2075063"/>
                  <a:chExt cx="302846" cy="16876"/>
                </a:xfrm>
              </p:grpSpPr>
              <p:sp>
                <p:nvSpPr>
                  <p:cNvPr id="10605" name=""/>
                  <p:cNvSpPr/>
                  <p:nvPr/>
                </p:nvSpPr>
                <p:spPr>
                  <a:xfrm>
                    <a:off x="5935539" y="2074990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3F3F3F"/>
                      </a:gs>
                    </a:gsLst>
                    <a:lin ang="27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608" name=""/>
                  <p:cNvSpPr/>
                  <p:nvPr/>
                </p:nvSpPr>
                <p:spPr>
                  <a:xfrm>
                    <a:off x="5998367" y="2074990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3F3F3F"/>
                      </a:gs>
                    </a:gsLst>
                    <a:lin ang="27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611" name=""/>
                  <p:cNvSpPr/>
                  <p:nvPr/>
                </p:nvSpPr>
                <p:spPr>
                  <a:xfrm>
                    <a:off x="6059729" y="2074990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3F3F3F"/>
                      </a:gs>
                    </a:gsLst>
                    <a:lin ang="27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614" name=""/>
                  <p:cNvSpPr/>
                  <p:nvPr/>
                </p:nvSpPr>
                <p:spPr>
                  <a:xfrm>
                    <a:off x="6123369" y="2074990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3F3F3F"/>
                      </a:gs>
                    </a:gsLst>
                    <a:lin ang="27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617" name=""/>
                  <p:cNvSpPr/>
                  <p:nvPr/>
                </p:nvSpPr>
                <p:spPr>
                  <a:xfrm>
                    <a:off x="6185146" y="2074990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3F3F3F"/>
                      </a:gs>
                    </a:gsLst>
                    <a:lin ang="2700000" scaled="0"/>
                  </a:gradFill>
                  <a:ln w="502" cap="flat">
                    <a:noFill/>
                    <a:miter lim="800000"/>
                  </a:ln>
                </p:spPr>
              </p:sp>
            </p:grpSp>
            <p:grpSp>
              <p:nvGrpSpPr>
                <p:cNvPr id="10595" name=""/>
                <p:cNvGrpSpPr/>
                <p:nvPr/>
              </p:nvGrpSpPr>
              <p:grpSpPr>
                <a:xfrm>
                  <a:off x="5933085" y="2073122"/>
                  <a:ext cx="302846" cy="16876"/>
                  <a:chOff x="5933085" y="2073122"/>
                  <a:chExt cx="302846" cy="16876"/>
                </a:xfrm>
              </p:grpSpPr>
              <p:sp>
                <p:nvSpPr>
                  <p:cNvPr id="10565" name=""/>
                  <p:cNvSpPr/>
                  <p:nvPr/>
                </p:nvSpPr>
                <p:spPr>
                  <a:xfrm>
                    <a:off x="5932964" y="2073049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50000">
                        <a:srgbClr val="CAD4D6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584" name=""/>
                  <p:cNvSpPr/>
                  <p:nvPr/>
                </p:nvSpPr>
                <p:spPr>
                  <a:xfrm>
                    <a:off x="5995792" y="2073049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50000">
                        <a:srgbClr val="CAD4D6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587" name=""/>
                  <p:cNvSpPr/>
                  <p:nvPr/>
                </p:nvSpPr>
                <p:spPr>
                  <a:xfrm>
                    <a:off x="6057154" y="2073049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50000">
                        <a:srgbClr val="CAD4D6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590" name=""/>
                  <p:cNvSpPr/>
                  <p:nvPr/>
                </p:nvSpPr>
                <p:spPr>
                  <a:xfrm>
                    <a:off x="6120794" y="2073049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50000">
                        <a:srgbClr val="CAD4D6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593" name=""/>
                  <p:cNvSpPr/>
                  <p:nvPr/>
                </p:nvSpPr>
                <p:spPr>
                  <a:xfrm>
                    <a:off x="6182571" y="2073049"/>
                    <a:ext cx="53032" cy="16145"/>
                  </a:xfrm>
                  <a:custGeom>
                    <a:avLst/>
                    <a:gdLst/>
                    <a:ahLst/>
                    <a:cxnLst/>
                    <a:pathLst>
                      <a:path w="53032" h="16145">
                        <a:moveTo>
                          <a:pt x="2838" y="0"/>
                        </a:moveTo>
                        <a:lnTo>
                          <a:pt x="50080" y="0"/>
                        </a:lnTo>
                        <a:cubicBezTo>
                          <a:pt x="50080" y="0"/>
                          <a:pt x="53032" y="-1123"/>
                          <a:pt x="53032" y="8124"/>
                        </a:cubicBezTo>
                        <a:cubicBezTo>
                          <a:pt x="53032" y="16899"/>
                          <a:pt x="50080" y="16232"/>
                          <a:pt x="50080" y="16232"/>
                        </a:cubicBezTo>
                        <a:lnTo>
                          <a:pt x="2838" y="16232"/>
                        </a:lnTo>
                        <a:cubicBezTo>
                          <a:pt x="2838" y="16232"/>
                          <a:pt x="66" y="16498"/>
                          <a:pt x="0" y="8124"/>
                        </a:cubicBezTo>
                        <a:cubicBezTo>
                          <a:pt x="0" y="-1123"/>
                          <a:pt x="2838" y="0"/>
                          <a:pt x="283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50000">
                        <a:srgbClr val="CAD4D6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</p:grpSp>
            <p:sp>
              <p:nvSpPr>
                <p:cNvPr id="10544" name="Rectangle"/>
                <p:cNvSpPr/>
                <p:nvPr/>
              </p:nvSpPr>
              <p:spPr>
                <a:xfrm>
                  <a:off x="5685397" y="1345972"/>
                  <a:ext cx="780018" cy="721988"/>
                </a:xfrm>
                <a:custGeom>
                  <a:avLst/>
                  <a:gdLst/>
                  <a:ahLst/>
                  <a:cxnLst/>
                  <a:pathLst>
                    <a:path w="780018" h="721988">
                      <a:moveTo>
                        <a:pt x="0" y="0"/>
                      </a:moveTo>
                      <a:lnTo>
                        <a:pt x="780018" y="0"/>
                      </a:lnTo>
                      <a:lnTo>
                        <a:pt x="780018" y="721988"/>
                      </a:lnTo>
                      <a:lnTo>
                        <a:pt x="0" y="7219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E3E3F4"/>
                    </a:gs>
                    <a:gs pos="73126">
                      <a:srgbClr val="E3E3F4"/>
                    </a:gs>
                    <a:gs pos="0">
                      <a:srgbClr val="6A7394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8580" cap="flat">
                  <a:noFill/>
                  <a:miter lim="800000"/>
                </a:ln>
              </p:spPr>
            </p:sp>
            <p:grpSp>
              <p:nvGrpSpPr>
                <p:cNvPr id="10483" name=""/>
                <p:cNvGrpSpPr/>
                <p:nvPr/>
              </p:nvGrpSpPr>
              <p:grpSpPr>
                <a:xfrm>
                  <a:off x="6264358" y="1986298"/>
                  <a:ext cx="70460" cy="70460"/>
                  <a:chOff x="6264358" y="1986298"/>
                  <a:chExt cx="70460" cy="70460"/>
                </a:xfrm>
              </p:grpSpPr>
              <p:sp>
                <p:nvSpPr>
                  <p:cNvPr id="10417" name=""/>
                  <p:cNvSpPr/>
                  <p:nvPr/>
                </p:nvSpPr>
                <p:spPr>
                  <a:xfrm>
                    <a:off x="6264403" y="1986354"/>
                    <a:ext cx="70330" cy="70331"/>
                  </a:xfrm>
                  <a:custGeom>
                    <a:avLst/>
                    <a:gdLst/>
                    <a:ahLst/>
                    <a:cxnLst/>
                    <a:pathLst>
                      <a:path w="70330" h="70331">
                        <a:moveTo>
                          <a:pt x="35089" y="0"/>
                        </a:moveTo>
                        <a:cubicBezTo>
                          <a:pt x="15351" y="0"/>
                          <a:pt x="179" y="15687"/>
                          <a:pt x="86" y="35235"/>
                        </a:cubicBezTo>
                        <a:cubicBezTo>
                          <a:pt x="0" y="54782"/>
                          <a:pt x="15678" y="70331"/>
                          <a:pt x="35089" y="70331"/>
                        </a:cubicBezTo>
                        <a:cubicBezTo>
                          <a:pt x="54499" y="70331"/>
                          <a:pt x="70330" y="54782"/>
                          <a:pt x="70330" y="35199"/>
                        </a:cubicBezTo>
                        <a:cubicBezTo>
                          <a:pt x="70330" y="15616"/>
                          <a:pt x="54826" y="0"/>
                          <a:pt x="35089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283" cap="flat">
                    <a:noFill/>
                    <a:miter lim="800000"/>
                  </a:ln>
                </p:spPr>
              </p:sp>
              <p:sp>
                <p:nvSpPr>
                  <p:cNvPr id="10419" name=""/>
                  <p:cNvSpPr/>
                  <p:nvPr/>
                </p:nvSpPr>
                <p:spPr>
                  <a:xfrm>
                    <a:off x="6270721" y="1992671"/>
                    <a:ext cx="57695" cy="57695"/>
                  </a:xfrm>
                  <a:custGeom>
                    <a:avLst/>
                    <a:gdLst/>
                    <a:ahLst/>
                    <a:cxnLst/>
                    <a:pathLst>
                      <a:path w="57695" h="57695">
                        <a:moveTo>
                          <a:pt x="28785" y="0"/>
                        </a:moveTo>
                        <a:cubicBezTo>
                          <a:pt x="12593" y="0"/>
                          <a:pt x="147" y="12869"/>
                          <a:pt x="70" y="28904"/>
                        </a:cubicBezTo>
                        <a:cubicBezTo>
                          <a:pt x="0" y="44940"/>
                          <a:pt x="12861" y="57695"/>
                          <a:pt x="28785" y="57695"/>
                        </a:cubicBezTo>
                        <a:cubicBezTo>
                          <a:pt x="44708" y="57695"/>
                          <a:pt x="57695" y="44940"/>
                          <a:pt x="57695" y="28875"/>
                        </a:cubicBezTo>
                        <a:cubicBezTo>
                          <a:pt x="57695" y="12810"/>
                          <a:pt x="44976" y="0"/>
                          <a:pt x="2878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FBEC5"/>
                      </a:gs>
                      <a:gs pos="100000">
                        <a:srgbClr val="4D4D4D"/>
                      </a:gs>
                    </a:gsLst>
                    <a:lin ang="16200000" scaled="0"/>
                  </a:gradFill>
                  <a:ln w="283" cap="flat">
                    <a:noFill/>
                    <a:miter lim="800000"/>
                  </a:ln>
                </p:spPr>
              </p:sp>
              <p:sp>
                <p:nvSpPr>
                  <p:cNvPr id="10422" name=""/>
                  <p:cNvSpPr/>
                  <p:nvPr/>
                </p:nvSpPr>
                <p:spPr>
                  <a:xfrm>
                    <a:off x="6278212" y="2000162"/>
                    <a:ext cx="42713" cy="42713"/>
                  </a:xfrm>
                  <a:custGeom>
                    <a:avLst/>
                    <a:gdLst/>
                    <a:ahLst/>
                    <a:cxnLst/>
                    <a:pathLst>
                      <a:path w="42713" h="42713">
                        <a:moveTo>
                          <a:pt x="21310" y="0"/>
                        </a:moveTo>
                        <a:cubicBezTo>
                          <a:pt x="9323" y="0"/>
                          <a:pt x="109" y="9527"/>
                          <a:pt x="52" y="21399"/>
                        </a:cubicBezTo>
                        <a:cubicBezTo>
                          <a:pt x="0" y="33271"/>
                          <a:pt x="9522" y="42713"/>
                          <a:pt x="21310" y="42713"/>
                        </a:cubicBezTo>
                        <a:cubicBezTo>
                          <a:pt x="33099" y="42713"/>
                          <a:pt x="42713" y="33271"/>
                          <a:pt x="42713" y="21377"/>
                        </a:cubicBezTo>
                        <a:cubicBezTo>
                          <a:pt x="42713" y="9484"/>
                          <a:pt x="33297" y="0"/>
                          <a:pt x="213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595959"/>
                      </a:gs>
                      <a:gs pos="100000">
                        <a:srgbClr val="4D4D4D"/>
                      </a:gs>
                    </a:gsLst>
                    <a:lin ang="16200000" scaled="0"/>
                  </a:gradFill>
                  <a:ln w="283" cap="flat">
                    <a:noFill/>
                    <a:miter lim="800000"/>
                  </a:ln>
                </p:spPr>
              </p:sp>
              <p:sp>
                <p:nvSpPr>
                  <p:cNvPr id="10425" name=""/>
                  <p:cNvSpPr/>
                  <p:nvPr/>
                </p:nvSpPr>
                <p:spPr>
                  <a:xfrm>
                    <a:off x="6280579" y="2002529"/>
                    <a:ext cx="37979" cy="37979"/>
                  </a:xfrm>
                  <a:custGeom>
                    <a:avLst/>
                    <a:gdLst/>
                    <a:ahLst/>
                    <a:cxnLst/>
                    <a:pathLst>
                      <a:path w="37979" h="37979">
                        <a:moveTo>
                          <a:pt x="18948" y="0"/>
                        </a:moveTo>
                        <a:cubicBezTo>
                          <a:pt x="8290" y="0"/>
                          <a:pt x="97" y="8471"/>
                          <a:pt x="46" y="19027"/>
                        </a:cubicBezTo>
                        <a:cubicBezTo>
                          <a:pt x="0" y="29583"/>
                          <a:pt x="8466" y="37979"/>
                          <a:pt x="18948" y="37979"/>
                        </a:cubicBezTo>
                        <a:cubicBezTo>
                          <a:pt x="29430" y="37979"/>
                          <a:pt x="37979" y="29583"/>
                          <a:pt x="37979" y="19008"/>
                        </a:cubicBezTo>
                        <a:cubicBezTo>
                          <a:pt x="37979" y="8433"/>
                          <a:pt x="29606" y="0"/>
                          <a:pt x="1894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283" cap="flat">
                    <a:noFill/>
                    <a:miter lim="800000"/>
                  </a:ln>
                </p:spPr>
              </p:sp>
              <p:sp>
                <p:nvSpPr>
                  <p:cNvPr id="10427" name=""/>
                  <p:cNvSpPr/>
                  <p:nvPr/>
                </p:nvSpPr>
                <p:spPr>
                  <a:xfrm>
                    <a:off x="6285341" y="2007291"/>
                    <a:ext cx="28455" cy="28455"/>
                  </a:xfrm>
                  <a:custGeom>
                    <a:avLst/>
                    <a:gdLst/>
                    <a:ahLst/>
                    <a:cxnLst/>
                    <a:pathLst>
                      <a:path w="28455" h="28455">
                        <a:moveTo>
                          <a:pt x="14196" y="0"/>
                        </a:moveTo>
                        <a:cubicBezTo>
                          <a:pt x="6211" y="0"/>
                          <a:pt x="72" y="6347"/>
                          <a:pt x="35" y="14256"/>
                        </a:cubicBezTo>
                        <a:cubicBezTo>
                          <a:pt x="0" y="22164"/>
                          <a:pt x="6343" y="28455"/>
                          <a:pt x="14196" y="28455"/>
                        </a:cubicBezTo>
                        <a:cubicBezTo>
                          <a:pt x="22050" y="28455"/>
                          <a:pt x="28455" y="22164"/>
                          <a:pt x="28455" y="14241"/>
                        </a:cubicBezTo>
                        <a:cubicBezTo>
                          <a:pt x="28455" y="6318"/>
                          <a:pt x="22182" y="0"/>
                          <a:pt x="1419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4D4D4D"/>
                      </a:gs>
                    </a:gsLst>
                    <a:lin ang="16200000" scaled="0"/>
                  </a:gradFill>
                  <a:ln w="283" cap="flat">
                    <a:noFill/>
                    <a:miter lim="800000"/>
                  </a:ln>
                </p:spPr>
              </p:sp>
              <p:sp>
                <p:nvSpPr>
                  <p:cNvPr id="10430" name=""/>
                  <p:cNvSpPr/>
                  <p:nvPr/>
                </p:nvSpPr>
                <p:spPr>
                  <a:xfrm>
                    <a:off x="6287228" y="2009178"/>
                    <a:ext cx="24681" cy="24681"/>
                  </a:xfrm>
                  <a:custGeom>
                    <a:avLst/>
                    <a:gdLst/>
                    <a:ahLst/>
                    <a:cxnLst/>
                    <a:pathLst>
                      <a:path w="24681" h="24681">
                        <a:moveTo>
                          <a:pt x="12314" y="0"/>
                        </a:moveTo>
                        <a:cubicBezTo>
                          <a:pt x="5387" y="0"/>
                          <a:pt x="63" y="5505"/>
                          <a:pt x="30" y="12365"/>
                        </a:cubicBezTo>
                        <a:cubicBezTo>
                          <a:pt x="0" y="19225"/>
                          <a:pt x="5502" y="24681"/>
                          <a:pt x="12314" y="24681"/>
                        </a:cubicBezTo>
                        <a:cubicBezTo>
                          <a:pt x="19125" y="24681"/>
                          <a:pt x="24681" y="19225"/>
                          <a:pt x="24681" y="12353"/>
                        </a:cubicBezTo>
                        <a:cubicBezTo>
                          <a:pt x="24681" y="5480"/>
                          <a:pt x="19240" y="0"/>
                          <a:pt x="12314" y="0"/>
                        </a:cubicBezTo>
                        <a:close/>
                      </a:path>
                    </a:pathLst>
                  </a:custGeom>
                  <a:solidFill>
                    <a:srgbClr val="DDDDDD"/>
                  </a:solidFill>
                  <a:ln w="283" cap="flat">
                    <a:noFill/>
                    <a:miter lim="800000"/>
                  </a:ln>
                </p:spPr>
              </p:sp>
            </p:grpSp>
            <p:sp>
              <p:nvSpPr>
                <p:cNvPr id="10534" name="Rectangle"/>
                <p:cNvSpPr/>
                <p:nvPr/>
              </p:nvSpPr>
              <p:spPr>
                <a:xfrm>
                  <a:off x="5708081" y="1381949"/>
                  <a:ext cx="734649" cy="591338"/>
                </a:xfrm>
                <a:custGeom>
                  <a:avLst/>
                  <a:gdLst/>
                  <a:ahLst/>
                  <a:cxnLst/>
                  <a:pathLst>
                    <a:path w="734649" h="591338">
                      <a:moveTo>
                        <a:pt x="0" y="0"/>
                      </a:moveTo>
                      <a:lnTo>
                        <a:pt x="734649" y="0"/>
                      </a:lnTo>
                      <a:lnTo>
                        <a:pt x="734649" y="591338"/>
                      </a:lnTo>
                      <a:lnTo>
                        <a:pt x="0" y="5913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C3D5E"/>
                    </a:gs>
                    <a:gs pos="100000">
                      <a:srgbClr val="F2F2F2"/>
                    </a:gs>
                  </a:gsLst>
                  <a:lin ang="27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531" name="Rectangle"/>
                <p:cNvSpPr/>
                <p:nvPr/>
              </p:nvSpPr>
              <p:spPr>
                <a:xfrm>
                  <a:off x="5714101" y="1388572"/>
                  <a:ext cx="722608" cy="578092"/>
                </a:xfrm>
                <a:custGeom>
                  <a:avLst/>
                  <a:gdLst/>
                  <a:ahLst/>
                  <a:cxnLst/>
                  <a:pathLst>
                    <a:path w="722608" h="578092">
                      <a:moveTo>
                        <a:pt x="0" y="0"/>
                      </a:moveTo>
                      <a:lnTo>
                        <a:pt x="722608" y="0"/>
                      </a:lnTo>
                      <a:lnTo>
                        <a:pt x="722608" y="578092"/>
                      </a:lnTo>
                      <a:lnTo>
                        <a:pt x="0" y="5780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4696F7"/>
                    </a:gs>
                  </a:gsLst>
                  <a:lin ang="5400000" scaled="0"/>
                </a:gradFill>
                <a:ln w="8580" cap="flat">
                  <a:solidFill>
                    <a:srgbClr val="95B3D7"/>
                  </a:solidFill>
                  <a:miter lim="800000"/>
                </a:ln>
              </p:spPr>
            </p:sp>
            <p:sp>
              <p:nvSpPr>
                <p:cNvPr id="10654" name=""/>
                <p:cNvSpPr/>
                <p:nvPr/>
              </p:nvSpPr>
              <p:spPr>
                <a:xfrm>
                  <a:off x="5832349" y="2169137"/>
                  <a:ext cx="505139" cy="41997"/>
                </a:xfrm>
                <a:custGeom>
                  <a:avLst/>
                  <a:gdLst/>
                  <a:ahLst/>
                  <a:cxnLst/>
                  <a:pathLst>
                    <a:path w="505139" h="41997">
                      <a:moveTo>
                        <a:pt x="253404" y="26780"/>
                      </a:moveTo>
                      <a:cubicBezTo>
                        <a:pt x="139787" y="26779"/>
                        <a:pt x="32402" y="-7602"/>
                        <a:pt x="0" y="1430"/>
                      </a:cubicBezTo>
                      <a:cubicBezTo>
                        <a:pt x="0" y="1430"/>
                        <a:pt x="0" y="18195"/>
                        <a:pt x="0" y="19988"/>
                      </a:cubicBezTo>
                      <a:cubicBezTo>
                        <a:pt x="0" y="28953"/>
                        <a:pt x="114598" y="42266"/>
                        <a:pt x="254264" y="42266"/>
                      </a:cubicBezTo>
                      <a:cubicBezTo>
                        <a:pt x="393929" y="42266"/>
                        <a:pt x="505139" y="28953"/>
                        <a:pt x="505139" y="19972"/>
                      </a:cubicBezTo>
                      <a:cubicBezTo>
                        <a:pt x="505139" y="17845"/>
                        <a:pt x="505139" y="1414"/>
                        <a:pt x="505139" y="1414"/>
                      </a:cubicBezTo>
                      <a:cubicBezTo>
                        <a:pt x="468920" y="-5443"/>
                        <a:pt x="361786" y="26779"/>
                        <a:pt x="253404" y="267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F3F3F"/>
                    </a:gs>
                    <a:gs pos="50000">
                      <a:srgbClr val="A8B1B2"/>
                    </a:gs>
                    <a:gs pos="100000">
                      <a:srgbClr val="3F3F3F"/>
                    </a:gs>
                  </a:gsLst>
                  <a:lin ang="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660" name=""/>
                <p:cNvSpPr/>
                <p:nvPr/>
              </p:nvSpPr>
              <p:spPr>
                <a:xfrm>
                  <a:off x="6003737" y="2168655"/>
                  <a:ext cx="9074" cy="22867"/>
                </a:xfrm>
                <a:custGeom>
                  <a:avLst/>
                  <a:gdLst/>
                  <a:ahLst/>
                  <a:cxnLst/>
                  <a:pathLst>
                    <a:path w="9074" h="22867">
                      <a:moveTo>
                        <a:pt x="167" y="0"/>
                      </a:moveTo>
                      <a:lnTo>
                        <a:pt x="9228" y="7261"/>
                      </a:lnTo>
                      <a:lnTo>
                        <a:pt x="9241" y="22867"/>
                      </a:lnTo>
                      <a:lnTo>
                        <a:pt x="16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A8B1B2"/>
                    </a:gs>
                  </a:gsLst>
                  <a:lin ang="81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568" name="Rectangle"/>
                <p:cNvSpPr/>
                <p:nvPr/>
              </p:nvSpPr>
              <p:spPr>
                <a:xfrm>
                  <a:off x="6013302" y="2102226"/>
                  <a:ext cx="150944" cy="73583"/>
                </a:xfrm>
                <a:custGeom>
                  <a:avLst/>
                  <a:gdLst/>
                  <a:ahLst/>
                  <a:cxnLst/>
                  <a:pathLst>
                    <a:path w="150944" h="73583">
                      <a:moveTo>
                        <a:pt x="0" y="0"/>
                      </a:moveTo>
                      <a:lnTo>
                        <a:pt x="150944" y="0"/>
                      </a:lnTo>
                      <a:lnTo>
                        <a:pt x="150944" y="73583"/>
                      </a:lnTo>
                      <a:lnTo>
                        <a:pt x="0" y="735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0C0C0C"/>
                    </a:gs>
                  </a:gsLst>
                  <a:lin ang="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626" name="Rectangle"/>
                <p:cNvSpPr/>
                <p:nvPr/>
              </p:nvSpPr>
              <p:spPr>
                <a:xfrm>
                  <a:off x="6004164" y="2102245"/>
                  <a:ext cx="9437" cy="73682"/>
                </a:xfrm>
                <a:custGeom>
                  <a:avLst/>
                  <a:gdLst/>
                  <a:ahLst/>
                  <a:cxnLst/>
                  <a:pathLst>
                    <a:path w="9437" h="73682">
                      <a:moveTo>
                        <a:pt x="0" y="0"/>
                      </a:moveTo>
                      <a:lnTo>
                        <a:pt x="9335" y="0"/>
                      </a:lnTo>
                      <a:lnTo>
                        <a:pt x="9335" y="73582"/>
                      </a:lnTo>
                      <a:lnTo>
                        <a:pt x="98" y="67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0C0C0C"/>
                    </a:gs>
                  </a:gsLst>
                  <a:lin ang="0" scaled="0"/>
                </a:gra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1031" name=""/>
              <p:cNvGrpSpPr/>
              <p:nvPr/>
            </p:nvGrpSpPr>
            <p:grpSpPr>
              <a:xfrm>
                <a:off x="5430499" y="2149931"/>
                <a:ext cx="1134566" cy="180597"/>
                <a:chOff x="5430499" y="2149931"/>
                <a:chExt cx="1134566" cy="180597"/>
              </a:xfrm>
            </p:grpSpPr>
            <p:sp>
              <p:nvSpPr>
                <p:cNvPr id="10854" name=""/>
                <p:cNvSpPr/>
                <p:nvPr/>
              </p:nvSpPr>
              <p:spPr>
                <a:xfrm>
                  <a:off x="5428999" y="2149415"/>
                  <a:ext cx="240684" cy="69187"/>
                </a:xfrm>
                <a:custGeom>
                  <a:avLst/>
                  <a:gdLst/>
                  <a:ahLst/>
                  <a:cxnLst/>
                  <a:pathLst>
                    <a:path w="240684" h="69187">
                      <a:moveTo>
                        <a:pt x="492" y="32762"/>
                      </a:moveTo>
                      <a:cubicBezTo>
                        <a:pt x="3898" y="42578"/>
                        <a:pt x="103801" y="-5602"/>
                        <a:pt x="177063" y="16193"/>
                      </a:cubicBezTo>
                      <a:cubicBezTo>
                        <a:pt x="250325" y="37989"/>
                        <a:pt x="225016" y="68962"/>
                        <a:pt x="225016" y="68962"/>
                      </a:cubicBezTo>
                      <a:lnTo>
                        <a:pt x="238435" y="67815"/>
                      </a:lnTo>
                      <a:cubicBezTo>
                        <a:pt x="238435" y="67815"/>
                        <a:pt x="258319" y="26518"/>
                        <a:pt x="179726" y="5869"/>
                      </a:cubicBezTo>
                      <a:cubicBezTo>
                        <a:pt x="101136" y="-14780"/>
                        <a:pt x="-2913" y="22946"/>
                        <a:pt x="492" y="327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161717"/>
                    </a:gs>
                  </a:gsLst>
                  <a:lin ang="10800000" scaled="0"/>
                </a:gradFill>
                <a:ln w="8580" cap="flat">
                  <a:noFill/>
                  <a:miter lim="800000"/>
                </a:ln>
              </p:spPr>
            </p:sp>
            <p:grpSp>
              <p:nvGrpSpPr>
                <p:cNvPr id="10851" name=""/>
                <p:cNvGrpSpPr/>
                <p:nvPr/>
              </p:nvGrpSpPr>
              <p:grpSpPr>
                <a:xfrm>
                  <a:off x="5476982" y="2219240"/>
                  <a:ext cx="1088252" cy="111655"/>
                  <a:chOff x="5476982" y="2219240"/>
                  <a:chExt cx="1088252" cy="111655"/>
                </a:xfrm>
              </p:grpSpPr>
              <p:sp>
                <p:nvSpPr>
                  <p:cNvPr id="10177" name=""/>
                  <p:cNvSpPr/>
                  <p:nvPr/>
                </p:nvSpPr>
                <p:spPr>
                  <a:xfrm>
                    <a:off x="5476879" y="2228144"/>
                    <a:ext cx="1088457" cy="102382"/>
                  </a:xfrm>
                  <a:custGeom>
                    <a:avLst/>
                    <a:gdLst/>
                    <a:ahLst/>
                    <a:cxnLst/>
                    <a:pathLst>
                      <a:path w="1088457" h="102382">
                        <a:moveTo>
                          <a:pt x="20276" y="0"/>
                        </a:moveTo>
                        <a:cubicBezTo>
                          <a:pt x="20276" y="0"/>
                          <a:pt x="7274" y="30599"/>
                          <a:pt x="2694" y="50999"/>
                        </a:cubicBezTo>
                        <a:cubicBezTo>
                          <a:pt x="0" y="71397"/>
                          <a:pt x="-3496" y="99605"/>
                          <a:pt x="8040" y="101991"/>
                        </a:cubicBezTo>
                        <a:cubicBezTo>
                          <a:pt x="8040" y="101991"/>
                          <a:pt x="1079048" y="101991"/>
                          <a:pt x="1079048" y="101991"/>
                        </a:cubicBezTo>
                        <a:cubicBezTo>
                          <a:pt x="1086526" y="97494"/>
                          <a:pt x="1095935" y="94393"/>
                          <a:pt x="1079048" y="55077"/>
                        </a:cubicBezTo>
                        <a:cubicBezTo>
                          <a:pt x="1061462" y="15761"/>
                          <a:pt x="1029762" y="0"/>
                          <a:pt x="1029762" y="0"/>
                        </a:cubicBezTo>
                        <a:lnTo>
                          <a:pt x="20276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5A5A5"/>
                      </a:gs>
                      <a:gs pos="100000">
                        <a:srgbClr val="0C0C0C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179" name=""/>
                  <p:cNvSpPr/>
                  <p:nvPr/>
                </p:nvSpPr>
                <p:spPr>
                  <a:xfrm>
                    <a:off x="5479358" y="2228478"/>
                    <a:ext cx="1079534" cy="94065"/>
                  </a:xfrm>
                  <a:custGeom>
                    <a:avLst/>
                    <a:gdLst/>
                    <a:ahLst/>
                    <a:cxnLst/>
                    <a:pathLst>
                      <a:path w="1079534" h="94065">
                        <a:moveTo>
                          <a:pt x="20109" y="1151"/>
                        </a:moveTo>
                        <a:cubicBezTo>
                          <a:pt x="20109" y="1151"/>
                          <a:pt x="7214" y="28871"/>
                          <a:pt x="2671" y="47351"/>
                        </a:cubicBezTo>
                        <a:cubicBezTo>
                          <a:pt x="0" y="65831"/>
                          <a:pt x="-3467" y="91385"/>
                          <a:pt x="7973" y="93546"/>
                        </a:cubicBezTo>
                        <a:cubicBezTo>
                          <a:pt x="7973" y="93546"/>
                          <a:pt x="1070164" y="93546"/>
                          <a:pt x="1070164" y="93546"/>
                        </a:cubicBezTo>
                        <a:cubicBezTo>
                          <a:pt x="1077574" y="89473"/>
                          <a:pt x="1086914" y="86663"/>
                          <a:pt x="1070164" y="51046"/>
                        </a:cubicBezTo>
                        <a:cubicBezTo>
                          <a:pt x="1054903" y="15452"/>
                          <a:pt x="1030811" y="539"/>
                          <a:pt x="1030811" y="539"/>
                        </a:cubicBezTo>
                        <a:lnTo>
                          <a:pt x="20109" y="1151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rgbClr val="E1ECEE"/>
                      </a:gs>
                      <a:gs pos="99286">
                        <a:srgbClr val="E1ECEE"/>
                      </a:gs>
                      <a:gs pos="0">
                        <a:srgbClr val="383B3B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8580" cap="flat">
                    <a:noFill/>
                    <a:miter lim="800000"/>
                  </a:ln>
                </p:spPr>
              </p:sp>
              <p:grpSp>
                <p:nvGrpSpPr>
                  <p:cNvPr id="10841" name=""/>
                  <p:cNvGrpSpPr/>
                  <p:nvPr/>
                </p:nvGrpSpPr>
                <p:grpSpPr>
                  <a:xfrm>
                    <a:off x="6345746" y="2227206"/>
                    <a:ext cx="171803" cy="23713"/>
                    <a:chOff x="6345746" y="2227206"/>
                    <a:chExt cx="171803" cy="23713"/>
                  </a:xfrm>
                </p:grpSpPr>
                <p:sp>
                  <p:nvSpPr>
                    <p:cNvPr id="10692" name=""/>
                    <p:cNvSpPr/>
                    <p:nvPr/>
                  </p:nvSpPr>
                  <p:spPr>
                    <a:xfrm>
                      <a:off x="6345886" y="2227307"/>
                      <a:ext cx="49847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49847" h="23230">
                          <a:moveTo>
                            <a:pt x="1624" y="22746"/>
                          </a:moveTo>
                          <a:lnTo>
                            <a:pt x="49628" y="23302"/>
                          </a:lnTo>
                          <a:lnTo>
                            <a:pt x="36903" y="72"/>
                          </a:lnTo>
                          <a:lnTo>
                            <a:pt x="5325" y="72"/>
                          </a:lnTo>
                          <a:lnTo>
                            <a:pt x="-140" y="11997"/>
                          </a:lnTo>
                          <a:lnTo>
                            <a:pt x="1624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97" name=""/>
                    <p:cNvSpPr/>
                    <p:nvPr/>
                  </p:nvSpPr>
                  <p:spPr>
                    <a:xfrm>
                      <a:off x="6385573" y="2227906"/>
                      <a:ext cx="53801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3801" h="22603">
                          <a:moveTo>
                            <a:pt x="151" y="22727"/>
                          </a:moveTo>
                          <a:lnTo>
                            <a:pt x="53877" y="22726"/>
                          </a:lnTo>
                          <a:lnTo>
                            <a:pt x="43739" y="0"/>
                          </a:lnTo>
                          <a:lnTo>
                            <a:pt x="9370" y="0"/>
                          </a:lnTo>
                          <a:lnTo>
                            <a:pt x="151" y="2272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02" name=""/>
                    <p:cNvSpPr/>
                    <p:nvPr/>
                  </p:nvSpPr>
                  <p:spPr>
                    <a:xfrm>
                      <a:off x="6430213" y="2227989"/>
                      <a:ext cx="49435" cy="22369"/>
                    </a:xfrm>
                    <a:custGeom>
                      <a:avLst/>
                      <a:gdLst/>
                      <a:ahLst/>
                      <a:cxnLst/>
                      <a:pathLst>
                        <a:path w="49435" h="22369">
                          <a:moveTo>
                            <a:pt x="-200" y="22746"/>
                          </a:moveTo>
                          <a:lnTo>
                            <a:pt x="49196" y="22723"/>
                          </a:lnTo>
                          <a:lnTo>
                            <a:pt x="37795" y="0"/>
                          </a:lnTo>
                          <a:lnTo>
                            <a:pt x="7836" y="0"/>
                          </a:lnTo>
                          <a:lnTo>
                            <a:pt x="-20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38" name=""/>
                    <p:cNvSpPr/>
                    <p:nvPr/>
                  </p:nvSpPr>
                  <p:spPr>
                    <a:xfrm>
                      <a:off x="6471537" y="2227620"/>
                      <a:ext cx="45944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45944" h="22603">
                          <a:moveTo>
                            <a:pt x="129" y="22727"/>
                          </a:moveTo>
                          <a:lnTo>
                            <a:pt x="46009" y="22726"/>
                          </a:lnTo>
                          <a:lnTo>
                            <a:pt x="37351" y="0"/>
                          </a:lnTo>
                          <a:lnTo>
                            <a:pt x="8002" y="0"/>
                          </a:lnTo>
                          <a:lnTo>
                            <a:pt x="129" y="2272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667" name=""/>
                  <p:cNvGrpSpPr/>
                  <p:nvPr/>
                </p:nvGrpSpPr>
                <p:grpSpPr>
                  <a:xfrm>
                    <a:off x="6187639" y="2220106"/>
                    <a:ext cx="132384" cy="23230"/>
                    <a:chOff x="6187639" y="2220106"/>
                    <a:chExt cx="132384" cy="23230"/>
                  </a:xfrm>
                </p:grpSpPr>
                <p:sp>
                  <p:nvSpPr>
                    <p:cNvPr id="10674" name=""/>
                    <p:cNvSpPr/>
                    <p:nvPr/>
                  </p:nvSpPr>
                  <p:spPr>
                    <a:xfrm>
                      <a:off x="6187540" y="2219857"/>
                      <a:ext cx="48545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48545" h="23230">
                          <a:moveTo>
                            <a:pt x="659" y="22746"/>
                          </a:moveTo>
                          <a:lnTo>
                            <a:pt x="48662" y="23302"/>
                          </a:lnTo>
                          <a:lnTo>
                            <a:pt x="35937" y="72"/>
                          </a:lnTo>
                          <a:lnTo>
                            <a:pt x="4360" y="72"/>
                          </a:lnTo>
                          <a:lnTo>
                            <a:pt x="118" y="11203"/>
                          </a:lnTo>
                          <a:lnTo>
                            <a:pt x="659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79" name=""/>
                    <p:cNvSpPr/>
                    <p:nvPr/>
                  </p:nvSpPr>
                  <p:spPr>
                    <a:xfrm>
                      <a:off x="6226261" y="2220454"/>
                      <a:ext cx="53800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3800" h="22603">
                          <a:moveTo>
                            <a:pt x="151" y="22728"/>
                          </a:moveTo>
                          <a:lnTo>
                            <a:pt x="53877" y="22726"/>
                          </a:lnTo>
                          <a:lnTo>
                            <a:pt x="43739" y="0"/>
                          </a:lnTo>
                          <a:lnTo>
                            <a:pt x="9370" y="0"/>
                          </a:lnTo>
                          <a:lnTo>
                            <a:pt x="151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83" name=""/>
                    <p:cNvSpPr/>
                    <p:nvPr/>
                  </p:nvSpPr>
                  <p:spPr>
                    <a:xfrm>
                      <a:off x="6270899" y="2220536"/>
                      <a:ext cx="49435" cy="22369"/>
                    </a:xfrm>
                    <a:custGeom>
                      <a:avLst/>
                      <a:gdLst/>
                      <a:ahLst/>
                      <a:cxnLst/>
                      <a:pathLst>
                        <a:path w="49435" h="22369">
                          <a:moveTo>
                            <a:pt x="-200" y="22747"/>
                          </a:moveTo>
                          <a:lnTo>
                            <a:pt x="49195" y="22723"/>
                          </a:lnTo>
                          <a:lnTo>
                            <a:pt x="37795" y="0"/>
                          </a:lnTo>
                          <a:lnTo>
                            <a:pt x="7836" y="0"/>
                          </a:lnTo>
                          <a:lnTo>
                            <a:pt x="-200" y="227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1126" name=""/>
                  <p:cNvGrpSpPr/>
                  <p:nvPr/>
                </p:nvGrpSpPr>
                <p:grpSpPr>
                  <a:xfrm>
                    <a:off x="6187328" y="2223655"/>
                    <a:ext cx="127763" cy="16132"/>
                    <a:chOff x="6187328" y="2223655"/>
                    <a:chExt cx="127763" cy="16132"/>
                  </a:xfrm>
                </p:grpSpPr>
                <p:sp>
                  <p:nvSpPr>
                    <p:cNvPr id="11118" name=""/>
                    <p:cNvSpPr/>
                    <p:nvPr/>
                  </p:nvSpPr>
                  <p:spPr>
                    <a:xfrm>
                      <a:off x="6187043" y="2223756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121" name=""/>
                    <p:cNvSpPr/>
                    <p:nvPr/>
                  </p:nvSpPr>
                  <p:spPr>
                    <a:xfrm>
                      <a:off x="6232941" y="2223852"/>
                      <a:ext cx="42808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2808" h="16060">
                          <a:moveTo>
                            <a:pt x="0" y="16060"/>
                          </a:moveTo>
                          <a:lnTo>
                            <a:pt x="42808" y="16060"/>
                          </a:lnTo>
                          <a:lnTo>
                            <a:pt x="38440" y="0"/>
                          </a:lnTo>
                          <a:lnTo>
                            <a:pt x="5242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124" name=""/>
                    <p:cNvSpPr/>
                    <p:nvPr/>
                  </p:nvSpPr>
                  <p:spPr>
                    <a:xfrm>
                      <a:off x="6275831" y="2223756"/>
                      <a:ext cx="39081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39081" h="16060">
                          <a:moveTo>
                            <a:pt x="0" y="16060"/>
                          </a:moveTo>
                          <a:lnTo>
                            <a:pt x="39081" y="16060"/>
                          </a:lnTo>
                          <a:lnTo>
                            <a:pt x="35093" y="0"/>
                          </a:lnTo>
                          <a:lnTo>
                            <a:pt x="4785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1052" name=""/>
                  <p:cNvGrpSpPr/>
                  <p:nvPr/>
                </p:nvGrpSpPr>
                <p:grpSpPr>
                  <a:xfrm>
                    <a:off x="5505932" y="2219802"/>
                    <a:ext cx="662694" cy="22584"/>
                    <a:chOff x="5505932" y="2219802"/>
                    <a:chExt cx="662694" cy="22584"/>
                  </a:xfrm>
                </p:grpSpPr>
                <p:grpSp>
                  <p:nvGrpSpPr>
                    <p:cNvPr id="11018" name=""/>
                    <p:cNvGrpSpPr/>
                    <p:nvPr/>
                  </p:nvGrpSpPr>
                  <p:grpSpPr>
                    <a:xfrm>
                      <a:off x="5983433" y="2219802"/>
                      <a:ext cx="185193" cy="22584"/>
                      <a:chOff x="5983433" y="2219802"/>
                      <a:chExt cx="185193" cy="22584"/>
                    </a:xfrm>
                  </p:grpSpPr>
                  <p:sp>
                    <p:nvSpPr>
                      <p:cNvPr id="10909" name=""/>
                      <p:cNvSpPr/>
                      <p:nvPr/>
                    </p:nvSpPr>
                    <p:spPr>
                      <a:xfrm>
                        <a:off x="6069374" y="2219727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12" name=""/>
                      <p:cNvSpPr/>
                      <p:nvPr/>
                    </p:nvSpPr>
                    <p:spPr>
                      <a:xfrm>
                        <a:off x="6114137" y="2219727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13" name=""/>
                      <p:cNvSpPr/>
                      <p:nvPr/>
                    </p:nvSpPr>
                    <p:spPr>
                      <a:xfrm>
                        <a:off x="5983515" y="2219953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16" name=""/>
                      <p:cNvSpPr/>
                      <p:nvPr/>
                    </p:nvSpPr>
                    <p:spPr>
                      <a:xfrm>
                        <a:off x="6028277" y="2219953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1020" name=""/>
                    <p:cNvGrpSpPr/>
                    <p:nvPr/>
                  </p:nvGrpSpPr>
                  <p:grpSpPr>
                    <a:xfrm>
                      <a:off x="5787913" y="2219802"/>
                      <a:ext cx="185193" cy="22584"/>
                      <a:chOff x="5787913" y="2219802"/>
                      <a:chExt cx="185193" cy="22584"/>
                    </a:xfrm>
                  </p:grpSpPr>
                  <p:sp>
                    <p:nvSpPr>
                      <p:cNvPr id="11023" name=""/>
                      <p:cNvSpPr/>
                      <p:nvPr/>
                    </p:nvSpPr>
                    <p:spPr>
                      <a:xfrm>
                        <a:off x="5873854" y="2219727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26" name=""/>
                      <p:cNvSpPr/>
                      <p:nvPr/>
                    </p:nvSpPr>
                    <p:spPr>
                      <a:xfrm>
                        <a:off x="5918617" y="2219727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29" name=""/>
                      <p:cNvSpPr/>
                      <p:nvPr/>
                    </p:nvSpPr>
                    <p:spPr>
                      <a:xfrm>
                        <a:off x="5787995" y="2219953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32" name=""/>
                      <p:cNvSpPr/>
                      <p:nvPr/>
                    </p:nvSpPr>
                    <p:spPr>
                      <a:xfrm>
                        <a:off x="5832757" y="2219953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1035" name=""/>
                    <p:cNvGrpSpPr/>
                    <p:nvPr/>
                  </p:nvGrpSpPr>
                  <p:grpSpPr>
                    <a:xfrm>
                      <a:off x="5587831" y="2219802"/>
                      <a:ext cx="185193" cy="22584"/>
                      <a:chOff x="5587831" y="2219802"/>
                      <a:chExt cx="185193" cy="22584"/>
                    </a:xfrm>
                  </p:grpSpPr>
                  <p:sp>
                    <p:nvSpPr>
                      <p:cNvPr id="11038" name=""/>
                      <p:cNvSpPr/>
                      <p:nvPr/>
                    </p:nvSpPr>
                    <p:spPr>
                      <a:xfrm>
                        <a:off x="5673772" y="2219727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41" name=""/>
                      <p:cNvSpPr/>
                      <p:nvPr/>
                    </p:nvSpPr>
                    <p:spPr>
                      <a:xfrm>
                        <a:off x="5718535" y="2219727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44" name=""/>
                      <p:cNvSpPr/>
                      <p:nvPr/>
                    </p:nvSpPr>
                    <p:spPr>
                      <a:xfrm>
                        <a:off x="5587913" y="2219953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1047" name=""/>
                      <p:cNvSpPr/>
                      <p:nvPr/>
                    </p:nvSpPr>
                    <p:spPr>
                      <a:xfrm>
                        <a:off x="5632675" y="2219953"/>
                        <a:ext cx="54143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3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8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  <p:sp>
                  <p:nvSpPr>
                    <p:cNvPr id="11050" name=""/>
                    <p:cNvSpPr/>
                    <p:nvPr/>
                  </p:nvSpPr>
                  <p:spPr>
                    <a:xfrm>
                      <a:off x="5505810" y="2219679"/>
                      <a:ext cx="43233" cy="22584"/>
                    </a:xfrm>
                    <a:custGeom>
                      <a:avLst/>
                      <a:gdLst/>
                      <a:ahLst/>
                      <a:cxnLst/>
                      <a:pathLst>
                        <a:path w="43233" h="22584">
                          <a:moveTo>
                            <a:pt x="-196" y="22724"/>
                          </a:moveTo>
                          <a:lnTo>
                            <a:pt x="42977" y="22720"/>
                          </a:lnTo>
                          <a:lnTo>
                            <a:pt x="42710" y="11092"/>
                          </a:lnTo>
                          <a:lnTo>
                            <a:pt x="36793" y="0"/>
                          </a:lnTo>
                          <a:lnTo>
                            <a:pt x="7627" y="0"/>
                          </a:lnTo>
                          <a:lnTo>
                            <a:pt x="-196" y="22724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995" name=""/>
                  <p:cNvGrpSpPr/>
                  <p:nvPr/>
                </p:nvGrpSpPr>
                <p:grpSpPr>
                  <a:xfrm>
                    <a:off x="5507227" y="2224307"/>
                    <a:ext cx="654944" cy="18713"/>
                    <a:chOff x="5507227" y="2224307"/>
                    <a:chExt cx="654944" cy="18713"/>
                  </a:xfrm>
                </p:grpSpPr>
                <p:sp>
                  <p:nvSpPr>
                    <p:cNvPr id="10752" name=""/>
                    <p:cNvSpPr/>
                    <p:nvPr/>
                  </p:nvSpPr>
                  <p:spPr>
                    <a:xfrm>
                      <a:off x="5507464" y="2224319"/>
                      <a:ext cx="39236" cy="18521"/>
                    </a:xfrm>
                    <a:custGeom>
                      <a:avLst/>
                      <a:gdLst/>
                      <a:ahLst/>
                      <a:cxnLst/>
                      <a:pathLst>
                        <a:path w="39236" h="18521">
                          <a:moveTo>
                            <a:pt x="0" y="18521"/>
                          </a:moveTo>
                          <a:lnTo>
                            <a:pt x="39236" y="18521"/>
                          </a:lnTo>
                          <a:lnTo>
                            <a:pt x="35233" y="0"/>
                          </a:lnTo>
                          <a:lnTo>
                            <a:pt x="4804" y="0"/>
                          </a:lnTo>
                          <a:lnTo>
                            <a:pt x="0" y="1852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grpSp>
                  <p:nvGrpSpPr>
                    <p:cNvPr id="10964" name=""/>
                    <p:cNvGrpSpPr/>
                    <p:nvPr/>
                  </p:nvGrpSpPr>
                  <p:grpSpPr>
                    <a:xfrm>
                      <a:off x="5596273" y="2224307"/>
                      <a:ext cx="169705" cy="18713"/>
                      <a:chOff x="5596273" y="2224307"/>
                      <a:chExt cx="169705" cy="18713"/>
                    </a:xfrm>
                  </p:grpSpPr>
                  <p:sp>
                    <p:nvSpPr>
                      <p:cNvPr id="10755" name=""/>
                      <p:cNvSpPr/>
                      <p:nvPr/>
                    </p:nvSpPr>
                    <p:spPr>
                      <a:xfrm>
                        <a:off x="5596309" y="2224501"/>
                        <a:ext cx="42055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2055" h="18390">
                            <a:moveTo>
                              <a:pt x="0" y="18518"/>
                            </a:moveTo>
                            <a:lnTo>
                              <a:pt x="41975" y="18518"/>
                            </a:lnTo>
                            <a:lnTo>
                              <a:pt x="35710" y="0"/>
                            </a:lnTo>
                            <a:lnTo>
                              <a:pt x="4870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58" name=""/>
                      <p:cNvSpPr/>
                      <p:nvPr/>
                    </p:nvSpPr>
                    <p:spPr>
                      <a:xfrm>
                        <a:off x="5639059" y="2224551"/>
                        <a:ext cx="37963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37963" h="18521">
                            <a:moveTo>
                              <a:pt x="0" y="18521"/>
                            </a:moveTo>
                            <a:lnTo>
                              <a:pt x="37963" y="18521"/>
                            </a:lnTo>
                            <a:lnTo>
                              <a:pt x="34090" y="0"/>
                            </a:lnTo>
                            <a:lnTo>
                              <a:pt x="4649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61" name=""/>
                      <p:cNvSpPr/>
                      <p:nvPr/>
                    </p:nvSpPr>
                    <p:spPr>
                      <a:xfrm>
                        <a:off x="5682358" y="2224617"/>
                        <a:ext cx="42055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2055" h="18390">
                            <a:moveTo>
                              <a:pt x="0" y="18518"/>
                            </a:moveTo>
                            <a:lnTo>
                              <a:pt x="41975" y="18518"/>
                            </a:lnTo>
                            <a:lnTo>
                              <a:pt x="35710" y="0"/>
                            </a:lnTo>
                            <a:lnTo>
                              <a:pt x="4870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64" name=""/>
                      <p:cNvSpPr/>
                      <p:nvPr/>
                    </p:nvSpPr>
                    <p:spPr>
                      <a:xfrm>
                        <a:off x="5724481" y="2224551"/>
                        <a:ext cx="41739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739" h="18521">
                            <a:moveTo>
                              <a:pt x="0" y="18521"/>
                            </a:moveTo>
                            <a:lnTo>
                              <a:pt x="41739" y="18521"/>
                            </a:lnTo>
                            <a:lnTo>
                              <a:pt x="37479" y="0"/>
                            </a:lnTo>
                            <a:lnTo>
                              <a:pt x="51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0966" name=""/>
                    <p:cNvGrpSpPr/>
                    <p:nvPr/>
                  </p:nvGrpSpPr>
                  <p:grpSpPr>
                    <a:xfrm>
                      <a:off x="5795915" y="2224223"/>
                      <a:ext cx="169705" cy="18713"/>
                      <a:chOff x="5795915" y="2224223"/>
                      <a:chExt cx="169705" cy="18713"/>
                    </a:xfrm>
                  </p:grpSpPr>
                  <p:sp>
                    <p:nvSpPr>
                      <p:cNvPr id="10969" name=""/>
                      <p:cNvSpPr/>
                      <p:nvPr/>
                    </p:nvSpPr>
                    <p:spPr>
                      <a:xfrm>
                        <a:off x="5795950" y="2224417"/>
                        <a:ext cx="42055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2055" h="18390">
                            <a:moveTo>
                              <a:pt x="0" y="18518"/>
                            </a:moveTo>
                            <a:lnTo>
                              <a:pt x="41975" y="18518"/>
                            </a:lnTo>
                            <a:lnTo>
                              <a:pt x="35710" y="0"/>
                            </a:lnTo>
                            <a:lnTo>
                              <a:pt x="4870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72" name=""/>
                      <p:cNvSpPr/>
                      <p:nvPr/>
                    </p:nvSpPr>
                    <p:spPr>
                      <a:xfrm>
                        <a:off x="5838701" y="2224468"/>
                        <a:ext cx="37963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37963" h="18521">
                            <a:moveTo>
                              <a:pt x="0" y="18521"/>
                            </a:moveTo>
                            <a:lnTo>
                              <a:pt x="37963" y="18521"/>
                            </a:lnTo>
                            <a:lnTo>
                              <a:pt x="34090" y="0"/>
                            </a:lnTo>
                            <a:lnTo>
                              <a:pt x="4649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75" name=""/>
                      <p:cNvSpPr/>
                      <p:nvPr/>
                    </p:nvSpPr>
                    <p:spPr>
                      <a:xfrm>
                        <a:off x="5882000" y="2224533"/>
                        <a:ext cx="42055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2055" h="18390">
                            <a:moveTo>
                              <a:pt x="0" y="18518"/>
                            </a:moveTo>
                            <a:lnTo>
                              <a:pt x="41975" y="18518"/>
                            </a:lnTo>
                            <a:lnTo>
                              <a:pt x="35710" y="0"/>
                            </a:lnTo>
                            <a:lnTo>
                              <a:pt x="4870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78" name=""/>
                      <p:cNvSpPr/>
                      <p:nvPr/>
                    </p:nvSpPr>
                    <p:spPr>
                      <a:xfrm>
                        <a:off x="5924123" y="2224468"/>
                        <a:ext cx="41739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739" h="18521">
                            <a:moveTo>
                              <a:pt x="0" y="18521"/>
                            </a:moveTo>
                            <a:lnTo>
                              <a:pt x="41739" y="18521"/>
                            </a:lnTo>
                            <a:lnTo>
                              <a:pt x="37479" y="0"/>
                            </a:lnTo>
                            <a:lnTo>
                              <a:pt x="51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0981" name=""/>
                    <p:cNvGrpSpPr/>
                    <p:nvPr/>
                  </p:nvGrpSpPr>
                  <p:grpSpPr>
                    <a:xfrm>
                      <a:off x="5992047" y="2224307"/>
                      <a:ext cx="169705" cy="18713"/>
                      <a:chOff x="5992047" y="2224307"/>
                      <a:chExt cx="169705" cy="18713"/>
                    </a:xfrm>
                  </p:grpSpPr>
                  <p:sp>
                    <p:nvSpPr>
                      <p:cNvPr id="10984" name=""/>
                      <p:cNvSpPr/>
                      <p:nvPr/>
                    </p:nvSpPr>
                    <p:spPr>
                      <a:xfrm>
                        <a:off x="5992082" y="2224501"/>
                        <a:ext cx="42055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2055" h="18390">
                            <a:moveTo>
                              <a:pt x="0" y="18518"/>
                            </a:moveTo>
                            <a:lnTo>
                              <a:pt x="41975" y="18518"/>
                            </a:lnTo>
                            <a:lnTo>
                              <a:pt x="35710" y="0"/>
                            </a:lnTo>
                            <a:lnTo>
                              <a:pt x="4870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87" name=""/>
                      <p:cNvSpPr/>
                      <p:nvPr/>
                    </p:nvSpPr>
                    <p:spPr>
                      <a:xfrm>
                        <a:off x="6034833" y="2224551"/>
                        <a:ext cx="37963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37963" h="18521">
                            <a:moveTo>
                              <a:pt x="0" y="18521"/>
                            </a:moveTo>
                            <a:lnTo>
                              <a:pt x="37963" y="18521"/>
                            </a:lnTo>
                            <a:lnTo>
                              <a:pt x="34090" y="0"/>
                            </a:lnTo>
                            <a:lnTo>
                              <a:pt x="4649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90" name=""/>
                      <p:cNvSpPr/>
                      <p:nvPr/>
                    </p:nvSpPr>
                    <p:spPr>
                      <a:xfrm>
                        <a:off x="6078132" y="2224617"/>
                        <a:ext cx="42055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2055" h="18390">
                            <a:moveTo>
                              <a:pt x="0" y="18518"/>
                            </a:moveTo>
                            <a:lnTo>
                              <a:pt x="41975" y="18518"/>
                            </a:lnTo>
                            <a:lnTo>
                              <a:pt x="35710" y="0"/>
                            </a:lnTo>
                            <a:lnTo>
                              <a:pt x="4870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93" name=""/>
                      <p:cNvSpPr/>
                      <p:nvPr/>
                    </p:nvSpPr>
                    <p:spPr>
                      <a:xfrm>
                        <a:off x="6120255" y="2224551"/>
                        <a:ext cx="41739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739" h="18521">
                            <a:moveTo>
                              <a:pt x="0" y="18521"/>
                            </a:moveTo>
                            <a:lnTo>
                              <a:pt x="41739" y="18521"/>
                            </a:lnTo>
                            <a:lnTo>
                              <a:pt x="37479" y="0"/>
                            </a:lnTo>
                            <a:lnTo>
                              <a:pt x="51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</p:grpSp>
              <p:grpSp>
                <p:nvGrpSpPr>
                  <p:cNvPr id="11011" name=""/>
                  <p:cNvGrpSpPr/>
                  <p:nvPr/>
                </p:nvGrpSpPr>
                <p:grpSpPr>
                  <a:xfrm>
                    <a:off x="5501415" y="2230768"/>
                    <a:ext cx="627203" cy="22584"/>
                    <a:chOff x="5501415" y="2230768"/>
                    <a:chExt cx="627203" cy="22584"/>
                  </a:xfrm>
                </p:grpSpPr>
                <p:sp>
                  <p:nvSpPr>
                    <p:cNvPr id="10882" name=""/>
                    <p:cNvSpPr/>
                    <p:nvPr/>
                  </p:nvSpPr>
                  <p:spPr>
                    <a:xfrm>
                      <a:off x="5500968" y="2230701"/>
                      <a:ext cx="46828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46828" h="22746">
                          <a:moveTo>
                            <a:pt x="155" y="22746"/>
                          </a:moveTo>
                          <a:lnTo>
                            <a:pt x="46979" y="22533"/>
                          </a:lnTo>
                          <a:lnTo>
                            <a:pt x="36747" y="0"/>
                          </a:lnTo>
                          <a:lnTo>
                            <a:pt x="9663" y="0"/>
                          </a:lnTo>
                          <a:lnTo>
                            <a:pt x="155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85" name=""/>
                    <p:cNvSpPr/>
                    <p:nvPr/>
                  </p:nvSpPr>
                  <p:spPr>
                    <a:xfrm>
                      <a:off x="5536606" y="2230701"/>
                      <a:ext cx="5717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173" h="22746">
                          <a:moveTo>
                            <a:pt x="190" y="22746"/>
                          </a:moveTo>
                          <a:lnTo>
                            <a:pt x="57357" y="22533"/>
                          </a:lnTo>
                          <a:lnTo>
                            <a:pt x="44866" y="0"/>
                          </a:lnTo>
                          <a:lnTo>
                            <a:pt x="11798" y="0"/>
                          </a:lnTo>
                          <a:lnTo>
                            <a:pt x="19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88" name=""/>
                    <p:cNvSpPr/>
                    <p:nvPr/>
                  </p:nvSpPr>
                  <p:spPr>
                    <a:xfrm>
                      <a:off x="5584131" y="2230488"/>
                      <a:ext cx="5717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173" h="22746">
                          <a:moveTo>
                            <a:pt x="190" y="22746"/>
                          </a:moveTo>
                          <a:lnTo>
                            <a:pt x="57357" y="22533"/>
                          </a:lnTo>
                          <a:lnTo>
                            <a:pt x="44866" y="0"/>
                          </a:lnTo>
                          <a:lnTo>
                            <a:pt x="11798" y="0"/>
                          </a:lnTo>
                          <a:lnTo>
                            <a:pt x="19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91" name=""/>
                    <p:cNvSpPr/>
                    <p:nvPr/>
                  </p:nvSpPr>
                  <p:spPr>
                    <a:xfrm>
                      <a:off x="5628674" y="2230488"/>
                      <a:ext cx="5616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162" h="22746">
                          <a:moveTo>
                            <a:pt x="186" y="22746"/>
                          </a:moveTo>
                          <a:lnTo>
                            <a:pt x="56343" y="22533"/>
                          </a:lnTo>
                          <a:lnTo>
                            <a:pt x="44072" y="0"/>
                          </a:lnTo>
                          <a:lnTo>
                            <a:pt x="11589" y="0"/>
                          </a:lnTo>
                          <a:lnTo>
                            <a:pt x="186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94" name=""/>
                    <p:cNvSpPr/>
                    <p:nvPr/>
                  </p:nvSpPr>
                  <p:spPr>
                    <a:xfrm>
                      <a:off x="5672653" y="2230488"/>
                      <a:ext cx="5717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173" h="22746">
                          <a:moveTo>
                            <a:pt x="190" y="22746"/>
                          </a:moveTo>
                          <a:lnTo>
                            <a:pt x="57357" y="22533"/>
                          </a:lnTo>
                          <a:lnTo>
                            <a:pt x="44866" y="0"/>
                          </a:lnTo>
                          <a:lnTo>
                            <a:pt x="11798" y="0"/>
                          </a:lnTo>
                          <a:lnTo>
                            <a:pt x="19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97" name=""/>
                    <p:cNvSpPr/>
                    <p:nvPr/>
                  </p:nvSpPr>
                  <p:spPr>
                    <a:xfrm>
                      <a:off x="5718634" y="2230488"/>
                      <a:ext cx="5717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173" h="22746">
                          <a:moveTo>
                            <a:pt x="190" y="22746"/>
                          </a:moveTo>
                          <a:lnTo>
                            <a:pt x="57357" y="22533"/>
                          </a:lnTo>
                          <a:lnTo>
                            <a:pt x="44866" y="0"/>
                          </a:lnTo>
                          <a:lnTo>
                            <a:pt x="11798" y="0"/>
                          </a:lnTo>
                          <a:lnTo>
                            <a:pt x="19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900" name=""/>
                    <p:cNvSpPr/>
                    <p:nvPr/>
                  </p:nvSpPr>
                  <p:spPr>
                    <a:xfrm>
                      <a:off x="5765198" y="2230494"/>
                      <a:ext cx="5717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173" h="22746">
                          <a:moveTo>
                            <a:pt x="190" y="22746"/>
                          </a:moveTo>
                          <a:lnTo>
                            <a:pt x="57357" y="22533"/>
                          </a:lnTo>
                          <a:lnTo>
                            <a:pt x="44866" y="0"/>
                          </a:lnTo>
                          <a:lnTo>
                            <a:pt x="11798" y="0"/>
                          </a:lnTo>
                          <a:lnTo>
                            <a:pt x="19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903" name=""/>
                    <p:cNvSpPr/>
                    <p:nvPr/>
                  </p:nvSpPr>
                  <p:spPr>
                    <a:xfrm>
                      <a:off x="5809751" y="2230494"/>
                      <a:ext cx="5616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162" h="22746">
                          <a:moveTo>
                            <a:pt x="186" y="22746"/>
                          </a:moveTo>
                          <a:lnTo>
                            <a:pt x="56343" y="22533"/>
                          </a:lnTo>
                          <a:lnTo>
                            <a:pt x="44072" y="0"/>
                          </a:lnTo>
                          <a:lnTo>
                            <a:pt x="11589" y="0"/>
                          </a:lnTo>
                          <a:lnTo>
                            <a:pt x="186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906" name=""/>
                    <p:cNvSpPr/>
                    <p:nvPr/>
                  </p:nvSpPr>
                  <p:spPr>
                    <a:xfrm>
                      <a:off x="5855433" y="2230513"/>
                      <a:ext cx="5658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582" h="22746">
                          <a:moveTo>
                            <a:pt x="188" y="22746"/>
                          </a:moveTo>
                          <a:lnTo>
                            <a:pt x="56764" y="22533"/>
                          </a:lnTo>
                          <a:lnTo>
                            <a:pt x="44401" y="0"/>
                          </a:lnTo>
                          <a:lnTo>
                            <a:pt x="11676" y="0"/>
                          </a:lnTo>
                          <a:lnTo>
                            <a:pt x="188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997" name=""/>
                    <p:cNvSpPr/>
                    <p:nvPr/>
                  </p:nvSpPr>
                  <p:spPr>
                    <a:xfrm>
                      <a:off x="5900914" y="2230894"/>
                      <a:ext cx="5442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424" h="22746">
                          <a:moveTo>
                            <a:pt x="181" y="22746"/>
                          </a:moveTo>
                          <a:lnTo>
                            <a:pt x="54599" y="22533"/>
                          </a:lnTo>
                          <a:lnTo>
                            <a:pt x="42708" y="0"/>
                          </a:lnTo>
                          <a:lnTo>
                            <a:pt x="11231" y="0"/>
                          </a:lnTo>
                          <a:lnTo>
                            <a:pt x="18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000" name=""/>
                    <p:cNvSpPr/>
                    <p:nvPr/>
                  </p:nvSpPr>
                  <p:spPr>
                    <a:xfrm>
                      <a:off x="5944683" y="2230894"/>
                      <a:ext cx="5442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424" h="22746">
                          <a:moveTo>
                            <a:pt x="181" y="22746"/>
                          </a:moveTo>
                          <a:lnTo>
                            <a:pt x="54599" y="22533"/>
                          </a:lnTo>
                          <a:lnTo>
                            <a:pt x="42708" y="0"/>
                          </a:lnTo>
                          <a:lnTo>
                            <a:pt x="11231" y="0"/>
                          </a:lnTo>
                          <a:lnTo>
                            <a:pt x="18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003" name=""/>
                    <p:cNvSpPr/>
                    <p:nvPr/>
                  </p:nvSpPr>
                  <p:spPr>
                    <a:xfrm>
                      <a:off x="5989006" y="2230901"/>
                      <a:ext cx="5442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424" h="22746">
                          <a:moveTo>
                            <a:pt x="181" y="22746"/>
                          </a:moveTo>
                          <a:lnTo>
                            <a:pt x="54599" y="22533"/>
                          </a:lnTo>
                          <a:lnTo>
                            <a:pt x="42708" y="0"/>
                          </a:lnTo>
                          <a:lnTo>
                            <a:pt x="11231" y="0"/>
                          </a:lnTo>
                          <a:lnTo>
                            <a:pt x="18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006" name=""/>
                    <p:cNvSpPr/>
                    <p:nvPr/>
                  </p:nvSpPr>
                  <p:spPr>
                    <a:xfrm>
                      <a:off x="6031423" y="2230901"/>
                      <a:ext cx="53461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3461" h="22746">
                          <a:moveTo>
                            <a:pt x="177" y="22746"/>
                          </a:moveTo>
                          <a:lnTo>
                            <a:pt x="53633" y="22533"/>
                          </a:lnTo>
                          <a:lnTo>
                            <a:pt x="41952" y="0"/>
                          </a:lnTo>
                          <a:lnTo>
                            <a:pt x="11032" y="0"/>
                          </a:lnTo>
                          <a:lnTo>
                            <a:pt x="177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009" name=""/>
                    <p:cNvSpPr/>
                    <p:nvPr/>
                  </p:nvSpPr>
                  <p:spPr>
                    <a:xfrm>
                      <a:off x="6074903" y="2230920"/>
                      <a:ext cx="5386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3860" h="22746">
                          <a:moveTo>
                            <a:pt x="179" y="22746"/>
                          </a:moveTo>
                          <a:lnTo>
                            <a:pt x="54034" y="22533"/>
                          </a:lnTo>
                          <a:lnTo>
                            <a:pt x="42266" y="0"/>
                          </a:lnTo>
                          <a:lnTo>
                            <a:pt x="11114" y="0"/>
                          </a:lnTo>
                          <a:lnTo>
                            <a:pt x="179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963" name=""/>
                  <p:cNvGrpSpPr/>
                  <p:nvPr/>
                </p:nvGrpSpPr>
                <p:grpSpPr>
                  <a:xfrm>
                    <a:off x="5503353" y="2234630"/>
                    <a:ext cx="625912" cy="19358"/>
                    <a:chOff x="5503353" y="2234630"/>
                    <a:chExt cx="625912" cy="19358"/>
                  </a:xfrm>
                </p:grpSpPr>
                <p:sp>
                  <p:nvSpPr>
                    <p:cNvPr id="10779" name=""/>
                    <p:cNvSpPr/>
                    <p:nvPr/>
                  </p:nvSpPr>
                  <p:spPr>
                    <a:xfrm>
                      <a:off x="6040793" y="2235172"/>
                      <a:ext cx="44524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4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82" name=""/>
                    <p:cNvSpPr/>
                    <p:nvPr/>
                  </p:nvSpPr>
                  <p:spPr>
                    <a:xfrm>
                      <a:off x="6084787" y="2235514"/>
                      <a:ext cx="44524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4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922" name=""/>
                    <p:cNvSpPr/>
                    <p:nvPr/>
                  </p:nvSpPr>
                  <p:spPr>
                    <a:xfrm>
                      <a:off x="5503257" y="2235391"/>
                      <a:ext cx="36582" cy="18713"/>
                    </a:xfrm>
                    <a:custGeom>
                      <a:avLst/>
                      <a:gdLst/>
                      <a:ahLst/>
                      <a:cxnLst/>
                      <a:pathLst>
                        <a:path w="36582" h="18713">
                          <a:moveTo>
                            <a:pt x="-174" y="18740"/>
                          </a:moveTo>
                          <a:lnTo>
                            <a:pt x="36537" y="17932"/>
                          </a:lnTo>
                          <a:lnTo>
                            <a:pt x="32275" y="509"/>
                          </a:lnTo>
                          <a:lnTo>
                            <a:pt x="3651" y="219"/>
                          </a:lnTo>
                          <a:lnTo>
                            <a:pt x="-174" y="1874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grpSp>
                  <p:nvGrpSpPr>
                    <p:cNvPr id="10928" name=""/>
                    <p:cNvGrpSpPr/>
                    <p:nvPr/>
                  </p:nvGrpSpPr>
                  <p:grpSpPr>
                    <a:xfrm>
                      <a:off x="5543845" y="2234853"/>
                      <a:ext cx="492063" cy="19788"/>
                      <a:chOff x="5543845" y="2234853"/>
                      <a:chExt cx="492063" cy="19788"/>
                    </a:xfrm>
                  </p:grpSpPr>
                  <p:sp>
                    <p:nvSpPr>
                      <p:cNvPr id="10931" name=""/>
                      <p:cNvSpPr/>
                      <p:nvPr/>
                    </p:nvSpPr>
                    <p:spPr>
                      <a:xfrm>
                        <a:off x="5543997" y="2235358"/>
                        <a:ext cx="4349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498" h="18521">
                            <a:moveTo>
                              <a:pt x="0" y="18521"/>
                            </a:moveTo>
                            <a:lnTo>
                              <a:pt x="43498" y="18521"/>
                            </a:lnTo>
                            <a:lnTo>
                              <a:pt x="39060" y="0"/>
                            </a:lnTo>
                            <a:lnTo>
                              <a:pt x="5326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34" name=""/>
                      <p:cNvSpPr/>
                      <p:nvPr/>
                    </p:nvSpPr>
                    <p:spPr>
                      <a:xfrm>
                        <a:off x="5590329" y="2235466"/>
                        <a:ext cx="43828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828" h="18390">
                            <a:moveTo>
                              <a:pt x="0" y="18518"/>
                            </a:moveTo>
                            <a:lnTo>
                              <a:pt x="43744" y="18518"/>
                            </a:lnTo>
                            <a:lnTo>
                              <a:pt x="37216" y="0"/>
                            </a:lnTo>
                            <a:lnTo>
                              <a:pt x="5075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37" name=""/>
                      <p:cNvSpPr/>
                      <p:nvPr/>
                    </p:nvSpPr>
                    <p:spPr>
                      <a:xfrm>
                        <a:off x="5636227" y="2235521"/>
                        <a:ext cx="4349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498" h="18521">
                            <a:moveTo>
                              <a:pt x="0" y="18521"/>
                            </a:moveTo>
                            <a:lnTo>
                              <a:pt x="43498" y="18521"/>
                            </a:lnTo>
                            <a:lnTo>
                              <a:pt x="39060" y="0"/>
                            </a:lnTo>
                            <a:lnTo>
                              <a:pt x="5326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40" name=""/>
                      <p:cNvSpPr/>
                      <p:nvPr/>
                    </p:nvSpPr>
                    <p:spPr>
                      <a:xfrm>
                        <a:off x="5680678" y="2235587"/>
                        <a:ext cx="43828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828" h="18390">
                            <a:moveTo>
                              <a:pt x="0" y="18518"/>
                            </a:moveTo>
                            <a:lnTo>
                              <a:pt x="43744" y="18518"/>
                            </a:lnTo>
                            <a:lnTo>
                              <a:pt x="37216" y="0"/>
                            </a:lnTo>
                            <a:lnTo>
                              <a:pt x="5075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43" name=""/>
                      <p:cNvSpPr/>
                      <p:nvPr/>
                    </p:nvSpPr>
                    <p:spPr>
                      <a:xfrm>
                        <a:off x="5724578" y="2235521"/>
                        <a:ext cx="4349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498" h="18521">
                            <a:moveTo>
                              <a:pt x="0" y="18521"/>
                            </a:moveTo>
                            <a:lnTo>
                              <a:pt x="43498" y="18521"/>
                            </a:lnTo>
                            <a:lnTo>
                              <a:pt x="39060" y="0"/>
                            </a:lnTo>
                            <a:lnTo>
                              <a:pt x="5326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46" name=""/>
                      <p:cNvSpPr/>
                      <p:nvPr/>
                    </p:nvSpPr>
                    <p:spPr>
                      <a:xfrm>
                        <a:off x="5770908" y="2235639"/>
                        <a:ext cx="43828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828" h="18390">
                            <a:moveTo>
                              <a:pt x="0" y="18518"/>
                            </a:moveTo>
                            <a:lnTo>
                              <a:pt x="43744" y="18518"/>
                            </a:lnTo>
                            <a:lnTo>
                              <a:pt x="37216" y="0"/>
                            </a:lnTo>
                            <a:lnTo>
                              <a:pt x="5075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49" name=""/>
                      <p:cNvSpPr/>
                      <p:nvPr/>
                    </p:nvSpPr>
                    <p:spPr>
                      <a:xfrm>
                        <a:off x="5815379" y="2235207"/>
                        <a:ext cx="43352" cy="1887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352" h="18874">
                            <a:moveTo>
                              <a:pt x="0" y="19002"/>
                            </a:moveTo>
                            <a:lnTo>
                              <a:pt x="43497" y="19002"/>
                            </a:lnTo>
                            <a:lnTo>
                              <a:pt x="35930" y="68"/>
                            </a:lnTo>
                            <a:lnTo>
                              <a:pt x="5324" y="482"/>
                            </a:lnTo>
                            <a:lnTo>
                              <a:pt x="0" y="19002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52" name=""/>
                      <p:cNvSpPr/>
                      <p:nvPr/>
                    </p:nvSpPr>
                    <p:spPr>
                      <a:xfrm>
                        <a:off x="5859351" y="2235750"/>
                        <a:ext cx="43828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828" h="18390">
                            <a:moveTo>
                              <a:pt x="0" y="18518"/>
                            </a:moveTo>
                            <a:lnTo>
                              <a:pt x="43744" y="18518"/>
                            </a:lnTo>
                            <a:lnTo>
                              <a:pt x="37216" y="0"/>
                            </a:lnTo>
                            <a:lnTo>
                              <a:pt x="5075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55" name=""/>
                      <p:cNvSpPr/>
                      <p:nvPr/>
                    </p:nvSpPr>
                    <p:spPr>
                      <a:xfrm>
                        <a:off x="5905152" y="2234519"/>
                        <a:ext cx="43352" cy="1887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352" h="18874">
                            <a:moveTo>
                              <a:pt x="0" y="19002"/>
                            </a:moveTo>
                            <a:lnTo>
                              <a:pt x="43497" y="19002"/>
                            </a:lnTo>
                            <a:lnTo>
                              <a:pt x="35930" y="68"/>
                            </a:lnTo>
                            <a:lnTo>
                              <a:pt x="5324" y="482"/>
                            </a:lnTo>
                            <a:lnTo>
                              <a:pt x="0" y="19002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58" name=""/>
                      <p:cNvSpPr/>
                      <p:nvPr/>
                    </p:nvSpPr>
                    <p:spPr>
                      <a:xfrm>
                        <a:off x="5949123" y="2235062"/>
                        <a:ext cx="43828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828" h="18390">
                            <a:moveTo>
                              <a:pt x="0" y="18518"/>
                            </a:moveTo>
                            <a:lnTo>
                              <a:pt x="43744" y="18518"/>
                            </a:lnTo>
                            <a:lnTo>
                              <a:pt x="37216" y="0"/>
                            </a:lnTo>
                            <a:lnTo>
                              <a:pt x="5075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961" name=""/>
                      <p:cNvSpPr/>
                      <p:nvPr/>
                    </p:nvSpPr>
                    <p:spPr>
                      <a:xfrm>
                        <a:off x="5992431" y="2234761"/>
                        <a:ext cx="43828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3828" h="18390">
                            <a:moveTo>
                              <a:pt x="0" y="18518"/>
                            </a:moveTo>
                            <a:lnTo>
                              <a:pt x="43744" y="18518"/>
                            </a:lnTo>
                            <a:lnTo>
                              <a:pt x="37216" y="0"/>
                            </a:lnTo>
                            <a:lnTo>
                              <a:pt x="5075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</p:grpSp>
              <p:grpSp>
                <p:nvGrpSpPr>
                  <p:cNvPr id="10917" name=""/>
                  <p:cNvGrpSpPr/>
                  <p:nvPr/>
                </p:nvGrpSpPr>
                <p:grpSpPr>
                  <a:xfrm>
                    <a:off x="5499264" y="2238935"/>
                    <a:ext cx="677094" cy="23230"/>
                    <a:chOff x="5499264" y="2238935"/>
                    <a:chExt cx="677094" cy="23230"/>
                  </a:xfrm>
                </p:grpSpPr>
                <p:sp>
                  <p:nvSpPr>
                    <p:cNvPr id="10840" name=""/>
                    <p:cNvSpPr/>
                    <p:nvPr/>
                  </p:nvSpPr>
                  <p:spPr>
                    <a:xfrm>
                      <a:off x="5499542" y="2239409"/>
                      <a:ext cx="73335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73335" h="22746">
                          <a:moveTo>
                            <a:pt x="-187" y="21207"/>
                          </a:moveTo>
                          <a:lnTo>
                            <a:pt x="73148" y="22601"/>
                          </a:lnTo>
                          <a:lnTo>
                            <a:pt x="59563" y="-88"/>
                          </a:lnTo>
                          <a:lnTo>
                            <a:pt x="5848" y="397"/>
                          </a:lnTo>
                          <a:lnTo>
                            <a:pt x="-187" y="2120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43" name=""/>
                    <p:cNvSpPr/>
                    <p:nvPr/>
                  </p:nvSpPr>
                  <p:spPr>
                    <a:xfrm>
                      <a:off x="6103138" y="2239176"/>
                      <a:ext cx="7291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72914" h="22746">
                          <a:moveTo>
                            <a:pt x="0" y="22746"/>
                          </a:moveTo>
                          <a:lnTo>
                            <a:pt x="72914" y="22566"/>
                          </a:lnTo>
                          <a:lnTo>
                            <a:pt x="70686" y="10911"/>
                          </a:lnTo>
                          <a:lnTo>
                            <a:pt x="66814" y="-179"/>
                          </a:lnTo>
                          <a:lnTo>
                            <a:pt x="9195" y="271"/>
                          </a:lnTo>
                          <a:lnTo>
                            <a:pt x="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49" name=""/>
                    <p:cNvSpPr/>
                    <p:nvPr/>
                  </p:nvSpPr>
                  <p:spPr>
                    <a:xfrm>
                      <a:off x="5557452" y="2239056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52" name=""/>
                    <p:cNvSpPr/>
                    <p:nvPr/>
                  </p:nvSpPr>
                  <p:spPr>
                    <a:xfrm>
                      <a:off x="5603771" y="2239056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55" name=""/>
                    <p:cNvSpPr/>
                    <p:nvPr/>
                  </p:nvSpPr>
                  <p:spPr>
                    <a:xfrm>
                      <a:off x="5651641" y="2239702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58" name=""/>
                    <p:cNvSpPr/>
                    <p:nvPr/>
                  </p:nvSpPr>
                  <p:spPr>
                    <a:xfrm>
                      <a:off x="5696510" y="2239702"/>
                      <a:ext cx="56571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571" h="22746">
                          <a:moveTo>
                            <a:pt x="188" y="22746"/>
                          </a:moveTo>
                          <a:lnTo>
                            <a:pt x="56753" y="22533"/>
                          </a:lnTo>
                          <a:lnTo>
                            <a:pt x="44393" y="0"/>
                          </a:lnTo>
                          <a:lnTo>
                            <a:pt x="11674" y="0"/>
                          </a:lnTo>
                          <a:lnTo>
                            <a:pt x="188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61" name=""/>
                    <p:cNvSpPr/>
                    <p:nvPr/>
                  </p:nvSpPr>
                  <p:spPr>
                    <a:xfrm>
                      <a:off x="5740808" y="2239702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64" name=""/>
                    <p:cNvSpPr/>
                    <p:nvPr/>
                  </p:nvSpPr>
                  <p:spPr>
                    <a:xfrm>
                      <a:off x="5787127" y="2239702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67" name=""/>
                    <p:cNvSpPr/>
                    <p:nvPr/>
                  </p:nvSpPr>
                  <p:spPr>
                    <a:xfrm>
                      <a:off x="5834031" y="2239495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70" name=""/>
                    <p:cNvSpPr/>
                    <p:nvPr/>
                  </p:nvSpPr>
                  <p:spPr>
                    <a:xfrm>
                      <a:off x="5878904" y="2239495"/>
                      <a:ext cx="56571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571" h="22746">
                          <a:moveTo>
                            <a:pt x="188" y="22746"/>
                          </a:moveTo>
                          <a:lnTo>
                            <a:pt x="56753" y="22533"/>
                          </a:lnTo>
                          <a:lnTo>
                            <a:pt x="44393" y="0"/>
                          </a:lnTo>
                          <a:lnTo>
                            <a:pt x="11674" y="0"/>
                          </a:lnTo>
                          <a:lnTo>
                            <a:pt x="188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73" name=""/>
                    <p:cNvSpPr/>
                    <p:nvPr/>
                  </p:nvSpPr>
                  <p:spPr>
                    <a:xfrm>
                      <a:off x="5924919" y="2239512"/>
                      <a:ext cx="5699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994" h="22746">
                          <a:moveTo>
                            <a:pt x="189" y="22746"/>
                          </a:moveTo>
                          <a:lnTo>
                            <a:pt x="57178" y="22533"/>
                          </a:lnTo>
                          <a:lnTo>
                            <a:pt x="44725" y="0"/>
                          </a:lnTo>
                          <a:lnTo>
                            <a:pt x="11761" y="0"/>
                          </a:lnTo>
                          <a:lnTo>
                            <a:pt x="189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76" name=""/>
                    <p:cNvSpPr/>
                    <p:nvPr/>
                  </p:nvSpPr>
                  <p:spPr>
                    <a:xfrm>
                      <a:off x="5969790" y="2239512"/>
                      <a:ext cx="5414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142" h="22746">
                          <a:moveTo>
                            <a:pt x="180" y="22746"/>
                          </a:moveTo>
                          <a:lnTo>
                            <a:pt x="54316" y="22533"/>
                          </a:lnTo>
                          <a:lnTo>
                            <a:pt x="42487" y="0"/>
                          </a:lnTo>
                          <a:lnTo>
                            <a:pt x="11172" y="0"/>
                          </a:lnTo>
                          <a:lnTo>
                            <a:pt x="18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79" name=""/>
                    <p:cNvSpPr/>
                    <p:nvPr/>
                  </p:nvSpPr>
                  <p:spPr>
                    <a:xfrm>
                      <a:off x="6014558" y="2239512"/>
                      <a:ext cx="5414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142" h="22746">
                          <a:moveTo>
                            <a:pt x="180" y="22746"/>
                          </a:moveTo>
                          <a:lnTo>
                            <a:pt x="54316" y="22533"/>
                          </a:lnTo>
                          <a:lnTo>
                            <a:pt x="42487" y="0"/>
                          </a:lnTo>
                          <a:lnTo>
                            <a:pt x="11172" y="0"/>
                          </a:lnTo>
                          <a:lnTo>
                            <a:pt x="18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915" name=""/>
                    <p:cNvSpPr/>
                    <p:nvPr/>
                  </p:nvSpPr>
                  <p:spPr>
                    <a:xfrm>
                      <a:off x="6059068" y="2239176"/>
                      <a:ext cx="5414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142" h="22746">
                          <a:moveTo>
                            <a:pt x="180" y="22746"/>
                          </a:moveTo>
                          <a:lnTo>
                            <a:pt x="54316" y="22533"/>
                          </a:lnTo>
                          <a:lnTo>
                            <a:pt x="42487" y="0"/>
                          </a:lnTo>
                          <a:lnTo>
                            <a:pt x="11172" y="0"/>
                          </a:lnTo>
                          <a:lnTo>
                            <a:pt x="18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835" name=""/>
                  <p:cNvGrpSpPr/>
                  <p:nvPr/>
                </p:nvGrpSpPr>
                <p:grpSpPr>
                  <a:xfrm>
                    <a:off x="5500124" y="2242384"/>
                    <a:ext cx="671934" cy="19788"/>
                    <a:chOff x="5500124" y="2242384"/>
                    <a:chExt cx="671934" cy="19788"/>
                  </a:xfrm>
                </p:grpSpPr>
                <p:sp>
                  <p:nvSpPr>
                    <p:cNvPr id="10794" name=""/>
                    <p:cNvSpPr/>
                    <p:nvPr/>
                  </p:nvSpPr>
                  <p:spPr>
                    <a:xfrm>
                      <a:off x="5500205" y="2243377"/>
                      <a:ext cx="60601" cy="18713"/>
                    </a:xfrm>
                    <a:custGeom>
                      <a:avLst/>
                      <a:gdLst/>
                      <a:ahLst/>
                      <a:cxnLst/>
                      <a:pathLst>
                        <a:path w="60601" h="18713">
                          <a:moveTo>
                            <a:pt x="-289" y="18740"/>
                          </a:moveTo>
                          <a:lnTo>
                            <a:pt x="60527" y="17932"/>
                          </a:lnTo>
                          <a:lnTo>
                            <a:pt x="53466" y="509"/>
                          </a:lnTo>
                          <a:lnTo>
                            <a:pt x="6048" y="219"/>
                          </a:lnTo>
                          <a:lnTo>
                            <a:pt x="-289" y="1874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97" name=""/>
                    <p:cNvSpPr/>
                    <p:nvPr/>
                  </p:nvSpPr>
                  <p:spPr>
                    <a:xfrm>
                      <a:off x="6114303" y="2243029"/>
                      <a:ext cx="57919" cy="19358"/>
                    </a:xfrm>
                    <a:custGeom>
                      <a:avLst/>
                      <a:gdLst/>
                      <a:ahLst/>
                      <a:cxnLst/>
                      <a:pathLst>
                        <a:path w="57919" h="19358">
                          <a:moveTo>
                            <a:pt x="0" y="19220"/>
                          </a:moveTo>
                          <a:lnTo>
                            <a:pt x="57919" y="18975"/>
                          </a:lnTo>
                          <a:lnTo>
                            <a:pt x="54330" y="-53"/>
                          </a:lnTo>
                          <a:lnTo>
                            <a:pt x="4134" y="915"/>
                          </a:lnTo>
                          <a:lnTo>
                            <a:pt x="0" y="1922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grpSp>
                  <p:nvGrpSpPr>
                    <p:cNvPr id="10800" name=""/>
                    <p:cNvGrpSpPr/>
                    <p:nvPr/>
                  </p:nvGrpSpPr>
                  <p:grpSpPr>
                    <a:xfrm>
                      <a:off x="5561370" y="2242814"/>
                      <a:ext cx="499864" cy="19788"/>
                      <a:chOff x="5561370" y="2242814"/>
                      <a:chExt cx="499864" cy="19788"/>
                    </a:xfrm>
                  </p:grpSpPr>
                  <p:sp>
                    <p:nvSpPr>
                      <p:cNvPr id="10803" name=""/>
                      <p:cNvSpPr/>
                      <p:nvPr/>
                    </p:nvSpPr>
                    <p:spPr>
                      <a:xfrm>
                        <a:off x="5561525" y="2243318"/>
                        <a:ext cx="4418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188" h="18521">
                            <a:moveTo>
                              <a:pt x="0" y="18521"/>
                            </a:moveTo>
                            <a:lnTo>
                              <a:pt x="44188" y="18521"/>
                            </a:lnTo>
                            <a:lnTo>
                              <a:pt x="39679" y="0"/>
                            </a:lnTo>
                            <a:lnTo>
                              <a:pt x="54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06" name=""/>
                      <p:cNvSpPr/>
                      <p:nvPr/>
                    </p:nvSpPr>
                    <p:spPr>
                      <a:xfrm>
                        <a:off x="5608590" y="2243427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09" name=""/>
                      <p:cNvSpPr/>
                      <p:nvPr/>
                    </p:nvSpPr>
                    <p:spPr>
                      <a:xfrm>
                        <a:off x="5655216" y="2243482"/>
                        <a:ext cx="4418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188" h="18521">
                            <a:moveTo>
                              <a:pt x="0" y="18521"/>
                            </a:moveTo>
                            <a:lnTo>
                              <a:pt x="44188" y="18521"/>
                            </a:lnTo>
                            <a:lnTo>
                              <a:pt x="39679" y="0"/>
                            </a:lnTo>
                            <a:lnTo>
                              <a:pt x="54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12" name=""/>
                      <p:cNvSpPr/>
                      <p:nvPr/>
                    </p:nvSpPr>
                    <p:spPr>
                      <a:xfrm>
                        <a:off x="5700373" y="2243547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15" name=""/>
                      <p:cNvSpPr/>
                      <p:nvPr/>
                    </p:nvSpPr>
                    <p:spPr>
                      <a:xfrm>
                        <a:off x="5744968" y="2243482"/>
                        <a:ext cx="4418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188" h="18521">
                            <a:moveTo>
                              <a:pt x="0" y="18521"/>
                            </a:moveTo>
                            <a:lnTo>
                              <a:pt x="44188" y="18521"/>
                            </a:lnTo>
                            <a:lnTo>
                              <a:pt x="39679" y="0"/>
                            </a:lnTo>
                            <a:lnTo>
                              <a:pt x="54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18" name=""/>
                      <p:cNvSpPr/>
                      <p:nvPr/>
                    </p:nvSpPr>
                    <p:spPr>
                      <a:xfrm>
                        <a:off x="5792033" y="2243599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21" name=""/>
                      <p:cNvSpPr/>
                      <p:nvPr/>
                    </p:nvSpPr>
                    <p:spPr>
                      <a:xfrm>
                        <a:off x="5837209" y="2243168"/>
                        <a:ext cx="44039" cy="1887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039" h="18874">
                            <a:moveTo>
                              <a:pt x="0" y="19002"/>
                            </a:moveTo>
                            <a:lnTo>
                              <a:pt x="44186" y="19002"/>
                            </a:lnTo>
                            <a:lnTo>
                              <a:pt x="36499" y="68"/>
                            </a:lnTo>
                            <a:lnTo>
                              <a:pt x="5409" y="482"/>
                            </a:lnTo>
                            <a:lnTo>
                              <a:pt x="0" y="19002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24" name=""/>
                      <p:cNvSpPr/>
                      <p:nvPr/>
                    </p:nvSpPr>
                    <p:spPr>
                      <a:xfrm>
                        <a:off x="5881878" y="2243711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27" name=""/>
                      <p:cNvSpPr/>
                      <p:nvPr/>
                    </p:nvSpPr>
                    <p:spPr>
                      <a:xfrm>
                        <a:off x="5928406" y="2242479"/>
                        <a:ext cx="44039" cy="1887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039" h="18874">
                            <a:moveTo>
                              <a:pt x="0" y="19002"/>
                            </a:moveTo>
                            <a:lnTo>
                              <a:pt x="44186" y="19002"/>
                            </a:lnTo>
                            <a:lnTo>
                              <a:pt x="36499" y="68"/>
                            </a:lnTo>
                            <a:lnTo>
                              <a:pt x="5409" y="482"/>
                            </a:lnTo>
                            <a:lnTo>
                              <a:pt x="0" y="19002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30" name=""/>
                      <p:cNvSpPr/>
                      <p:nvPr/>
                    </p:nvSpPr>
                    <p:spPr>
                      <a:xfrm>
                        <a:off x="5973074" y="2243022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833" name=""/>
                      <p:cNvSpPr/>
                      <p:nvPr/>
                    </p:nvSpPr>
                    <p:spPr>
                      <a:xfrm>
                        <a:off x="6017068" y="2242722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  <p:sp>
                  <p:nvSpPr>
                    <p:cNvPr id="10776" name=""/>
                    <p:cNvSpPr/>
                    <p:nvPr/>
                  </p:nvSpPr>
                  <p:spPr>
                    <a:xfrm>
                      <a:off x="6062202" y="2243297"/>
                      <a:ext cx="44039" cy="18874"/>
                    </a:xfrm>
                    <a:custGeom>
                      <a:avLst/>
                      <a:gdLst/>
                      <a:ahLst/>
                      <a:cxnLst/>
                      <a:pathLst>
                        <a:path w="44039" h="18874">
                          <a:moveTo>
                            <a:pt x="0" y="19002"/>
                          </a:moveTo>
                          <a:lnTo>
                            <a:pt x="44186" y="19002"/>
                          </a:lnTo>
                          <a:lnTo>
                            <a:pt x="36499" y="68"/>
                          </a:lnTo>
                          <a:lnTo>
                            <a:pt x="5409" y="482"/>
                          </a:lnTo>
                          <a:lnTo>
                            <a:pt x="0" y="19002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789" name=""/>
                  <p:cNvGrpSpPr/>
                  <p:nvPr/>
                </p:nvGrpSpPr>
                <p:grpSpPr>
                  <a:xfrm>
                    <a:off x="5499264" y="2246672"/>
                    <a:ext cx="677962" cy="24090"/>
                    <a:chOff x="5499264" y="2246672"/>
                    <a:chExt cx="677962" cy="24090"/>
                  </a:xfrm>
                </p:grpSpPr>
                <p:sp>
                  <p:nvSpPr>
                    <p:cNvPr id="10706" name=""/>
                    <p:cNvSpPr/>
                    <p:nvPr/>
                  </p:nvSpPr>
                  <p:spPr>
                    <a:xfrm>
                      <a:off x="5499047" y="2247577"/>
                      <a:ext cx="8372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83724" h="22746">
                          <a:moveTo>
                            <a:pt x="-213" y="21207"/>
                          </a:moveTo>
                          <a:lnTo>
                            <a:pt x="83511" y="22601"/>
                          </a:lnTo>
                          <a:lnTo>
                            <a:pt x="68002" y="-88"/>
                          </a:lnTo>
                          <a:lnTo>
                            <a:pt x="6676" y="397"/>
                          </a:lnTo>
                          <a:lnTo>
                            <a:pt x="-213" y="2120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41" name=""/>
                    <p:cNvSpPr/>
                    <p:nvPr/>
                  </p:nvSpPr>
                  <p:spPr>
                    <a:xfrm>
                      <a:off x="6067494" y="2247224"/>
                      <a:ext cx="10937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109373" h="22746">
                          <a:moveTo>
                            <a:pt x="0" y="22746"/>
                          </a:moveTo>
                          <a:lnTo>
                            <a:pt x="109373" y="22566"/>
                          </a:lnTo>
                          <a:lnTo>
                            <a:pt x="106030" y="10911"/>
                          </a:lnTo>
                          <a:lnTo>
                            <a:pt x="100223" y="-179"/>
                          </a:lnTo>
                          <a:lnTo>
                            <a:pt x="13792" y="271"/>
                          </a:lnTo>
                          <a:lnTo>
                            <a:pt x="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grpSp>
                  <p:nvGrpSpPr>
                    <p:cNvPr id="10788" name=""/>
                    <p:cNvGrpSpPr/>
                    <p:nvPr/>
                  </p:nvGrpSpPr>
                  <p:grpSpPr>
                    <a:xfrm>
                      <a:off x="5567232" y="2246672"/>
                      <a:ext cx="511913" cy="24090"/>
                      <a:chOff x="5567232" y="2246672"/>
                      <a:chExt cx="511913" cy="24090"/>
                    </a:xfrm>
                  </p:grpSpPr>
                  <p:sp>
                    <p:nvSpPr>
                      <p:cNvPr id="10709" name=""/>
                      <p:cNvSpPr/>
                      <p:nvPr/>
                    </p:nvSpPr>
                    <p:spPr>
                      <a:xfrm>
                        <a:off x="5567347" y="2247224"/>
                        <a:ext cx="57591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7591" h="22746">
                            <a:moveTo>
                              <a:pt x="191" y="22746"/>
                            </a:moveTo>
                            <a:lnTo>
                              <a:pt x="57776" y="22533"/>
                            </a:lnTo>
                            <a:lnTo>
                              <a:pt x="45193" y="0"/>
                            </a:lnTo>
                            <a:lnTo>
                              <a:pt x="11884" y="0"/>
                            </a:lnTo>
                            <a:lnTo>
                              <a:pt x="191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12" name=""/>
                      <p:cNvSpPr/>
                      <p:nvPr/>
                    </p:nvSpPr>
                    <p:spPr>
                      <a:xfrm>
                        <a:off x="5613665" y="2247224"/>
                        <a:ext cx="57591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7591" h="22746">
                            <a:moveTo>
                              <a:pt x="191" y="22746"/>
                            </a:moveTo>
                            <a:lnTo>
                              <a:pt x="57776" y="22533"/>
                            </a:lnTo>
                            <a:lnTo>
                              <a:pt x="45193" y="0"/>
                            </a:lnTo>
                            <a:lnTo>
                              <a:pt x="11884" y="0"/>
                            </a:lnTo>
                            <a:lnTo>
                              <a:pt x="191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15" name=""/>
                      <p:cNvSpPr/>
                      <p:nvPr/>
                    </p:nvSpPr>
                    <p:spPr>
                      <a:xfrm>
                        <a:off x="5661537" y="2247009"/>
                        <a:ext cx="57591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7591" h="22746">
                            <a:moveTo>
                              <a:pt x="191" y="22746"/>
                            </a:moveTo>
                            <a:lnTo>
                              <a:pt x="57776" y="22533"/>
                            </a:lnTo>
                            <a:lnTo>
                              <a:pt x="45193" y="0"/>
                            </a:lnTo>
                            <a:lnTo>
                              <a:pt x="11884" y="0"/>
                            </a:lnTo>
                            <a:lnTo>
                              <a:pt x="191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18" name=""/>
                      <p:cNvSpPr/>
                      <p:nvPr/>
                    </p:nvSpPr>
                    <p:spPr>
                      <a:xfrm>
                        <a:off x="5706406" y="2247009"/>
                        <a:ext cx="56572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6572" h="22746">
                            <a:moveTo>
                              <a:pt x="188" y="22746"/>
                            </a:moveTo>
                            <a:lnTo>
                              <a:pt x="56754" y="22533"/>
                            </a:lnTo>
                            <a:lnTo>
                              <a:pt x="44394" y="0"/>
                            </a:lnTo>
                            <a:lnTo>
                              <a:pt x="11674" y="0"/>
                            </a:lnTo>
                            <a:lnTo>
                              <a:pt x="188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22" name=""/>
                      <p:cNvSpPr/>
                      <p:nvPr/>
                    </p:nvSpPr>
                    <p:spPr>
                      <a:xfrm>
                        <a:off x="5750704" y="2247009"/>
                        <a:ext cx="57591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7591" h="22746">
                            <a:moveTo>
                              <a:pt x="191" y="22746"/>
                            </a:moveTo>
                            <a:lnTo>
                              <a:pt x="57776" y="22533"/>
                            </a:lnTo>
                            <a:lnTo>
                              <a:pt x="45193" y="0"/>
                            </a:lnTo>
                            <a:lnTo>
                              <a:pt x="11884" y="0"/>
                            </a:lnTo>
                            <a:lnTo>
                              <a:pt x="191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26" name=""/>
                      <p:cNvSpPr/>
                      <p:nvPr/>
                    </p:nvSpPr>
                    <p:spPr>
                      <a:xfrm>
                        <a:off x="5797025" y="2247009"/>
                        <a:ext cx="57591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7591" h="22746">
                            <a:moveTo>
                              <a:pt x="191" y="22746"/>
                            </a:moveTo>
                            <a:lnTo>
                              <a:pt x="57776" y="22533"/>
                            </a:lnTo>
                            <a:lnTo>
                              <a:pt x="45193" y="0"/>
                            </a:lnTo>
                            <a:lnTo>
                              <a:pt x="11884" y="0"/>
                            </a:lnTo>
                            <a:lnTo>
                              <a:pt x="191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29" name=""/>
                      <p:cNvSpPr/>
                      <p:nvPr/>
                    </p:nvSpPr>
                    <p:spPr>
                      <a:xfrm>
                        <a:off x="5843929" y="2247663"/>
                        <a:ext cx="57591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7591" h="22746">
                            <a:moveTo>
                              <a:pt x="191" y="22746"/>
                            </a:moveTo>
                            <a:lnTo>
                              <a:pt x="57776" y="22533"/>
                            </a:lnTo>
                            <a:lnTo>
                              <a:pt x="45193" y="0"/>
                            </a:lnTo>
                            <a:lnTo>
                              <a:pt x="11884" y="0"/>
                            </a:lnTo>
                            <a:lnTo>
                              <a:pt x="191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32" name=""/>
                      <p:cNvSpPr/>
                      <p:nvPr/>
                    </p:nvSpPr>
                    <p:spPr>
                      <a:xfrm>
                        <a:off x="5888804" y="2247663"/>
                        <a:ext cx="56572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6572" h="22746">
                            <a:moveTo>
                              <a:pt x="188" y="22746"/>
                            </a:moveTo>
                            <a:lnTo>
                              <a:pt x="56754" y="22533"/>
                            </a:lnTo>
                            <a:lnTo>
                              <a:pt x="44394" y="0"/>
                            </a:lnTo>
                            <a:lnTo>
                              <a:pt x="11674" y="0"/>
                            </a:lnTo>
                            <a:lnTo>
                              <a:pt x="188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35" name=""/>
                      <p:cNvSpPr/>
                      <p:nvPr/>
                    </p:nvSpPr>
                    <p:spPr>
                      <a:xfrm>
                        <a:off x="5934819" y="2247680"/>
                        <a:ext cx="56995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6995" h="22746">
                            <a:moveTo>
                              <a:pt x="189" y="22746"/>
                            </a:moveTo>
                            <a:lnTo>
                              <a:pt x="57178" y="22533"/>
                            </a:lnTo>
                            <a:lnTo>
                              <a:pt x="44726" y="0"/>
                            </a:lnTo>
                            <a:lnTo>
                              <a:pt x="11761" y="0"/>
                            </a:lnTo>
                            <a:lnTo>
                              <a:pt x="189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38" name=""/>
                      <p:cNvSpPr/>
                      <p:nvPr/>
                    </p:nvSpPr>
                    <p:spPr>
                      <a:xfrm>
                        <a:off x="5979692" y="2247680"/>
                        <a:ext cx="54142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2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7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86" name=""/>
                      <p:cNvSpPr/>
                      <p:nvPr/>
                    </p:nvSpPr>
                    <p:spPr>
                      <a:xfrm>
                        <a:off x="6024461" y="2247680"/>
                        <a:ext cx="54142" cy="227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4142" h="22746">
                            <a:moveTo>
                              <a:pt x="180" y="22746"/>
                            </a:moveTo>
                            <a:lnTo>
                              <a:pt x="54317" y="22533"/>
                            </a:lnTo>
                            <a:lnTo>
                              <a:pt x="42487" y="0"/>
                            </a:lnTo>
                            <a:lnTo>
                              <a:pt x="11173" y="0"/>
                            </a:lnTo>
                            <a:lnTo>
                              <a:pt x="180" y="22746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E1ECEE"/>
                          </a:gs>
                          <a:gs pos="100000">
                            <a:srgbClr val="262626"/>
                          </a:gs>
                        </a:gsLst>
                        <a:lin ang="540000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</p:grpSp>
              <p:sp>
                <p:nvSpPr>
                  <p:cNvPr id="10237" name="Rectangle"/>
                  <p:cNvSpPr/>
                  <p:nvPr/>
                </p:nvSpPr>
                <p:spPr>
                  <a:xfrm>
                    <a:off x="5488050" y="2299255"/>
                    <a:ext cx="1059820" cy="16507"/>
                  </a:xfrm>
                  <a:custGeom>
                    <a:avLst/>
                    <a:gdLst/>
                    <a:ahLst/>
                    <a:cxnLst/>
                    <a:pathLst>
                      <a:path w="1059820" h="16507">
                        <a:moveTo>
                          <a:pt x="0" y="0"/>
                        </a:moveTo>
                        <a:lnTo>
                          <a:pt x="1059820" y="0"/>
                        </a:lnTo>
                        <a:lnTo>
                          <a:pt x="1059820" y="16507"/>
                        </a:lnTo>
                        <a:lnTo>
                          <a:pt x="0" y="165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CAD4D6"/>
                      </a:gs>
                      <a:gs pos="100000">
                        <a:srgbClr val="707677"/>
                      </a:gs>
                    </a:gsLst>
                    <a:lin ang="0" scaled="0"/>
                  </a:gradFill>
                  <a:ln w="8580" cap="flat">
                    <a:noFill/>
                    <a:miter lim="800000"/>
                  </a:ln>
                </p:spPr>
              </p:sp>
              <p:grpSp>
                <p:nvGrpSpPr>
                  <p:cNvPr id="10784" name=""/>
                  <p:cNvGrpSpPr/>
                  <p:nvPr/>
                </p:nvGrpSpPr>
                <p:grpSpPr>
                  <a:xfrm>
                    <a:off x="5500126" y="2250995"/>
                    <a:ext cx="673657" cy="19788"/>
                    <a:chOff x="5500126" y="2250995"/>
                    <a:chExt cx="673657" cy="19788"/>
                  </a:xfrm>
                </p:grpSpPr>
                <p:sp>
                  <p:nvSpPr>
                    <p:cNvPr id="10615" name=""/>
                    <p:cNvSpPr/>
                    <p:nvPr/>
                  </p:nvSpPr>
                  <p:spPr>
                    <a:xfrm>
                      <a:off x="5500208" y="2251558"/>
                      <a:ext cx="66462" cy="18713"/>
                    </a:xfrm>
                    <a:custGeom>
                      <a:avLst/>
                      <a:gdLst/>
                      <a:ahLst/>
                      <a:cxnLst/>
                      <a:pathLst>
                        <a:path w="66462" h="18713">
                          <a:moveTo>
                            <a:pt x="-316" y="18740"/>
                          </a:moveTo>
                          <a:lnTo>
                            <a:pt x="66380" y="17932"/>
                          </a:lnTo>
                          <a:lnTo>
                            <a:pt x="58637" y="509"/>
                          </a:lnTo>
                          <a:lnTo>
                            <a:pt x="6633" y="219"/>
                          </a:lnTo>
                          <a:lnTo>
                            <a:pt x="-316" y="1874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63" name=""/>
                    <p:cNvSpPr/>
                    <p:nvPr/>
                  </p:nvSpPr>
                  <p:spPr>
                    <a:xfrm>
                      <a:off x="6076439" y="2251184"/>
                      <a:ext cx="97484" cy="19358"/>
                    </a:xfrm>
                    <a:custGeom>
                      <a:avLst/>
                      <a:gdLst/>
                      <a:ahLst/>
                      <a:cxnLst/>
                      <a:pathLst>
                        <a:path w="97484" h="19358">
                          <a:moveTo>
                            <a:pt x="0" y="19220"/>
                          </a:moveTo>
                          <a:lnTo>
                            <a:pt x="97484" y="18975"/>
                          </a:lnTo>
                          <a:lnTo>
                            <a:pt x="91444" y="-53"/>
                          </a:lnTo>
                          <a:lnTo>
                            <a:pt x="6958" y="915"/>
                          </a:lnTo>
                          <a:lnTo>
                            <a:pt x="0" y="1922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grpSp>
                  <p:nvGrpSpPr>
                    <p:cNvPr id="10747" name=""/>
                    <p:cNvGrpSpPr/>
                    <p:nvPr/>
                  </p:nvGrpSpPr>
                  <p:grpSpPr>
                    <a:xfrm>
                      <a:off x="5574977" y="2250995"/>
                      <a:ext cx="499866" cy="19788"/>
                      <a:chOff x="5574977" y="2250995"/>
                      <a:chExt cx="499866" cy="19788"/>
                    </a:xfrm>
                  </p:grpSpPr>
                  <p:sp>
                    <p:nvSpPr>
                      <p:cNvPr id="10610" name=""/>
                      <p:cNvSpPr/>
                      <p:nvPr/>
                    </p:nvSpPr>
                    <p:spPr>
                      <a:xfrm>
                        <a:off x="5575132" y="2251499"/>
                        <a:ext cx="4418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188" h="18521">
                            <a:moveTo>
                              <a:pt x="0" y="18521"/>
                            </a:moveTo>
                            <a:lnTo>
                              <a:pt x="44188" y="18521"/>
                            </a:lnTo>
                            <a:lnTo>
                              <a:pt x="39679" y="0"/>
                            </a:lnTo>
                            <a:lnTo>
                              <a:pt x="54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20" name=""/>
                      <p:cNvSpPr/>
                      <p:nvPr/>
                    </p:nvSpPr>
                    <p:spPr>
                      <a:xfrm>
                        <a:off x="5622198" y="2251608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25" name=""/>
                      <p:cNvSpPr/>
                      <p:nvPr/>
                    </p:nvSpPr>
                    <p:spPr>
                      <a:xfrm>
                        <a:off x="5668823" y="2251663"/>
                        <a:ext cx="4418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188" h="18521">
                            <a:moveTo>
                              <a:pt x="0" y="18521"/>
                            </a:moveTo>
                            <a:lnTo>
                              <a:pt x="44188" y="18521"/>
                            </a:lnTo>
                            <a:lnTo>
                              <a:pt x="39679" y="0"/>
                            </a:lnTo>
                            <a:lnTo>
                              <a:pt x="54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30" name=""/>
                      <p:cNvSpPr/>
                      <p:nvPr/>
                    </p:nvSpPr>
                    <p:spPr>
                      <a:xfrm>
                        <a:off x="5713980" y="2251728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35" name=""/>
                      <p:cNvSpPr/>
                      <p:nvPr/>
                    </p:nvSpPr>
                    <p:spPr>
                      <a:xfrm>
                        <a:off x="5758575" y="2251663"/>
                        <a:ext cx="44188" cy="1852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188" h="18521">
                            <a:moveTo>
                              <a:pt x="0" y="18521"/>
                            </a:moveTo>
                            <a:lnTo>
                              <a:pt x="44188" y="18521"/>
                            </a:lnTo>
                            <a:lnTo>
                              <a:pt x="39679" y="0"/>
                            </a:lnTo>
                            <a:lnTo>
                              <a:pt x="5411" y="0"/>
                            </a:lnTo>
                            <a:lnTo>
                              <a:pt x="0" y="1852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38" name=""/>
                      <p:cNvSpPr/>
                      <p:nvPr/>
                    </p:nvSpPr>
                    <p:spPr>
                      <a:xfrm>
                        <a:off x="5805640" y="2251780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44" name=""/>
                      <p:cNvSpPr/>
                      <p:nvPr/>
                    </p:nvSpPr>
                    <p:spPr>
                      <a:xfrm>
                        <a:off x="5850817" y="2251349"/>
                        <a:ext cx="44039" cy="1887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039" h="18874">
                            <a:moveTo>
                              <a:pt x="0" y="19002"/>
                            </a:moveTo>
                            <a:lnTo>
                              <a:pt x="44186" y="19002"/>
                            </a:lnTo>
                            <a:lnTo>
                              <a:pt x="36499" y="68"/>
                            </a:lnTo>
                            <a:lnTo>
                              <a:pt x="5409" y="482"/>
                            </a:lnTo>
                            <a:lnTo>
                              <a:pt x="0" y="19002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48" name=""/>
                      <p:cNvSpPr/>
                      <p:nvPr/>
                    </p:nvSpPr>
                    <p:spPr>
                      <a:xfrm>
                        <a:off x="5895486" y="2251892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52" name=""/>
                      <p:cNvSpPr/>
                      <p:nvPr/>
                    </p:nvSpPr>
                    <p:spPr>
                      <a:xfrm>
                        <a:off x="5942013" y="2250660"/>
                        <a:ext cx="44039" cy="1887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039" h="18874">
                            <a:moveTo>
                              <a:pt x="0" y="19002"/>
                            </a:moveTo>
                            <a:lnTo>
                              <a:pt x="44186" y="19002"/>
                            </a:lnTo>
                            <a:lnTo>
                              <a:pt x="36499" y="68"/>
                            </a:lnTo>
                            <a:lnTo>
                              <a:pt x="5409" y="482"/>
                            </a:lnTo>
                            <a:lnTo>
                              <a:pt x="0" y="19002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656" name=""/>
                      <p:cNvSpPr/>
                      <p:nvPr/>
                    </p:nvSpPr>
                    <p:spPr>
                      <a:xfrm>
                        <a:off x="5986682" y="2251203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  <p:sp>
                    <p:nvSpPr>
                      <p:cNvPr id="10745" name=""/>
                      <p:cNvSpPr/>
                      <p:nvPr/>
                    </p:nvSpPr>
                    <p:spPr>
                      <a:xfrm>
                        <a:off x="6030677" y="2250903"/>
                        <a:ext cx="44523" cy="1839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4523" h="18390">
                            <a:moveTo>
                              <a:pt x="0" y="18518"/>
                            </a:moveTo>
                            <a:lnTo>
                              <a:pt x="44438" y="18518"/>
                            </a:lnTo>
                            <a:lnTo>
                              <a:pt x="37806" y="0"/>
                            </a:lnTo>
                            <a:lnTo>
                              <a:pt x="5156" y="0"/>
                            </a:lnTo>
                            <a:lnTo>
                              <a:pt x="0" y="1851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83B3B"/>
                          </a:gs>
                          <a:gs pos="100000">
                            <a:srgbClr val="161717"/>
                          </a:gs>
                        </a:gsLst>
                        <a:lin ang="0" scaled="0"/>
                      </a:gradFill>
                      <a:ln w="8580" cap="flat">
                        <a:noFill/>
                        <a:miter lim="800000"/>
                      </a:ln>
                    </p:spPr>
                  </p:sp>
                </p:grpSp>
              </p:grpSp>
              <p:grpSp>
                <p:nvGrpSpPr>
                  <p:cNvPr id="10701" name=""/>
                  <p:cNvGrpSpPr/>
                  <p:nvPr/>
                </p:nvGrpSpPr>
                <p:grpSpPr>
                  <a:xfrm>
                    <a:off x="5495822" y="2256998"/>
                    <a:ext cx="683126" cy="23230"/>
                    <a:chOff x="5495822" y="2256998"/>
                    <a:chExt cx="683126" cy="23230"/>
                  </a:xfrm>
                </p:grpSpPr>
                <p:sp>
                  <p:nvSpPr>
                    <p:cNvPr id="10413" name=""/>
                    <p:cNvSpPr/>
                    <p:nvPr/>
                  </p:nvSpPr>
                  <p:spPr>
                    <a:xfrm>
                      <a:off x="5495682" y="2257782"/>
                      <a:ext cx="113245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113245" h="22746">
                          <a:moveTo>
                            <a:pt x="134" y="21207"/>
                          </a:moveTo>
                          <a:lnTo>
                            <a:pt x="113032" y="22601"/>
                          </a:lnTo>
                          <a:lnTo>
                            <a:pt x="97522" y="-87"/>
                          </a:lnTo>
                          <a:lnTo>
                            <a:pt x="7023" y="397"/>
                          </a:lnTo>
                          <a:lnTo>
                            <a:pt x="134" y="2120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418" name=""/>
                    <p:cNvSpPr/>
                    <p:nvPr/>
                  </p:nvSpPr>
                  <p:spPr>
                    <a:xfrm>
                      <a:off x="5593504" y="2257429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72" name=""/>
                    <p:cNvSpPr/>
                    <p:nvPr/>
                  </p:nvSpPr>
                  <p:spPr>
                    <a:xfrm>
                      <a:off x="5639823" y="2257429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75" name=""/>
                    <p:cNvSpPr/>
                    <p:nvPr/>
                  </p:nvSpPr>
                  <p:spPr>
                    <a:xfrm>
                      <a:off x="5687694" y="2257214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78" name=""/>
                    <p:cNvSpPr/>
                    <p:nvPr/>
                  </p:nvSpPr>
                  <p:spPr>
                    <a:xfrm>
                      <a:off x="5732563" y="2257214"/>
                      <a:ext cx="5657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572" h="22746">
                          <a:moveTo>
                            <a:pt x="188" y="22746"/>
                          </a:moveTo>
                          <a:lnTo>
                            <a:pt x="56754" y="22533"/>
                          </a:lnTo>
                          <a:lnTo>
                            <a:pt x="44394" y="0"/>
                          </a:lnTo>
                          <a:lnTo>
                            <a:pt x="11674" y="0"/>
                          </a:lnTo>
                          <a:lnTo>
                            <a:pt x="188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81" name=""/>
                    <p:cNvSpPr/>
                    <p:nvPr/>
                  </p:nvSpPr>
                  <p:spPr>
                    <a:xfrm>
                      <a:off x="5776865" y="2257214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84" name=""/>
                    <p:cNvSpPr/>
                    <p:nvPr/>
                  </p:nvSpPr>
                  <p:spPr>
                    <a:xfrm>
                      <a:off x="5823182" y="2257214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87" name=""/>
                    <p:cNvSpPr/>
                    <p:nvPr/>
                  </p:nvSpPr>
                  <p:spPr>
                    <a:xfrm>
                      <a:off x="5870086" y="2257868"/>
                      <a:ext cx="575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7590" h="22746">
                          <a:moveTo>
                            <a:pt x="191" y="22746"/>
                          </a:moveTo>
                          <a:lnTo>
                            <a:pt x="57776" y="22533"/>
                          </a:lnTo>
                          <a:lnTo>
                            <a:pt x="45193" y="0"/>
                          </a:lnTo>
                          <a:lnTo>
                            <a:pt x="11884" y="0"/>
                          </a:lnTo>
                          <a:lnTo>
                            <a:pt x="191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90" name=""/>
                    <p:cNvSpPr/>
                    <p:nvPr/>
                  </p:nvSpPr>
                  <p:spPr>
                    <a:xfrm>
                      <a:off x="5914958" y="2257868"/>
                      <a:ext cx="56572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572" h="22746">
                          <a:moveTo>
                            <a:pt x="188" y="22746"/>
                          </a:moveTo>
                          <a:lnTo>
                            <a:pt x="56754" y="22533"/>
                          </a:lnTo>
                          <a:lnTo>
                            <a:pt x="44394" y="0"/>
                          </a:lnTo>
                          <a:lnTo>
                            <a:pt x="11674" y="0"/>
                          </a:lnTo>
                          <a:lnTo>
                            <a:pt x="188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93" name=""/>
                    <p:cNvSpPr/>
                    <p:nvPr/>
                  </p:nvSpPr>
                  <p:spPr>
                    <a:xfrm>
                      <a:off x="5960974" y="2257885"/>
                      <a:ext cx="56995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6995" h="22746">
                          <a:moveTo>
                            <a:pt x="189" y="22746"/>
                          </a:moveTo>
                          <a:lnTo>
                            <a:pt x="57179" y="22533"/>
                          </a:lnTo>
                          <a:lnTo>
                            <a:pt x="44726" y="0"/>
                          </a:lnTo>
                          <a:lnTo>
                            <a:pt x="11761" y="0"/>
                          </a:lnTo>
                          <a:lnTo>
                            <a:pt x="189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96" name=""/>
                    <p:cNvSpPr/>
                    <p:nvPr/>
                  </p:nvSpPr>
                  <p:spPr>
                    <a:xfrm>
                      <a:off x="6005846" y="2257885"/>
                      <a:ext cx="54143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4143" h="22746">
                          <a:moveTo>
                            <a:pt x="180" y="22746"/>
                          </a:moveTo>
                          <a:lnTo>
                            <a:pt x="54317" y="22533"/>
                          </a:lnTo>
                          <a:lnTo>
                            <a:pt x="42487" y="0"/>
                          </a:lnTo>
                          <a:lnTo>
                            <a:pt x="11173" y="0"/>
                          </a:lnTo>
                          <a:lnTo>
                            <a:pt x="18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99" name=""/>
                    <p:cNvSpPr/>
                    <p:nvPr/>
                  </p:nvSpPr>
                  <p:spPr>
                    <a:xfrm>
                      <a:off x="6048366" y="2257429"/>
                      <a:ext cx="130184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130184" h="22746">
                          <a:moveTo>
                            <a:pt x="0" y="22746"/>
                          </a:moveTo>
                          <a:lnTo>
                            <a:pt x="130371" y="22533"/>
                          </a:lnTo>
                          <a:lnTo>
                            <a:pt x="127039" y="10877"/>
                          </a:lnTo>
                          <a:lnTo>
                            <a:pt x="121231" y="-213"/>
                          </a:lnTo>
                          <a:lnTo>
                            <a:pt x="13793" y="271"/>
                          </a:lnTo>
                          <a:lnTo>
                            <a:pt x="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603" name=""/>
                  <p:cNvGrpSpPr/>
                  <p:nvPr/>
                </p:nvGrpSpPr>
                <p:grpSpPr>
                  <a:xfrm>
                    <a:off x="5494964" y="2260449"/>
                    <a:ext cx="681401" cy="18928"/>
                    <a:chOff x="5494964" y="2260449"/>
                    <a:chExt cx="681401" cy="18928"/>
                  </a:xfrm>
                </p:grpSpPr>
                <p:sp>
                  <p:nvSpPr>
                    <p:cNvPr id="10195" name=""/>
                    <p:cNvSpPr/>
                    <p:nvPr/>
                  </p:nvSpPr>
                  <p:spPr>
                    <a:xfrm>
                      <a:off x="5600427" y="2260799"/>
                      <a:ext cx="44188" cy="18521"/>
                    </a:xfrm>
                    <a:custGeom>
                      <a:avLst/>
                      <a:gdLst/>
                      <a:ahLst/>
                      <a:cxnLst/>
                      <a:pathLst>
                        <a:path w="44188" h="18521">
                          <a:moveTo>
                            <a:pt x="0" y="18521"/>
                          </a:moveTo>
                          <a:lnTo>
                            <a:pt x="44188" y="18521"/>
                          </a:lnTo>
                          <a:lnTo>
                            <a:pt x="39679" y="0"/>
                          </a:lnTo>
                          <a:lnTo>
                            <a:pt x="5411" y="0"/>
                          </a:lnTo>
                          <a:lnTo>
                            <a:pt x="0" y="1852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199" name=""/>
                    <p:cNvSpPr/>
                    <p:nvPr/>
                  </p:nvSpPr>
                  <p:spPr>
                    <a:xfrm>
                      <a:off x="5495825" y="2260861"/>
                      <a:ext cx="104601" cy="18604"/>
                    </a:xfrm>
                    <a:custGeom>
                      <a:avLst/>
                      <a:gdLst/>
                      <a:ahLst/>
                      <a:cxnLst/>
                      <a:pathLst>
                        <a:path w="104601" h="18604">
                          <a:moveTo>
                            <a:pt x="-442" y="18737"/>
                          </a:moveTo>
                          <a:lnTo>
                            <a:pt x="104601" y="18492"/>
                          </a:lnTo>
                          <a:lnTo>
                            <a:pt x="96479" y="-29"/>
                          </a:lnTo>
                          <a:lnTo>
                            <a:pt x="9260" y="216"/>
                          </a:lnTo>
                          <a:lnTo>
                            <a:pt x="-442" y="1873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59" name=""/>
                    <p:cNvSpPr/>
                    <p:nvPr/>
                  </p:nvSpPr>
                  <p:spPr>
                    <a:xfrm>
                      <a:off x="5647492" y="2260907"/>
                      <a:ext cx="44523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3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66" name=""/>
                    <p:cNvSpPr/>
                    <p:nvPr/>
                  </p:nvSpPr>
                  <p:spPr>
                    <a:xfrm>
                      <a:off x="5694119" y="2260962"/>
                      <a:ext cx="44188" cy="18521"/>
                    </a:xfrm>
                    <a:custGeom>
                      <a:avLst/>
                      <a:gdLst/>
                      <a:ahLst/>
                      <a:cxnLst/>
                      <a:pathLst>
                        <a:path w="44188" h="18521">
                          <a:moveTo>
                            <a:pt x="0" y="18521"/>
                          </a:moveTo>
                          <a:lnTo>
                            <a:pt x="44188" y="18521"/>
                          </a:lnTo>
                          <a:lnTo>
                            <a:pt x="39679" y="0"/>
                          </a:lnTo>
                          <a:lnTo>
                            <a:pt x="5411" y="0"/>
                          </a:lnTo>
                          <a:lnTo>
                            <a:pt x="0" y="1852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70" name=""/>
                    <p:cNvSpPr/>
                    <p:nvPr/>
                  </p:nvSpPr>
                  <p:spPr>
                    <a:xfrm>
                      <a:off x="5739275" y="2261028"/>
                      <a:ext cx="44523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3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74" name=""/>
                    <p:cNvSpPr/>
                    <p:nvPr/>
                  </p:nvSpPr>
                  <p:spPr>
                    <a:xfrm>
                      <a:off x="5783871" y="2260962"/>
                      <a:ext cx="44188" cy="18521"/>
                    </a:xfrm>
                    <a:custGeom>
                      <a:avLst/>
                      <a:gdLst/>
                      <a:ahLst/>
                      <a:cxnLst/>
                      <a:pathLst>
                        <a:path w="44188" h="18521">
                          <a:moveTo>
                            <a:pt x="0" y="18521"/>
                          </a:moveTo>
                          <a:lnTo>
                            <a:pt x="44188" y="18521"/>
                          </a:lnTo>
                          <a:lnTo>
                            <a:pt x="39679" y="0"/>
                          </a:lnTo>
                          <a:lnTo>
                            <a:pt x="5411" y="0"/>
                          </a:lnTo>
                          <a:lnTo>
                            <a:pt x="0" y="1852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77" name=""/>
                    <p:cNvSpPr/>
                    <p:nvPr/>
                  </p:nvSpPr>
                  <p:spPr>
                    <a:xfrm>
                      <a:off x="5830936" y="2261079"/>
                      <a:ext cx="44523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3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80" name=""/>
                    <p:cNvSpPr/>
                    <p:nvPr/>
                  </p:nvSpPr>
                  <p:spPr>
                    <a:xfrm>
                      <a:off x="5876113" y="2260648"/>
                      <a:ext cx="44039" cy="18874"/>
                    </a:xfrm>
                    <a:custGeom>
                      <a:avLst/>
                      <a:gdLst/>
                      <a:ahLst/>
                      <a:cxnLst/>
                      <a:pathLst>
                        <a:path w="44039" h="18874">
                          <a:moveTo>
                            <a:pt x="0" y="19002"/>
                          </a:moveTo>
                          <a:lnTo>
                            <a:pt x="44187" y="19002"/>
                          </a:lnTo>
                          <a:lnTo>
                            <a:pt x="36500" y="68"/>
                          </a:lnTo>
                          <a:lnTo>
                            <a:pt x="5409" y="482"/>
                          </a:lnTo>
                          <a:lnTo>
                            <a:pt x="0" y="19002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85" name=""/>
                    <p:cNvSpPr/>
                    <p:nvPr/>
                  </p:nvSpPr>
                  <p:spPr>
                    <a:xfrm>
                      <a:off x="5920781" y="2261191"/>
                      <a:ext cx="44523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3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89" name=""/>
                    <p:cNvSpPr/>
                    <p:nvPr/>
                  </p:nvSpPr>
                  <p:spPr>
                    <a:xfrm>
                      <a:off x="5967308" y="2259960"/>
                      <a:ext cx="44039" cy="18874"/>
                    </a:xfrm>
                    <a:custGeom>
                      <a:avLst/>
                      <a:gdLst/>
                      <a:ahLst/>
                      <a:cxnLst/>
                      <a:pathLst>
                        <a:path w="44039" h="18874">
                          <a:moveTo>
                            <a:pt x="0" y="19002"/>
                          </a:moveTo>
                          <a:lnTo>
                            <a:pt x="44187" y="19002"/>
                          </a:lnTo>
                          <a:lnTo>
                            <a:pt x="36500" y="68"/>
                          </a:lnTo>
                          <a:lnTo>
                            <a:pt x="5409" y="482"/>
                          </a:lnTo>
                          <a:lnTo>
                            <a:pt x="0" y="19002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94" name=""/>
                    <p:cNvSpPr/>
                    <p:nvPr/>
                  </p:nvSpPr>
                  <p:spPr>
                    <a:xfrm>
                      <a:off x="6011977" y="2260503"/>
                      <a:ext cx="44523" cy="18390"/>
                    </a:xfrm>
                    <a:custGeom>
                      <a:avLst/>
                      <a:gdLst/>
                      <a:ahLst/>
                      <a:cxnLst/>
                      <a:pathLst>
                        <a:path w="44523" h="18390">
                          <a:moveTo>
                            <a:pt x="0" y="18518"/>
                          </a:moveTo>
                          <a:lnTo>
                            <a:pt x="44438" y="18518"/>
                          </a:lnTo>
                          <a:lnTo>
                            <a:pt x="37806" y="0"/>
                          </a:lnTo>
                          <a:lnTo>
                            <a:pt x="5156" y="0"/>
                          </a:lnTo>
                          <a:lnTo>
                            <a:pt x="0" y="1851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599" name=""/>
                    <p:cNvSpPr/>
                    <p:nvPr/>
                  </p:nvSpPr>
                  <p:spPr>
                    <a:xfrm>
                      <a:off x="6053344" y="2260182"/>
                      <a:ext cx="123408" cy="19358"/>
                    </a:xfrm>
                    <a:custGeom>
                      <a:avLst/>
                      <a:gdLst/>
                      <a:ahLst/>
                      <a:cxnLst/>
                      <a:pathLst>
                        <a:path w="123408" h="19358">
                          <a:moveTo>
                            <a:pt x="0" y="19220"/>
                          </a:moveTo>
                          <a:lnTo>
                            <a:pt x="123408" y="18975"/>
                          </a:lnTo>
                          <a:lnTo>
                            <a:pt x="115762" y="-53"/>
                          </a:lnTo>
                          <a:lnTo>
                            <a:pt x="8808" y="915"/>
                          </a:lnTo>
                          <a:lnTo>
                            <a:pt x="0" y="1922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399" name=""/>
                  <p:cNvGrpSpPr/>
                  <p:nvPr/>
                </p:nvGrpSpPr>
                <p:grpSpPr>
                  <a:xfrm>
                    <a:off x="5492380" y="2269051"/>
                    <a:ext cx="687422" cy="23230"/>
                    <a:chOff x="5492380" y="2269051"/>
                    <a:chExt cx="687422" cy="23230"/>
                  </a:xfrm>
                </p:grpSpPr>
                <p:sp>
                  <p:nvSpPr>
                    <p:cNvPr id="10314" name=""/>
                    <p:cNvSpPr/>
                    <p:nvPr/>
                  </p:nvSpPr>
                  <p:spPr>
                    <a:xfrm>
                      <a:off x="5558651" y="2269112"/>
                      <a:ext cx="64526" cy="22831"/>
                    </a:xfrm>
                    <a:custGeom>
                      <a:avLst/>
                      <a:gdLst/>
                      <a:ahLst/>
                      <a:cxnLst/>
                      <a:pathLst>
                        <a:path w="64526" h="22831">
                          <a:moveTo>
                            <a:pt x="-293" y="22725"/>
                          </a:moveTo>
                          <a:lnTo>
                            <a:pt x="64233" y="22721"/>
                          </a:lnTo>
                          <a:lnTo>
                            <a:pt x="54991" y="0"/>
                          </a:lnTo>
                          <a:lnTo>
                            <a:pt x="11400" y="0"/>
                          </a:lnTo>
                          <a:lnTo>
                            <a:pt x="-293" y="22725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17" name=""/>
                    <p:cNvSpPr/>
                    <p:nvPr/>
                  </p:nvSpPr>
                  <p:spPr>
                    <a:xfrm>
                      <a:off x="5492387" y="2269466"/>
                      <a:ext cx="75496" cy="22469"/>
                    </a:xfrm>
                    <a:custGeom>
                      <a:avLst/>
                      <a:gdLst/>
                      <a:ahLst/>
                      <a:cxnLst/>
                      <a:pathLst>
                        <a:path w="75496" h="22469">
                          <a:moveTo>
                            <a:pt x="199" y="22469"/>
                          </a:moveTo>
                          <a:lnTo>
                            <a:pt x="75652" y="22603"/>
                          </a:lnTo>
                          <a:lnTo>
                            <a:pt x="62685" y="-35"/>
                          </a:lnTo>
                          <a:lnTo>
                            <a:pt x="6454" y="258"/>
                          </a:lnTo>
                          <a:lnTo>
                            <a:pt x="199" y="22469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66" name=""/>
                    <p:cNvSpPr/>
                    <p:nvPr/>
                  </p:nvSpPr>
                  <p:spPr>
                    <a:xfrm>
                      <a:off x="5615368" y="2269106"/>
                      <a:ext cx="68237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68237" h="22603">
                          <a:moveTo>
                            <a:pt x="191" y="22728"/>
                          </a:moveTo>
                          <a:lnTo>
                            <a:pt x="68334" y="22726"/>
                          </a:lnTo>
                          <a:lnTo>
                            <a:pt x="55475" y="0"/>
                          </a:lnTo>
                          <a:lnTo>
                            <a:pt x="11884" y="0"/>
                          </a:lnTo>
                          <a:lnTo>
                            <a:pt x="191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70" name=""/>
                    <p:cNvSpPr/>
                    <p:nvPr/>
                  </p:nvSpPr>
                  <p:spPr>
                    <a:xfrm>
                      <a:off x="5671070" y="2269103"/>
                      <a:ext cx="277786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277786" h="22746">
                          <a:moveTo>
                            <a:pt x="0" y="22475"/>
                          </a:moveTo>
                          <a:lnTo>
                            <a:pt x="277786" y="22746"/>
                          </a:lnTo>
                          <a:lnTo>
                            <a:pt x="259444" y="213"/>
                          </a:lnTo>
                          <a:lnTo>
                            <a:pt x="15535" y="213"/>
                          </a:lnTo>
                          <a:lnTo>
                            <a:pt x="0" y="22475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85" name=""/>
                    <p:cNvSpPr/>
                    <p:nvPr/>
                  </p:nvSpPr>
                  <p:spPr>
                    <a:xfrm>
                      <a:off x="5936302" y="2269284"/>
                      <a:ext cx="64526" cy="22831"/>
                    </a:xfrm>
                    <a:custGeom>
                      <a:avLst/>
                      <a:gdLst/>
                      <a:ahLst/>
                      <a:cxnLst/>
                      <a:pathLst>
                        <a:path w="64526" h="22831">
                          <a:moveTo>
                            <a:pt x="-293" y="22725"/>
                          </a:moveTo>
                          <a:lnTo>
                            <a:pt x="64233" y="22721"/>
                          </a:lnTo>
                          <a:lnTo>
                            <a:pt x="54991" y="0"/>
                          </a:lnTo>
                          <a:lnTo>
                            <a:pt x="11400" y="0"/>
                          </a:lnTo>
                          <a:lnTo>
                            <a:pt x="-293" y="22725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90" name=""/>
                    <p:cNvSpPr/>
                    <p:nvPr/>
                  </p:nvSpPr>
                  <p:spPr>
                    <a:xfrm>
                      <a:off x="5991580" y="2269106"/>
                      <a:ext cx="68237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68237" h="22603">
                          <a:moveTo>
                            <a:pt x="191" y="22728"/>
                          </a:moveTo>
                          <a:lnTo>
                            <a:pt x="68334" y="22726"/>
                          </a:lnTo>
                          <a:lnTo>
                            <a:pt x="55475" y="0"/>
                          </a:lnTo>
                          <a:lnTo>
                            <a:pt x="11884" y="0"/>
                          </a:lnTo>
                          <a:lnTo>
                            <a:pt x="191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93" name=""/>
                    <p:cNvSpPr/>
                    <p:nvPr/>
                  </p:nvSpPr>
                  <p:spPr>
                    <a:xfrm>
                      <a:off x="6049378" y="2268992"/>
                      <a:ext cx="64526" cy="22831"/>
                    </a:xfrm>
                    <a:custGeom>
                      <a:avLst/>
                      <a:gdLst/>
                      <a:ahLst/>
                      <a:cxnLst/>
                      <a:pathLst>
                        <a:path w="64526" h="22831">
                          <a:moveTo>
                            <a:pt x="-293" y="22725"/>
                          </a:moveTo>
                          <a:lnTo>
                            <a:pt x="64233" y="22721"/>
                          </a:lnTo>
                          <a:lnTo>
                            <a:pt x="54991" y="0"/>
                          </a:lnTo>
                          <a:lnTo>
                            <a:pt x="11400" y="0"/>
                          </a:lnTo>
                          <a:lnTo>
                            <a:pt x="-293" y="22725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96" name=""/>
                    <p:cNvSpPr/>
                    <p:nvPr/>
                  </p:nvSpPr>
                  <p:spPr>
                    <a:xfrm>
                      <a:off x="6101945" y="2269107"/>
                      <a:ext cx="78076" cy="22584"/>
                    </a:xfrm>
                    <a:custGeom>
                      <a:avLst/>
                      <a:gdLst/>
                      <a:ahLst/>
                      <a:cxnLst/>
                      <a:pathLst>
                        <a:path w="78076" h="22584">
                          <a:moveTo>
                            <a:pt x="221" y="22725"/>
                          </a:moveTo>
                          <a:lnTo>
                            <a:pt x="78186" y="22724"/>
                          </a:lnTo>
                          <a:lnTo>
                            <a:pt x="69901" y="0"/>
                          </a:lnTo>
                          <a:lnTo>
                            <a:pt x="13599" y="0"/>
                          </a:lnTo>
                          <a:lnTo>
                            <a:pt x="221" y="22725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sp>
                <p:nvSpPr>
                  <p:cNvPr id="11131" name=""/>
                  <p:cNvSpPr/>
                  <p:nvPr/>
                </p:nvSpPr>
                <p:spPr>
                  <a:xfrm>
                    <a:off x="6243150" y="2256998"/>
                    <a:ext cx="49847" cy="23230"/>
                  </a:xfrm>
                  <a:custGeom>
                    <a:avLst/>
                    <a:gdLst/>
                    <a:ahLst/>
                    <a:cxnLst/>
                    <a:pathLst>
                      <a:path w="49847" h="23230">
                        <a:moveTo>
                          <a:pt x="676" y="22746"/>
                        </a:moveTo>
                        <a:lnTo>
                          <a:pt x="49967" y="23302"/>
                        </a:lnTo>
                        <a:lnTo>
                          <a:pt x="36901" y="72"/>
                        </a:lnTo>
                        <a:lnTo>
                          <a:pt x="4477" y="72"/>
                        </a:lnTo>
                        <a:lnTo>
                          <a:pt x="121" y="11203"/>
                        </a:lnTo>
                        <a:lnTo>
                          <a:pt x="676" y="2274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1ECEE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1099" name=""/>
                  <p:cNvSpPr/>
                  <p:nvPr/>
                </p:nvSpPr>
                <p:spPr>
                  <a:xfrm>
                    <a:off x="6244534" y="2261669"/>
                    <a:ext cx="42808" cy="16060"/>
                  </a:xfrm>
                  <a:custGeom>
                    <a:avLst/>
                    <a:gdLst/>
                    <a:ahLst/>
                    <a:cxnLst/>
                    <a:pathLst>
                      <a:path w="42808" h="16060">
                        <a:moveTo>
                          <a:pt x="0" y="16060"/>
                        </a:moveTo>
                        <a:lnTo>
                          <a:pt x="42808" y="16060"/>
                        </a:lnTo>
                        <a:lnTo>
                          <a:pt x="38440" y="0"/>
                        </a:lnTo>
                        <a:lnTo>
                          <a:pt x="5242" y="0"/>
                        </a:lnTo>
                        <a:lnTo>
                          <a:pt x="0" y="1606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383B3B"/>
                      </a:gs>
                      <a:gs pos="100000">
                        <a:srgbClr val="161717"/>
                      </a:gs>
                    </a:gsLst>
                    <a:lin ang="0" scaled="0"/>
                  </a:gradFill>
                  <a:ln w="8580" cap="flat">
                    <a:noFill/>
                    <a:miter lim="800000"/>
                  </a:ln>
                </p:spPr>
              </p:sp>
              <p:grpSp>
                <p:nvGrpSpPr>
                  <p:cNvPr id="10481" name=""/>
                  <p:cNvGrpSpPr/>
                  <p:nvPr/>
                </p:nvGrpSpPr>
                <p:grpSpPr>
                  <a:xfrm>
                    <a:off x="6200078" y="2268821"/>
                    <a:ext cx="135991" cy="23230"/>
                    <a:chOff x="6200078" y="2268821"/>
                    <a:chExt cx="135991" cy="23230"/>
                  </a:xfrm>
                </p:grpSpPr>
                <p:sp>
                  <p:nvSpPr>
                    <p:cNvPr id="10449" name=""/>
                    <p:cNvSpPr/>
                    <p:nvPr/>
                  </p:nvSpPr>
                  <p:spPr>
                    <a:xfrm>
                      <a:off x="6199957" y="2268749"/>
                      <a:ext cx="49847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49847" h="23230">
                          <a:moveTo>
                            <a:pt x="676" y="22746"/>
                          </a:moveTo>
                          <a:lnTo>
                            <a:pt x="49968" y="23302"/>
                          </a:lnTo>
                          <a:lnTo>
                            <a:pt x="36901" y="72"/>
                          </a:lnTo>
                          <a:lnTo>
                            <a:pt x="4477" y="72"/>
                          </a:lnTo>
                          <a:lnTo>
                            <a:pt x="121" y="11203"/>
                          </a:lnTo>
                          <a:lnTo>
                            <a:pt x="676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455" name=""/>
                    <p:cNvSpPr/>
                    <p:nvPr/>
                  </p:nvSpPr>
                  <p:spPr>
                    <a:xfrm>
                      <a:off x="6239716" y="2269347"/>
                      <a:ext cx="55244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5244" h="22603">
                          <a:moveTo>
                            <a:pt x="155" y="22728"/>
                          </a:moveTo>
                          <a:lnTo>
                            <a:pt x="55322" y="22726"/>
                          </a:lnTo>
                          <a:lnTo>
                            <a:pt x="44912" y="0"/>
                          </a:lnTo>
                          <a:lnTo>
                            <a:pt x="9621" y="0"/>
                          </a:lnTo>
                          <a:lnTo>
                            <a:pt x="155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459" name=""/>
                    <p:cNvSpPr/>
                    <p:nvPr/>
                  </p:nvSpPr>
                  <p:spPr>
                    <a:xfrm>
                      <a:off x="6285554" y="2269431"/>
                      <a:ext cx="50331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0331" h="22746">
                          <a:moveTo>
                            <a:pt x="-205" y="22746"/>
                          </a:moveTo>
                          <a:lnTo>
                            <a:pt x="50516" y="22722"/>
                          </a:lnTo>
                          <a:lnTo>
                            <a:pt x="46160" y="7251"/>
                          </a:lnTo>
                          <a:lnTo>
                            <a:pt x="38809" y="0"/>
                          </a:lnTo>
                          <a:lnTo>
                            <a:pt x="8047" y="0"/>
                          </a:lnTo>
                          <a:lnTo>
                            <a:pt x="-205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636" name=""/>
                  <p:cNvGrpSpPr/>
                  <p:nvPr/>
                </p:nvGrpSpPr>
                <p:grpSpPr>
                  <a:xfrm>
                    <a:off x="6188693" y="2227387"/>
                    <a:ext cx="137087" cy="23230"/>
                    <a:chOff x="6188693" y="2227387"/>
                    <a:chExt cx="137087" cy="23230"/>
                  </a:xfrm>
                </p:grpSpPr>
                <p:sp>
                  <p:nvSpPr>
                    <p:cNvPr id="10616" name=""/>
                    <p:cNvSpPr/>
                    <p:nvPr/>
                  </p:nvSpPr>
                  <p:spPr>
                    <a:xfrm>
                      <a:off x="6188590" y="2227137"/>
                      <a:ext cx="50269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50269" h="23230">
                          <a:moveTo>
                            <a:pt x="682" y="22746"/>
                          </a:moveTo>
                          <a:lnTo>
                            <a:pt x="50391" y="23302"/>
                          </a:lnTo>
                          <a:lnTo>
                            <a:pt x="37214" y="72"/>
                          </a:lnTo>
                          <a:lnTo>
                            <a:pt x="4514" y="72"/>
                          </a:lnTo>
                          <a:lnTo>
                            <a:pt x="122" y="11203"/>
                          </a:lnTo>
                          <a:lnTo>
                            <a:pt x="682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23" name=""/>
                    <p:cNvSpPr/>
                    <p:nvPr/>
                  </p:nvSpPr>
                  <p:spPr>
                    <a:xfrm>
                      <a:off x="6228686" y="2227734"/>
                      <a:ext cx="55711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5711" h="22603">
                          <a:moveTo>
                            <a:pt x="156" y="22728"/>
                          </a:moveTo>
                          <a:lnTo>
                            <a:pt x="55790" y="22726"/>
                          </a:lnTo>
                          <a:lnTo>
                            <a:pt x="45292" y="0"/>
                          </a:lnTo>
                          <a:lnTo>
                            <a:pt x="9703" y="0"/>
                          </a:lnTo>
                          <a:lnTo>
                            <a:pt x="156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632" name=""/>
                    <p:cNvSpPr/>
                    <p:nvPr/>
                  </p:nvSpPr>
                  <p:spPr>
                    <a:xfrm>
                      <a:off x="6274910" y="2227817"/>
                      <a:ext cx="51190" cy="22369"/>
                    </a:xfrm>
                    <a:custGeom>
                      <a:avLst/>
                      <a:gdLst/>
                      <a:ahLst/>
                      <a:cxnLst/>
                      <a:pathLst>
                        <a:path w="51190" h="22369">
                          <a:moveTo>
                            <a:pt x="-207" y="22747"/>
                          </a:moveTo>
                          <a:lnTo>
                            <a:pt x="50943" y="22723"/>
                          </a:lnTo>
                          <a:lnTo>
                            <a:pt x="39137" y="0"/>
                          </a:lnTo>
                          <a:lnTo>
                            <a:pt x="8114" y="0"/>
                          </a:lnTo>
                          <a:lnTo>
                            <a:pt x="-207" y="227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1103" name=""/>
                  <p:cNvGrpSpPr/>
                  <p:nvPr/>
                </p:nvGrpSpPr>
                <p:grpSpPr>
                  <a:xfrm>
                    <a:off x="6188630" y="2232389"/>
                    <a:ext cx="133154" cy="16132"/>
                    <a:chOff x="6188630" y="2232389"/>
                    <a:chExt cx="133154" cy="16132"/>
                  </a:xfrm>
                </p:grpSpPr>
                <p:sp>
                  <p:nvSpPr>
                    <p:cNvPr id="11106" name=""/>
                    <p:cNvSpPr/>
                    <p:nvPr/>
                  </p:nvSpPr>
                  <p:spPr>
                    <a:xfrm>
                      <a:off x="6188348" y="2232489"/>
                      <a:ext cx="45401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401" h="16060">
                          <a:moveTo>
                            <a:pt x="0" y="16060"/>
                          </a:moveTo>
                          <a:lnTo>
                            <a:pt x="45401" y="16060"/>
                          </a:lnTo>
                          <a:lnTo>
                            <a:pt x="40769" y="0"/>
                          </a:lnTo>
                          <a:lnTo>
                            <a:pt x="5559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109" name=""/>
                    <p:cNvSpPr/>
                    <p:nvPr/>
                  </p:nvSpPr>
                  <p:spPr>
                    <a:xfrm>
                      <a:off x="6233882" y="2232586"/>
                      <a:ext cx="42469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2469" h="16060">
                          <a:moveTo>
                            <a:pt x="0" y="16060"/>
                          </a:moveTo>
                          <a:lnTo>
                            <a:pt x="42469" y="16060"/>
                          </a:lnTo>
                          <a:lnTo>
                            <a:pt x="38136" y="0"/>
                          </a:lnTo>
                          <a:lnTo>
                            <a:pt x="5200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112" name=""/>
                    <p:cNvSpPr/>
                    <p:nvPr/>
                  </p:nvSpPr>
                  <p:spPr>
                    <a:xfrm>
                      <a:off x="6276435" y="2232489"/>
                      <a:ext cx="45401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401" h="16060">
                          <a:moveTo>
                            <a:pt x="0" y="16060"/>
                          </a:moveTo>
                          <a:lnTo>
                            <a:pt x="45401" y="16060"/>
                          </a:lnTo>
                          <a:lnTo>
                            <a:pt x="40769" y="0"/>
                          </a:lnTo>
                          <a:lnTo>
                            <a:pt x="5559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1140" name=""/>
                  <p:cNvGrpSpPr/>
                  <p:nvPr/>
                </p:nvGrpSpPr>
                <p:grpSpPr>
                  <a:xfrm>
                    <a:off x="6188739" y="2235600"/>
                    <a:ext cx="135991" cy="23230"/>
                    <a:chOff x="6188739" y="2235600"/>
                    <a:chExt cx="135991" cy="23230"/>
                  </a:xfrm>
                </p:grpSpPr>
                <p:sp>
                  <p:nvSpPr>
                    <p:cNvPr id="11143" name=""/>
                    <p:cNvSpPr/>
                    <p:nvPr/>
                  </p:nvSpPr>
                  <p:spPr>
                    <a:xfrm>
                      <a:off x="6188618" y="2235528"/>
                      <a:ext cx="49847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49847" h="23230">
                          <a:moveTo>
                            <a:pt x="676" y="22746"/>
                          </a:moveTo>
                          <a:lnTo>
                            <a:pt x="49968" y="23302"/>
                          </a:lnTo>
                          <a:lnTo>
                            <a:pt x="36901" y="72"/>
                          </a:lnTo>
                          <a:lnTo>
                            <a:pt x="4477" y="72"/>
                          </a:lnTo>
                          <a:lnTo>
                            <a:pt x="121" y="11203"/>
                          </a:lnTo>
                          <a:lnTo>
                            <a:pt x="676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146" name=""/>
                    <p:cNvSpPr/>
                    <p:nvPr/>
                  </p:nvSpPr>
                  <p:spPr>
                    <a:xfrm>
                      <a:off x="6228377" y="2236126"/>
                      <a:ext cx="55244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5244" h="22603">
                          <a:moveTo>
                            <a:pt x="155" y="22728"/>
                          </a:moveTo>
                          <a:lnTo>
                            <a:pt x="55322" y="22726"/>
                          </a:lnTo>
                          <a:lnTo>
                            <a:pt x="44912" y="0"/>
                          </a:lnTo>
                          <a:lnTo>
                            <a:pt x="9621" y="0"/>
                          </a:lnTo>
                          <a:lnTo>
                            <a:pt x="155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149" name=""/>
                    <p:cNvSpPr/>
                    <p:nvPr/>
                  </p:nvSpPr>
                  <p:spPr>
                    <a:xfrm>
                      <a:off x="6274215" y="2236210"/>
                      <a:ext cx="50331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0331" h="22746">
                          <a:moveTo>
                            <a:pt x="-205" y="22746"/>
                          </a:moveTo>
                          <a:lnTo>
                            <a:pt x="50516" y="22722"/>
                          </a:lnTo>
                          <a:lnTo>
                            <a:pt x="46160" y="7251"/>
                          </a:lnTo>
                          <a:lnTo>
                            <a:pt x="38809" y="0"/>
                          </a:lnTo>
                          <a:lnTo>
                            <a:pt x="8047" y="0"/>
                          </a:lnTo>
                          <a:lnTo>
                            <a:pt x="-205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1101" name=""/>
                  <p:cNvGrpSpPr/>
                  <p:nvPr/>
                </p:nvGrpSpPr>
                <p:grpSpPr>
                  <a:xfrm>
                    <a:off x="6189915" y="2242376"/>
                    <a:ext cx="134215" cy="16132"/>
                    <a:chOff x="6189915" y="2242376"/>
                    <a:chExt cx="134215" cy="16132"/>
                  </a:xfrm>
                </p:grpSpPr>
                <p:sp>
                  <p:nvSpPr>
                    <p:cNvPr id="11081" name=""/>
                    <p:cNvSpPr/>
                    <p:nvPr/>
                  </p:nvSpPr>
                  <p:spPr>
                    <a:xfrm>
                      <a:off x="6189631" y="2242477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084" name=""/>
                    <p:cNvSpPr/>
                    <p:nvPr/>
                  </p:nvSpPr>
                  <p:spPr>
                    <a:xfrm>
                      <a:off x="6235529" y="2242574"/>
                      <a:ext cx="42808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2808" h="16060">
                          <a:moveTo>
                            <a:pt x="0" y="16060"/>
                          </a:moveTo>
                          <a:lnTo>
                            <a:pt x="42808" y="16060"/>
                          </a:lnTo>
                          <a:lnTo>
                            <a:pt x="38440" y="0"/>
                          </a:lnTo>
                          <a:lnTo>
                            <a:pt x="5242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1087" name=""/>
                    <p:cNvSpPr/>
                    <p:nvPr/>
                  </p:nvSpPr>
                  <p:spPr>
                    <a:xfrm>
                      <a:off x="6278419" y="2242477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836" name=""/>
                  <p:cNvGrpSpPr/>
                  <p:nvPr/>
                </p:nvGrpSpPr>
                <p:grpSpPr>
                  <a:xfrm>
                    <a:off x="6347683" y="2232041"/>
                    <a:ext cx="168416" cy="15970"/>
                    <a:chOff x="6347683" y="2232041"/>
                    <a:chExt cx="168416" cy="15970"/>
                  </a:xfrm>
                </p:grpSpPr>
                <p:sp>
                  <p:nvSpPr>
                    <p:cNvPr id="10819" name=""/>
                    <p:cNvSpPr/>
                    <p:nvPr/>
                  </p:nvSpPr>
                  <p:spPr>
                    <a:xfrm>
                      <a:off x="6347489" y="2232020"/>
                      <a:ext cx="43295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3295" h="16060">
                          <a:moveTo>
                            <a:pt x="0" y="16060"/>
                          </a:moveTo>
                          <a:lnTo>
                            <a:pt x="43295" y="16060"/>
                          </a:lnTo>
                          <a:lnTo>
                            <a:pt x="38877" y="0"/>
                          </a:lnTo>
                          <a:lnTo>
                            <a:pt x="5301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23" name=""/>
                    <p:cNvSpPr/>
                    <p:nvPr/>
                  </p:nvSpPr>
                  <p:spPr>
                    <a:xfrm>
                      <a:off x="6391877" y="2232117"/>
                      <a:ext cx="40499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0499" h="16060">
                          <a:moveTo>
                            <a:pt x="0" y="16060"/>
                          </a:moveTo>
                          <a:lnTo>
                            <a:pt x="40499" y="16060"/>
                          </a:lnTo>
                          <a:lnTo>
                            <a:pt x="36366" y="0"/>
                          </a:lnTo>
                          <a:lnTo>
                            <a:pt x="4959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28" name=""/>
                    <p:cNvSpPr/>
                    <p:nvPr/>
                  </p:nvSpPr>
                  <p:spPr>
                    <a:xfrm>
                      <a:off x="6437292" y="2232021"/>
                      <a:ext cx="37748" cy="15970"/>
                    </a:xfrm>
                    <a:custGeom>
                      <a:avLst/>
                      <a:gdLst/>
                      <a:ahLst/>
                      <a:cxnLst/>
                      <a:pathLst>
                        <a:path w="37748" h="15970">
                          <a:moveTo>
                            <a:pt x="0" y="16058"/>
                          </a:moveTo>
                          <a:lnTo>
                            <a:pt x="37671" y="15506"/>
                          </a:lnTo>
                          <a:lnTo>
                            <a:pt x="30750" y="0"/>
                          </a:lnTo>
                          <a:lnTo>
                            <a:pt x="4193" y="0"/>
                          </a:lnTo>
                          <a:lnTo>
                            <a:pt x="0" y="1605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32" name=""/>
                    <p:cNvSpPr/>
                    <p:nvPr/>
                  </p:nvSpPr>
                  <p:spPr>
                    <a:xfrm>
                      <a:off x="6476053" y="2232462"/>
                      <a:ext cx="40168" cy="15970"/>
                    </a:xfrm>
                    <a:custGeom>
                      <a:avLst/>
                      <a:gdLst/>
                      <a:ahLst/>
                      <a:cxnLst/>
                      <a:pathLst>
                        <a:path w="40168" h="15970">
                          <a:moveTo>
                            <a:pt x="121" y="15791"/>
                          </a:moveTo>
                          <a:lnTo>
                            <a:pt x="40091" y="15505"/>
                          </a:lnTo>
                          <a:lnTo>
                            <a:pt x="33170" y="0"/>
                          </a:lnTo>
                          <a:lnTo>
                            <a:pt x="6613" y="0"/>
                          </a:lnTo>
                          <a:lnTo>
                            <a:pt x="121" y="1579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sp>
                <p:nvSpPr>
                  <p:cNvPr id="10437" name=""/>
                  <p:cNvSpPr/>
                  <p:nvPr/>
                </p:nvSpPr>
                <p:spPr>
                  <a:xfrm>
                    <a:off x="6478388" y="2236695"/>
                    <a:ext cx="53718" cy="32908"/>
                  </a:xfrm>
                  <a:custGeom>
                    <a:avLst/>
                    <a:gdLst/>
                    <a:ahLst/>
                    <a:cxnLst/>
                    <a:pathLst>
                      <a:path w="53718" h="32908">
                        <a:moveTo>
                          <a:pt x="133" y="32908"/>
                        </a:moveTo>
                        <a:lnTo>
                          <a:pt x="53718" y="31631"/>
                        </a:lnTo>
                        <a:lnTo>
                          <a:pt x="36732" y="174"/>
                        </a:lnTo>
                        <a:lnTo>
                          <a:pt x="8352" y="484"/>
                        </a:lnTo>
                        <a:lnTo>
                          <a:pt x="133" y="3290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1ECEE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1093" name=""/>
                  <p:cNvSpPr/>
                  <p:nvPr/>
                </p:nvSpPr>
                <p:spPr>
                  <a:xfrm>
                    <a:off x="6487651" y="2252859"/>
                    <a:ext cx="40465" cy="16060"/>
                  </a:xfrm>
                  <a:custGeom>
                    <a:avLst/>
                    <a:gdLst/>
                    <a:ahLst/>
                    <a:cxnLst/>
                    <a:pathLst>
                      <a:path w="40465" h="16060">
                        <a:moveTo>
                          <a:pt x="0" y="16060"/>
                        </a:moveTo>
                        <a:lnTo>
                          <a:pt x="40465" y="16060"/>
                        </a:lnTo>
                        <a:lnTo>
                          <a:pt x="36336" y="0"/>
                        </a:lnTo>
                        <a:lnTo>
                          <a:pt x="4955" y="0"/>
                        </a:lnTo>
                        <a:lnTo>
                          <a:pt x="0" y="1606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383B3B"/>
                      </a:gs>
                      <a:gs pos="100000">
                        <a:srgbClr val="161717"/>
                      </a:gs>
                    </a:gsLst>
                    <a:lin ang="0" scaled="0"/>
                  </a:gradFill>
                  <a:ln w="8580" cap="flat">
                    <a:noFill/>
                    <a:miter lim="800000"/>
                  </a:ln>
                </p:spPr>
              </p:sp>
              <p:grpSp>
                <p:nvGrpSpPr>
                  <p:cNvPr id="10810" name=""/>
                  <p:cNvGrpSpPr/>
                  <p:nvPr/>
                </p:nvGrpSpPr>
                <p:grpSpPr>
                  <a:xfrm>
                    <a:off x="6348161" y="2236885"/>
                    <a:ext cx="137442" cy="23230"/>
                    <a:chOff x="6348161" y="2236885"/>
                    <a:chExt cx="137442" cy="23230"/>
                  </a:xfrm>
                </p:grpSpPr>
                <p:sp>
                  <p:nvSpPr>
                    <p:cNvPr id="10798" name=""/>
                    <p:cNvSpPr/>
                    <p:nvPr/>
                  </p:nvSpPr>
                  <p:spPr>
                    <a:xfrm>
                      <a:off x="6348025" y="2236817"/>
                      <a:ext cx="51783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51783" h="23230">
                          <a:moveTo>
                            <a:pt x="3093" y="22746"/>
                          </a:moveTo>
                          <a:lnTo>
                            <a:pt x="52016" y="23302"/>
                          </a:lnTo>
                          <a:lnTo>
                            <a:pt x="39048" y="72"/>
                          </a:lnTo>
                          <a:lnTo>
                            <a:pt x="6865" y="72"/>
                          </a:lnTo>
                          <a:lnTo>
                            <a:pt x="136" y="11682"/>
                          </a:lnTo>
                          <a:lnTo>
                            <a:pt x="3093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02" name=""/>
                    <p:cNvSpPr/>
                    <p:nvPr/>
                  </p:nvSpPr>
                  <p:spPr>
                    <a:xfrm>
                      <a:off x="6389912" y="2237416"/>
                      <a:ext cx="54831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4831" h="22603">
                          <a:moveTo>
                            <a:pt x="154" y="22728"/>
                          </a:moveTo>
                          <a:lnTo>
                            <a:pt x="54909" y="22726"/>
                          </a:lnTo>
                          <a:lnTo>
                            <a:pt x="44577" y="0"/>
                          </a:lnTo>
                          <a:lnTo>
                            <a:pt x="9549" y="0"/>
                          </a:lnTo>
                          <a:lnTo>
                            <a:pt x="154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807" name=""/>
                    <p:cNvSpPr/>
                    <p:nvPr/>
                  </p:nvSpPr>
                  <p:spPr>
                    <a:xfrm>
                      <a:off x="6435407" y="2237499"/>
                      <a:ext cx="50382" cy="22369"/>
                    </a:xfrm>
                    <a:custGeom>
                      <a:avLst/>
                      <a:gdLst/>
                      <a:ahLst/>
                      <a:cxnLst/>
                      <a:pathLst>
                        <a:path w="50382" h="22369">
                          <a:moveTo>
                            <a:pt x="-204" y="22747"/>
                          </a:moveTo>
                          <a:lnTo>
                            <a:pt x="50138" y="22723"/>
                          </a:lnTo>
                          <a:lnTo>
                            <a:pt x="38519" y="0"/>
                          </a:lnTo>
                          <a:lnTo>
                            <a:pt x="7986" y="0"/>
                          </a:lnTo>
                          <a:lnTo>
                            <a:pt x="-204" y="227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705" name=""/>
                  <p:cNvGrpSpPr/>
                  <p:nvPr/>
                </p:nvGrpSpPr>
                <p:grpSpPr>
                  <a:xfrm>
                    <a:off x="6351617" y="2242270"/>
                    <a:ext cx="127763" cy="16132"/>
                    <a:chOff x="6351617" y="2242270"/>
                    <a:chExt cx="127763" cy="16132"/>
                  </a:xfrm>
                </p:grpSpPr>
                <p:sp>
                  <p:nvSpPr>
                    <p:cNvPr id="10710" name=""/>
                    <p:cNvSpPr/>
                    <p:nvPr/>
                  </p:nvSpPr>
                  <p:spPr>
                    <a:xfrm>
                      <a:off x="6351332" y="2242370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14" name=""/>
                    <p:cNvSpPr/>
                    <p:nvPr/>
                  </p:nvSpPr>
                  <p:spPr>
                    <a:xfrm>
                      <a:off x="6397230" y="2242467"/>
                      <a:ext cx="42808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2808" h="16060">
                          <a:moveTo>
                            <a:pt x="0" y="16060"/>
                          </a:moveTo>
                          <a:lnTo>
                            <a:pt x="42808" y="16060"/>
                          </a:lnTo>
                          <a:lnTo>
                            <a:pt x="38440" y="0"/>
                          </a:lnTo>
                          <a:lnTo>
                            <a:pt x="5242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20" name=""/>
                    <p:cNvSpPr/>
                    <p:nvPr/>
                  </p:nvSpPr>
                  <p:spPr>
                    <a:xfrm>
                      <a:off x="6440120" y="2242370"/>
                      <a:ext cx="39081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39081" h="16060">
                          <a:moveTo>
                            <a:pt x="0" y="16060"/>
                          </a:moveTo>
                          <a:lnTo>
                            <a:pt x="39081" y="16060"/>
                          </a:lnTo>
                          <a:lnTo>
                            <a:pt x="35093" y="0"/>
                          </a:lnTo>
                          <a:lnTo>
                            <a:pt x="4785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811" name=""/>
                  <p:cNvGrpSpPr/>
                  <p:nvPr/>
                </p:nvGrpSpPr>
                <p:grpSpPr>
                  <a:xfrm>
                    <a:off x="6351065" y="2247074"/>
                    <a:ext cx="141043" cy="23713"/>
                    <a:chOff x="6351065" y="2247074"/>
                    <a:chExt cx="141043" cy="23713"/>
                  </a:xfrm>
                </p:grpSpPr>
                <p:sp>
                  <p:nvSpPr>
                    <p:cNvPr id="10730" name=""/>
                    <p:cNvSpPr/>
                    <p:nvPr/>
                  </p:nvSpPr>
                  <p:spPr>
                    <a:xfrm>
                      <a:off x="6351199" y="2247238"/>
                      <a:ext cx="53070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53070" h="23230">
                          <a:moveTo>
                            <a:pt x="2603" y="22746"/>
                          </a:moveTo>
                          <a:lnTo>
                            <a:pt x="52964" y="23302"/>
                          </a:lnTo>
                          <a:lnTo>
                            <a:pt x="39614" y="72"/>
                          </a:lnTo>
                          <a:lnTo>
                            <a:pt x="6486" y="72"/>
                          </a:lnTo>
                          <a:lnTo>
                            <a:pt x="-134" y="12418"/>
                          </a:lnTo>
                          <a:lnTo>
                            <a:pt x="2603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34" name=""/>
                    <p:cNvSpPr/>
                    <p:nvPr/>
                  </p:nvSpPr>
                  <p:spPr>
                    <a:xfrm>
                      <a:off x="6393732" y="2247837"/>
                      <a:ext cx="56443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6443" h="22603">
                          <a:moveTo>
                            <a:pt x="158" y="22727"/>
                          </a:moveTo>
                          <a:lnTo>
                            <a:pt x="56523" y="22726"/>
                          </a:lnTo>
                          <a:lnTo>
                            <a:pt x="45887" y="0"/>
                          </a:lnTo>
                          <a:lnTo>
                            <a:pt x="9830" y="0"/>
                          </a:lnTo>
                          <a:lnTo>
                            <a:pt x="158" y="2272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39" name=""/>
                    <p:cNvSpPr/>
                    <p:nvPr/>
                  </p:nvSpPr>
                  <p:spPr>
                    <a:xfrm>
                      <a:off x="6440564" y="2247920"/>
                      <a:ext cx="51863" cy="22369"/>
                    </a:xfrm>
                    <a:custGeom>
                      <a:avLst/>
                      <a:gdLst/>
                      <a:ahLst/>
                      <a:cxnLst/>
                      <a:pathLst>
                        <a:path w="51863" h="22369">
                          <a:moveTo>
                            <a:pt x="-210" y="22746"/>
                          </a:moveTo>
                          <a:lnTo>
                            <a:pt x="51612" y="22723"/>
                          </a:lnTo>
                          <a:lnTo>
                            <a:pt x="39651" y="0"/>
                          </a:lnTo>
                          <a:lnTo>
                            <a:pt x="8221" y="0"/>
                          </a:lnTo>
                          <a:lnTo>
                            <a:pt x="-210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743" name=""/>
                  <p:cNvGrpSpPr/>
                  <p:nvPr/>
                </p:nvGrpSpPr>
                <p:grpSpPr>
                  <a:xfrm>
                    <a:off x="6354310" y="2252471"/>
                    <a:ext cx="133154" cy="16132"/>
                    <a:chOff x="6354310" y="2252471"/>
                    <a:chExt cx="133154" cy="16132"/>
                  </a:xfrm>
                </p:grpSpPr>
                <p:sp>
                  <p:nvSpPr>
                    <p:cNvPr id="10748" name=""/>
                    <p:cNvSpPr/>
                    <p:nvPr/>
                  </p:nvSpPr>
                  <p:spPr>
                    <a:xfrm>
                      <a:off x="6354028" y="2252572"/>
                      <a:ext cx="45401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401" h="16060">
                          <a:moveTo>
                            <a:pt x="0" y="16060"/>
                          </a:moveTo>
                          <a:lnTo>
                            <a:pt x="45401" y="16060"/>
                          </a:lnTo>
                          <a:lnTo>
                            <a:pt x="40769" y="0"/>
                          </a:lnTo>
                          <a:lnTo>
                            <a:pt x="5559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51" name=""/>
                    <p:cNvSpPr/>
                    <p:nvPr/>
                  </p:nvSpPr>
                  <p:spPr>
                    <a:xfrm>
                      <a:off x="6399562" y="2252668"/>
                      <a:ext cx="42469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2469" h="16060">
                          <a:moveTo>
                            <a:pt x="0" y="16060"/>
                          </a:moveTo>
                          <a:lnTo>
                            <a:pt x="42469" y="16060"/>
                          </a:lnTo>
                          <a:lnTo>
                            <a:pt x="38136" y="0"/>
                          </a:lnTo>
                          <a:lnTo>
                            <a:pt x="5200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56" name=""/>
                    <p:cNvSpPr/>
                    <p:nvPr/>
                  </p:nvSpPr>
                  <p:spPr>
                    <a:xfrm>
                      <a:off x="6442115" y="2252572"/>
                      <a:ext cx="45401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401" h="16060">
                          <a:moveTo>
                            <a:pt x="0" y="16060"/>
                          </a:moveTo>
                          <a:lnTo>
                            <a:pt x="45401" y="16060"/>
                          </a:lnTo>
                          <a:lnTo>
                            <a:pt x="40769" y="0"/>
                          </a:lnTo>
                          <a:lnTo>
                            <a:pt x="5559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760" name=""/>
                  <p:cNvGrpSpPr/>
                  <p:nvPr/>
                </p:nvGrpSpPr>
                <p:grpSpPr>
                  <a:xfrm>
                    <a:off x="6355244" y="2256998"/>
                    <a:ext cx="138581" cy="23230"/>
                    <a:chOff x="6355244" y="2256998"/>
                    <a:chExt cx="138581" cy="23230"/>
                  </a:xfrm>
                </p:grpSpPr>
                <p:sp>
                  <p:nvSpPr>
                    <p:cNvPr id="10765" name=""/>
                    <p:cNvSpPr/>
                    <p:nvPr/>
                  </p:nvSpPr>
                  <p:spPr>
                    <a:xfrm>
                      <a:off x="6355121" y="2256926"/>
                      <a:ext cx="50796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50796" h="23230">
                          <a:moveTo>
                            <a:pt x="689" y="22746"/>
                          </a:moveTo>
                          <a:lnTo>
                            <a:pt x="50919" y="23302"/>
                          </a:lnTo>
                          <a:lnTo>
                            <a:pt x="37604" y="72"/>
                          </a:lnTo>
                          <a:lnTo>
                            <a:pt x="4562" y="72"/>
                          </a:lnTo>
                          <a:lnTo>
                            <a:pt x="123" y="11203"/>
                          </a:lnTo>
                          <a:lnTo>
                            <a:pt x="689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69" name=""/>
                    <p:cNvSpPr/>
                    <p:nvPr/>
                  </p:nvSpPr>
                  <p:spPr>
                    <a:xfrm>
                      <a:off x="6395637" y="2257524"/>
                      <a:ext cx="56296" cy="22603"/>
                    </a:xfrm>
                    <a:custGeom>
                      <a:avLst/>
                      <a:gdLst/>
                      <a:ahLst/>
                      <a:cxnLst/>
                      <a:pathLst>
                        <a:path w="56296" h="22603">
                          <a:moveTo>
                            <a:pt x="158" y="22728"/>
                          </a:moveTo>
                          <a:lnTo>
                            <a:pt x="56376" y="22726"/>
                          </a:lnTo>
                          <a:lnTo>
                            <a:pt x="45767" y="0"/>
                          </a:lnTo>
                          <a:lnTo>
                            <a:pt x="9804" y="0"/>
                          </a:lnTo>
                          <a:lnTo>
                            <a:pt x="158" y="2272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74" name=""/>
                    <p:cNvSpPr/>
                    <p:nvPr/>
                  </p:nvSpPr>
                  <p:spPr>
                    <a:xfrm>
                      <a:off x="6442348" y="2257608"/>
                      <a:ext cx="51290" cy="22746"/>
                    </a:xfrm>
                    <a:custGeom>
                      <a:avLst/>
                      <a:gdLst/>
                      <a:ahLst/>
                      <a:cxnLst/>
                      <a:pathLst>
                        <a:path w="51290" h="22746">
                          <a:moveTo>
                            <a:pt x="-209" y="22746"/>
                          </a:moveTo>
                          <a:lnTo>
                            <a:pt x="51477" y="22722"/>
                          </a:lnTo>
                          <a:lnTo>
                            <a:pt x="47038" y="7251"/>
                          </a:lnTo>
                          <a:lnTo>
                            <a:pt x="39548" y="0"/>
                          </a:lnTo>
                          <a:lnTo>
                            <a:pt x="8200" y="0"/>
                          </a:lnTo>
                          <a:lnTo>
                            <a:pt x="-209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778" name=""/>
                  <p:cNvGrpSpPr/>
                  <p:nvPr/>
                </p:nvGrpSpPr>
                <p:grpSpPr>
                  <a:xfrm>
                    <a:off x="6358035" y="2261847"/>
                    <a:ext cx="134215" cy="16132"/>
                    <a:chOff x="6358035" y="2261847"/>
                    <a:chExt cx="134215" cy="16132"/>
                  </a:xfrm>
                </p:grpSpPr>
                <p:sp>
                  <p:nvSpPr>
                    <p:cNvPr id="10783" name=""/>
                    <p:cNvSpPr/>
                    <p:nvPr/>
                  </p:nvSpPr>
                  <p:spPr>
                    <a:xfrm>
                      <a:off x="6357751" y="2261948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90" name=""/>
                    <p:cNvSpPr/>
                    <p:nvPr/>
                  </p:nvSpPr>
                  <p:spPr>
                    <a:xfrm>
                      <a:off x="6403648" y="2262044"/>
                      <a:ext cx="42808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2808" h="16060">
                          <a:moveTo>
                            <a:pt x="0" y="16060"/>
                          </a:moveTo>
                          <a:lnTo>
                            <a:pt x="42808" y="16060"/>
                          </a:lnTo>
                          <a:lnTo>
                            <a:pt x="38440" y="0"/>
                          </a:lnTo>
                          <a:lnTo>
                            <a:pt x="5242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793" name=""/>
                    <p:cNvSpPr/>
                    <p:nvPr/>
                  </p:nvSpPr>
                  <p:spPr>
                    <a:xfrm>
                      <a:off x="6446539" y="2261948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sp>
                <p:nvSpPr>
                  <p:cNvPr id="10476" name=""/>
                  <p:cNvSpPr/>
                  <p:nvPr/>
                </p:nvSpPr>
                <p:spPr>
                  <a:xfrm>
                    <a:off x="6489704" y="2257452"/>
                    <a:ext cx="50814" cy="35813"/>
                  </a:xfrm>
                  <a:custGeom>
                    <a:avLst/>
                    <a:gdLst/>
                    <a:ahLst/>
                    <a:cxnLst/>
                    <a:pathLst>
                      <a:path w="50814" h="35813">
                        <a:moveTo>
                          <a:pt x="4186" y="36050"/>
                        </a:moveTo>
                        <a:lnTo>
                          <a:pt x="50596" y="35082"/>
                        </a:lnTo>
                        <a:lnTo>
                          <a:pt x="46725" y="18627"/>
                        </a:lnTo>
                        <a:lnTo>
                          <a:pt x="36124" y="0"/>
                        </a:lnTo>
                        <a:lnTo>
                          <a:pt x="4133" y="227"/>
                        </a:lnTo>
                        <a:lnTo>
                          <a:pt x="-223" y="16682"/>
                        </a:lnTo>
                        <a:lnTo>
                          <a:pt x="4186" y="3605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1ECEE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grpSp>
                <p:nvGrpSpPr>
                  <p:cNvPr id="10844" name=""/>
                  <p:cNvGrpSpPr/>
                  <p:nvPr/>
                </p:nvGrpSpPr>
                <p:grpSpPr>
                  <a:xfrm>
                    <a:off x="6355421" y="2269788"/>
                    <a:ext cx="138410" cy="23713"/>
                    <a:chOff x="6355421" y="2269788"/>
                    <a:chExt cx="138410" cy="23713"/>
                  </a:xfrm>
                </p:grpSpPr>
                <p:sp>
                  <p:nvSpPr>
                    <p:cNvPr id="10464" name=""/>
                    <p:cNvSpPr/>
                    <p:nvPr/>
                  </p:nvSpPr>
                  <p:spPr>
                    <a:xfrm>
                      <a:off x="6355663" y="2270165"/>
                      <a:ext cx="103565" cy="23230"/>
                    </a:xfrm>
                    <a:custGeom>
                      <a:avLst/>
                      <a:gdLst/>
                      <a:ahLst/>
                      <a:cxnLst/>
                      <a:pathLst>
                        <a:path w="103565" h="23230">
                          <a:moveTo>
                            <a:pt x="4264" y="22746"/>
                          </a:moveTo>
                          <a:lnTo>
                            <a:pt x="103565" y="23301"/>
                          </a:lnTo>
                          <a:lnTo>
                            <a:pt x="83970" y="72"/>
                          </a:lnTo>
                          <a:lnTo>
                            <a:pt x="11919" y="72"/>
                          </a:lnTo>
                          <a:lnTo>
                            <a:pt x="-237" y="11203"/>
                          </a:lnTo>
                          <a:lnTo>
                            <a:pt x="4264" y="2274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469" name=""/>
                    <p:cNvSpPr/>
                    <p:nvPr/>
                  </p:nvSpPr>
                  <p:spPr>
                    <a:xfrm>
                      <a:off x="6445489" y="2269797"/>
                      <a:ext cx="48395" cy="23713"/>
                    </a:xfrm>
                    <a:custGeom>
                      <a:avLst/>
                      <a:gdLst/>
                      <a:ahLst/>
                      <a:cxnLst/>
                      <a:pathLst>
                        <a:path w="48395" h="23713">
                          <a:moveTo>
                            <a:pt x="134" y="23713"/>
                          </a:moveTo>
                          <a:lnTo>
                            <a:pt x="48395" y="23713"/>
                          </a:lnTo>
                          <a:lnTo>
                            <a:pt x="42534" y="966"/>
                          </a:lnTo>
                          <a:lnTo>
                            <a:pt x="9630" y="0"/>
                          </a:lnTo>
                          <a:lnTo>
                            <a:pt x="134" y="23713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262626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259" name=""/>
                  <p:cNvGrpSpPr/>
                  <p:nvPr/>
                </p:nvGrpSpPr>
                <p:grpSpPr>
                  <a:xfrm>
                    <a:off x="5491053" y="2276276"/>
                    <a:ext cx="1049256" cy="16825"/>
                    <a:chOff x="5491053" y="2276276"/>
                    <a:chExt cx="1049256" cy="16825"/>
                  </a:xfrm>
                </p:grpSpPr>
                <p:sp>
                  <p:nvSpPr>
                    <p:cNvPr id="10262" name=""/>
                    <p:cNvSpPr/>
                    <p:nvPr/>
                  </p:nvSpPr>
                  <p:spPr>
                    <a:xfrm>
                      <a:off x="5565237" y="2276276"/>
                      <a:ext cx="56210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56210" h="16060">
                          <a:moveTo>
                            <a:pt x="0" y="16060"/>
                          </a:moveTo>
                          <a:lnTo>
                            <a:pt x="56210" y="16060"/>
                          </a:lnTo>
                          <a:lnTo>
                            <a:pt x="50474" y="0"/>
                          </a:lnTo>
                          <a:lnTo>
                            <a:pt x="6883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65" name=""/>
                    <p:cNvSpPr/>
                    <p:nvPr/>
                  </p:nvSpPr>
                  <p:spPr>
                    <a:xfrm>
                      <a:off x="5491055" y="2276332"/>
                      <a:ext cx="74206" cy="16132"/>
                    </a:xfrm>
                    <a:custGeom>
                      <a:avLst/>
                      <a:gdLst/>
                      <a:ahLst/>
                      <a:cxnLst/>
                      <a:pathLst>
                        <a:path w="74206" h="16132">
                          <a:moveTo>
                            <a:pt x="-313" y="16247"/>
                          </a:moveTo>
                          <a:lnTo>
                            <a:pt x="74206" y="16035"/>
                          </a:lnTo>
                          <a:lnTo>
                            <a:pt x="68444" y="-25"/>
                          </a:lnTo>
                          <a:lnTo>
                            <a:pt x="6570" y="187"/>
                          </a:lnTo>
                          <a:lnTo>
                            <a:pt x="-313" y="162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68" name=""/>
                    <p:cNvSpPr/>
                    <p:nvPr/>
                  </p:nvSpPr>
                  <p:spPr>
                    <a:xfrm>
                      <a:off x="5622923" y="2276276"/>
                      <a:ext cx="56210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56210" h="16060">
                          <a:moveTo>
                            <a:pt x="0" y="16060"/>
                          </a:moveTo>
                          <a:lnTo>
                            <a:pt x="56210" y="16060"/>
                          </a:lnTo>
                          <a:lnTo>
                            <a:pt x="50474" y="0"/>
                          </a:lnTo>
                          <a:lnTo>
                            <a:pt x="6883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74" name=""/>
                    <p:cNvSpPr/>
                    <p:nvPr/>
                  </p:nvSpPr>
                  <p:spPr>
                    <a:xfrm>
                      <a:off x="5682199" y="2276240"/>
                      <a:ext cx="256172" cy="16132"/>
                    </a:xfrm>
                    <a:custGeom>
                      <a:avLst/>
                      <a:gdLst/>
                      <a:ahLst/>
                      <a:cxnLst/>
                      <a:pathLst>
                        <a:path w="256172" h="16132">
                          <a:moveTo>
                            <a:pt x="-313" y="16247"/>
                          </a:moveTo>
                          <a:lnTo>
                            <a:pt x="256172" y="16383"/>
                          </a:lnTo>
                          <a:lnTo>
                            <a:pt x="250384" y="324"/>
                          </a:lnTo>
                          <a:lnTo>
                            <a:pt x="6569" y="187"/>
                          </a:lnTo>
                          <a:lnTo>
                            <a:pt x="-313" y="162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78" name=""/>
                    <p:cNvSpPr/>
                    <p:nvPr/>
                  </p:nvSpPr>
                  <p:spPr>
                    <a:xfrm>
                      <a:off x="5940470" y="2276276"/>
                      <a:ext cx="56210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56210" h="16060">
                          <a:moveTo>
                            <a:pt x="0" y="16060"/>
                          </a:moveTo>
                          <a:lnTo>
                            <a:pt x="56210" y="16060"/>
                          </a:lnTo>
                          <a:lnTo>
                            <a:pt x="50474" y="0"/>
                          </a:lnTo>
                          <a:lnTo>
                            <a:pt x="6883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82" name=""/>
                    <p:cNvSpPr/>
                    <p:nvPr/>
                  </p:nvSpPr>
                  <p:spPr>
                    <a:xfrm>
                      <a:off x="5997601" y="2276826"/>
                      <a:ext cx="56210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56210" h="16060">
                          <a:moveTo>
                            <a:pt x="0" y="16060"/>
                          </a:moveTo>
                          <a:lnTo>
                            <a:pt x="56210" y="16060"/>
                          </a:lnTo>
                          <a:lnTo>
                            <a:pt x="50474" y="0"/>
                          </a:lnTo>
                          <a:lnTo>
                            <a:pt x="6883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85" name=""/>
                    <p:cNvSpPr/>
                    <p:nvPr/>
                  </p:nvSpPr>
                  <p:spPr>
                    <a:xfrm>
                      <a:off x="6056130" y="2276826"/>
                      <a:ext cx="56210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56210" h="16060">
                          <a:moveTo>
                            <a:pt x="0" y="16060"/>
                          </a:moveTo>
                          <a:lnTo>
                            <a:pt x="56210" y="16060"/>
                          </a:lnTo>
                          <a:lnTo>
                            <a:pt x="50474" y="0"/>
                          </a:lnTo>
                          <a:lnTo>
                            <a:pt x="6883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88" name=""/>
                    <p:cNvSpPr/>
                    <p:nvPr/>
                  </p:nvSpPr>
                  <p:spPr>
                    <a:xfrm>
                      <a:off x="6113634" y="2276133"/>
                      <a:ext cx="64527" cy="16132"/>
                    </a:xfrm>
                    <a:custGeom>
                      <a:avLst/>
                      <a:gdLst/>
                      <a:ahLst/>
                      <a:cxnLst/>
                      <a:pathLst>
                        <a:path w="64527" h="16132">
                          <a:moveTo>
                            <a:pt x="-313" y="16247"/>
                          </a:moveTo>
                          <a:lnTo>
                            <a:pt x="64753" y="16034"/>
                          </a:lnTo>
                          <a:lnTo>
                            <a:pt x="58990" y="-25"/>
                          </a:lnTo>
                          <a:lnTo>
                            <a:pt x="6569" y="187"/>
                          </a:lnTo>
                          <a:lnTo>
                            <a:pt x="-313" y="162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91" name=""/>
                    <p:cNvSpPr/>
                    <p:nvPr/>
                  </p:nvSpPr>
                  <p:spPr>
                    <a:xfrm>
                      <a:off x="6201318" y="2276826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94" name=""/>
                    <p:cNvSpPr/>
                    <p:nvPr/>
                  </p:nvSpPr>
                  <p:spPr>
                    <a:xfrm>
                      <a:off x="6247219" y="2276276"/>
                      <a:ext cx="41336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1336" h="16060">
                          <a:moveTo>
                            <a:pt x="0" y="16060"/>
                          </a:moveTo>
                          <a:lnTo>
                            <a:pt x="41336" y="16060"/>
                          </a:lnTo>
                          <a:lnTo>
                            <a:pt x="37118" y="0"/>
                          </a:lnTo>
                          <a:lnTo>
                            <a:pt x="5062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297" name=""/>
                    <p:cNvSpPr/>
                    <p:nvPr/>
                  </p:nvSpPr>
                  <p:spPr>
                    <a:xfrm>
                      <a:off x="6290111" y="2276826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00" name=""/>
                    <p:cNvSpPr/>
                    <p:nvPr/>
                  </p:nvSpPr>
                  <p:spPr>
                    <a:xfrm>
                      <a:off x="6359435" y="2276413"/>
                      <a:ext cx="92360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92360" h="16060">
                          <a:moveTo>
                            <a:pt x="0" y="16060"/>
                          </a:moveTo>
                          <a:lnTo>
                            <a:pt x="92360" y="16060"/>
                          </a:lnTo>
                          <a:lnTo>
                            <a:pt x="82935" y="0"/>
                          </a:lnTo>
                          <a:lnTo>
                            <a:pt x="11309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03" name=""/>
                    <p:cNvSpPr/>
                    <p:nvPr/>
                  </p:nvSpPr>
                  <p:spPr>
                    <a:xfrm>
                      <a:off x="6451940" y="2276781"/>
                      <a:ext cx="41336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1336" h="16060">
                          <a:moveTo>
                            <a:pt x="0" y="16060"/>
                          </a:moveTo>
                          <a:lnTo>
                            <a:pt x="41336" y="16060"/>
                          </a:lnTo>
                          <a:lnTo>
                            <a:pt x="37118" y="0"/>
                          </a:lnTo>
                          <a:lnTo>
                            <a:pt x="5062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306" name=""/>
                    <p:cNvSpPr/>
                    <p:nvPr/>
                  </p:nvSpPr>
                  <p:spPr>
                    <a:xfrm>
                      <a:off x="6494187" y="2276413"/>
                      <a:ext cx="45763" cy="16060"/>
                    </a:xfrm>
                    <a:custGeom>
                      <a:avLst/>
                      <a:gdLst/>
                      <a:ahLst/>
                      <a:cxnLst/>
                      <a:pathLst>
                        <a:path w="45763" h="16060">
                          <a:moveTo>
                            <a:pt x="0" y="16060"/>
                          </a:moveTo>
                          <a:lnTo>
                            <a:pt x="45763" y="16060"/>
                          </a:lnTo>
                          <a:lnTo>
                            <a:pt x="41094" y="0"/>
                          </a:lnTo>
                          <a:lnTo>
                            <a:pt x="5604" y="0"/>
                          </a:lnTo>
                          <a:lnTo>
                            <a:pt x="0" y="160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83B3B"/>
                        </a:gs>
                        <a:gs pos="100000">
                          <a:srgbClr val="161717"/>
                        </a:gs>
                      </a:gsLst>
                      <a:lin ang="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</p:grpSp>
          </p:grpSp>
          <p:grpSp>
            <p:nvGrpSpPr>
              <p:cNvPr id="10668" name=""/>
              <p:cNvGrpSpPr/>
              <p:nvPr/>
            </p:nvGrpSpPr>
            <p:grpSpPr>
              <a:xfrm>
                <a:off x="5071976" y="1418385"/>
                <a:ext cx="387025" cy="832968"/>
                <a:chOff x="5071976" y="1418385"/>
                <a:chExt cx="387025" cy="832968"/>
              </a:xfrm>
            </p:grpSpPr>
            <p:grpSp>
              <p:nvGrpSpPr>
                <p:cNvPr id="10530" name=""/>
                <p:cNvGrpSpPr/>
                <p:nvPr/>
              </p:nvGrpSpPr>
              <p:grpSpPr>
                <a:xfrm>
                  <a:off x="5070366" y="1417933"/>
                  <a:ext cx="386971" cy="832238"/>
                  <a:chOff x="5070366" y="1417933"/>
                  <a:chExt cx="386971" cy="832238"/>
                </a:xfrm>
              </p:grpSpPr>
              <p:sp>
                <p:nvSpPr>
                  <p:cNvPr id="10486" name=""/>
                  <p:cNvSpPr/>
                  <p:nvPr/>
                </p:nvSpPr>
                <p:spPr>
                  <a:xfrm>
                    <a:off x="5069975" y="1417763"/>
                    <a:ext cx="386661" cy="831759"/>
                  </a:xfrm>
                  <a:custGeom>
                    <a:avLst/>
                    <a:gdLst/>
                    <a:ahLst/>
                    <a:cxnLst/>
                    <a:pathLst>
                      <a:path w="386661" h="831759">
                        <a:moveTo>
                          <a:pt x="19871" y="0"/>
                        </a:moveTo>
                        <a:cubicBezTo>
                          <a:pt x="27519" y="0"/>
                          <a:pt x="367266" y="0"/>
                          <a:pt x="367266" y="0"/>
                        </a:cubicBezTo>
                        <a:cubicBezTo>
                          <a:pt x="378653" y="1192"/>
                          <a:pt x="386661" y="15244"/>
                          <a:pt x="386661" y="35715"/>
                        </a:cubicBezTo>
                        <a:cubicBezTo>
                          <a:pt x="386661" y="35715"/>
                          <a:pt x="386661" y="791662"/>
                          <a:pt x="386661" y="791662"/>
                        </a:cubicBezTo>
                        <a:cubicBezTo>
                          <a:pt x="386661" y="816270"/>
                          <a:pt x="379799" y="831759"/>
                          <a:pt x="362596" y="831759"/>
                        </a:cubicBezTo>
                        <a:cubicBezTo>
                          <a:pt x="349896" y="831759"/>
                          <a:pt x="30089" y="831759"/>
                          <a:pt x="19871" y="831759"/>
                        </a:cubicBezTo>
                        <a:cubicBezTo>
                          <a:pt x="5829" y="830581"/>
                          <a:pt x="2388" y="815670"/>
                          <a:pt x="0" y="802347"/>
                        </a:cubicBezTo>
                        <a:cubicBezTo>
                          <a:pt x="1241" y="789290"/>
                          <a:pt x="2757" y="44362"/>
                          <a:pt x="0" y="31583"/>
                        </a:cubicBezTo>
                        <a:cubicBezTo>
                          <a:pt x="0" y="18804"/>
                          <a:pt x="4682" y="1192"/>
                          <a:pt x="19871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CAD4D6"/>
                      </a:gs>
                    </a:gsLst>
                    <a:lin ang="162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175" name=""/>
                  <p:cNvSpPr/>
                  <p:nvPr/>
                </p:nvSpPr>
                <p:spPr>
                  <a:xfrm>
                    <a:off x="5089415" y="1436198"/>
                    <a:ext cx="349020" cy="795112"/>
                  </a:xfrm>
                  <a:custGeom>
                    <a:avLst/>
                    <a:gdLst/>
                    <a:ahLst/>
                    <a:cxnLst/>
                    <a:pathLst>
                      <a:path w="349020" h="795112">
                        <a:moveTo>
                          <a:pt x="16895" y="0"/>
                        </a:moveTo>
                        <a:cubicBezTo>
                          <a:pt x="23822" y="0"/>
                          <a:pt x="331548" y="0"/>
                          <a:pt x="331548" y="0"/>
                        </a:cubicBezTo>
                        <a:cubicBezTo>
                          <a:pt x="345446" y="-1181"/>
                          <a:pt x="349020" y="14570"/>
                          <a:pt x="349020" y="34133"/>
                        </a:cubicBezTo>
                        <a:cubicBezTo>
                          <a:pt x="349020" y="34133"/>
                          <a:pt x="349020" y="756578"/>
                          <a:pt x="349020" y="756578"/>
                        </a:cubicBezTo>
                        <a:cubicBezTo>
                          <a:pt x="349020" y="780094"/>
                          <a:pt x="350035" y="795112"/>
                          <a:pt x="327319" y="795112"/>
                        </a:cubicBezTo>
                        <a:cubicBezTo>
                          <a:pt x="315816" y="795112"/>
                          <a:pt x="26150" y="795112"/>
                          <a:pt x="16895" y="795112"/>
                        </a:cubicBezTo>
                        <a:cubicBezTo>
                          <a:pt x="1302" y="795112"/>
                          <a:pt x="2088" y="778392"/>
                          <a:pt x="0" y="766787"/>
                        </a:cubicBezTo>
                        <a:cubicBezTo>
                          <a:pt x="1848" y="756578"/>
                          <a:pt x="1394" y="42397"/>
                          <a:pt x="0" y="30184"/>
                        </a:cubicBezTo>
                        <a:cubicBezTo>
                          <a:pt x="0" y="17972"/>
                          <a:pt x="1302" y="1113"/>
                          <a:pt x="1689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1171C"/>
                      </a:gs>
                      <a:gs pos="100000">
                        <a:srgbClr val="A5A5A5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320" name=""/>
                  <p:cNvSpPr/>
                  <p:nvPr/>
                </p:nvSpPr>
                <p:spPr>
                  <a:xfrm>
                    <a:off x="5098298" y="1441607"/>
                    <a:ext cx="331253" cy="15988"/>
                  </a:xfrm>
                  <a:custGeom>
                    <a:avLst/>
                    <a:gdLst/>
                    <a:ahLst/>
                    <a:cxnLst/>
                    <a:pathLst>
                      <a:path w="331253" h="15988">
                        <a:moveTo>
                          <a:pt x="17731" y="718"/>
                        </a:moveTo>
                        <a:lnTo>
                          <a:pt x="312935" y="718"/>
                        </a:lnTo>
                        <a:cubicBezTo>
                          <a:pt x="312935" y="718"/>
                          <a:pt x="331253" y="-3131"/>
                          <a:pt x="331253" y="8066"/>
                        </a:cubicBezTo>
                        <a:cubicBezTo>
                          <a:pt x="330723" y="19264"/>
                          <a:pt x="312935" y="15415"/>
                          <a:pt x="312935" y="15415"/>
                        </a:cubicBezTo>
                        <a:lnTo>
                          <a:pt x="17731" y="15415"/>
                        </a:lnTo>
                        <a:cubicBezTo>
                          <a:pt x="17731" y="15415"/>
                          <a:pt x="-653" y="18665"/>
                          <a:pt x="0" y="8066"/>
                        </a:cubicBezTo>
                        <a:cubicBezTo>
                          <a:pt x="0" y="-2532"/>
                          <a:pt x="17731" y="718"/>
                          <a:pt x="17731" y="71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50000">
                        <a:srgbClr val="CAD4D6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502" cap="flat">
                    <a:noFill/>
                    <a:miter lim="800000"/>
                  </a:ln>
                </p:spPr>
              </p:sp>
              <p:sp>
                <p:nvSpPr>
                  <p:cNvPr id="10203" name="Rectangle"/>
                  <p:cNvSpPr/>
                  <p:nvPr/>
                </p:nvSpPr>
                <p:spPr>
                  <a:xfrm>
                    <a:off x="5097297" y="1464117"/>
                    <a:ext cx="333257" cy="99928"/>
                  </a:xfrm>
                  <a:custGeom>
                    <a:avLst/>
                    <a:gdLst/>
                    <a:ahLst/>
                    <a:cxnLst/>
                    <a:pathLst>
                      <a:path w="333257" h="99928">
                        <a:moveTo>
                          <a:pt x="0" y="0"/>
                        </a:moveTo>
                        <a:lnTo>
                          <a:pt x="333257" y="0"/>
                        </a:lnTo>
                        <a:lnTo>
                          <a:pt x="333257" y="99928"/>
                        </a:lnTo>
                        <a:lnTo>
                          <a:pt x="0" y="999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495C5F"/>
                      </a:gs>
                      <a:gs pos="100000">
                        <a:srgbClr val="262626"/>
                      </a:gs>
                    </a:gsLst>
                    <a:lin ang="0" scaled="0"/>
                  </a:gradFill>
                  <a:ln w="8580" cap="flat">
                    <a:solidFill>
                      <a:srgbClr val="000000"/>
                    </a:solidFill>
                    <a:miter lim="800000"/>
                  </a:ln>
                </p:spPr>
              </p:sp>
              <p:sp>
                <p:nvSpPr>
                  <p:cNvPr id="10183" name="Rectangle"/>
                  <p:cNvSpPr/>
                  <p:nvPr/>
                </p:nvSpPr>
                <p:spPr>
                  <a:xfrm>
                    <a:off x="5128128" y="1527030"/>
                    <a:ext cx="227179" cy="23196"/>
                  </a:xfrm>
                  <a:custGeom>
                    <a:avLst/>
                    <a:gdLst/>
                    <a:ahLst/>
                    <a:cxnLst/>
                    <a:pathLst>
                      <a:path w="227179" h="23196">
                        <a:moveTo>
                          <a:pt x="0" y="0"/>
                        </a:moveTo>
                        <a:lnTo>
                          <a:pt x="227179" y="0"/>
                        </a:lnTo>
                        <a:lnTo>
                          <a:pt x="227179" y="23196"/>
                        </a:lnTo>
                        <a:lnTo>
                          <a:pt x="0" y="231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3F3F3F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187" name="Rectangle"/>
                  <p:cNvSpPr/>
                  <p:nvPr/>
                </p:nvSpPr>
                <p:spPr>
                  <a:xfrm>
                    <a:off x="5136305" y="1534187"/>
                    <a:ext cx="210826" cy="8882"/>
                  </a:xfrm>
                  <a:custGeom>
                    <a:avLst/>
                    <a:gdLst/>
                    <a:ahLst/>
                    <a:cxnLst/>
                    <a:pathLst>
                      <a:path w="210826" h="8882">
                        <a:moveTo>
                          <a:pt x="0" y="0"/>
                        </a:moveTo>
                        <a:lnTo>
                          <a:pt x="210826" y="0"/>
                        </a:lnTo>
                        <a:lnTo>
                          <a:pt x="210826" y="8882"/>
                        </a:lnTo>
                        <a:lnTo>
                          <a:pt x="0" y="88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B2B1A8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193" name="Rectangle"/>
                  <p:cNvSpPr/>
                  <p:nvPr/>
                </p:nvSpPr>
                <p:spPr>
                  <a:xfrm>
                    <a:off x="5372511" y="1531095"/>
                    <a:ext cx="27515" cy="12702"/>
                  </a:xfrm>
                  <a:custGeom>
                    <a:avLst/>
                    <a:gdLst/>
                    <a:ahLst/>
                    <a:cxnLst/>
                    <a:pathLst>
                      <a:path w="27515" h="12702">
                        <a:moveTo>
                          <a:pt x="0" y="0"/>
                        </a:moveTo>
                        <a:lnTo>
                          <a:pt x="27515" y="0"/>
                        </a:lnTo>
                        <a:lnTo>
                          <a:pt x="27515" y="12702"/>
                        </a:lnTo>
                        <a:lnTo>
                          <a:pt x="0" y="1270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484" name=""/>
                  <p:cNvSpPr/>
                  <p:nvPr/>
                </p:nvSpPr>
                <p:spPr>
                  <a:xfrm rot="-5400000">
                    <a:off x="5022439" y="1748003"/>
                    <a:ext cx="484098" cy="347587"/>
                  </a:xfrm>
                  <a:custGeom>
                    <a:avLst/>
                    <a:gdLst/>
                    <a:ahLst/>
                    <a:cxnLst/>
                    <a:pathLst>
                      <a:path w="484098" h="347587">
                        <a:moveTo>
                          <a:pt x="404151" y="867"/>
                        </a:moveTo>
                        <a:cubicBezTo>
                          <a:pt x="176328" y="867"/>
                          <a:pt x="-585" y="61591"/>
                          <a:pt x="0" y="174456"/>
                        </a:cubicBezTo>
                        <a:cubicBezTo>
                          <a:pt x="-585" y="286432"/>
                          <a:pt x="180105" y="347587"/>
                          <a:pt x="404151" y="347587"/>
                        </a:cubicBezTo>
                        <a:cubicBezTo>
                          <a:pt x="423046" y="347587"/>
                          <a:pt x="484098" y="347587"/>
                          <a:pt x="484098" y="347587"/>
                        </a:cubicBezTo>
                        <a:lnTo>
                          <a:pt x="484098" y="0"/>
                        </a:lnTo>
                        <a:cubicBezTo>
                          <a:pt x="484098" y="0"/>
                          <a:pt x="438731" y="867"/>
                          <a:pt x="404151" y="867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E1ECEE"/>
                      </a:gs>
                      <a:gs pos="80730">
                        <a:srgbClr val="E1ECEE"/>
                      </a:gs>
                      <a:gs pos="0">
                        <a:srgbClr val="383B3B"/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 w="6435" cap="flat">
                    <a:noFill/>
                    <a:miter lim="800000"/>
                  </a:ln>
                </p:spPr>
              </p:sp>
              <p:sp>
                <p:nvSpPr>
                  <p:cNvPr id="10235" name=""/>
                  <p:cNvSpPr/>
                  <p:nvPr/>
                </p:nvSpPr>
                <p:spPr>
                  <a:xfrm rot="-5400000">
                    <a:off x="5106719" y="1667621"/>
                    <a:ext cx="313173" cy="334179"/>
                  </a:xfrm>
                  <a:custGeom>
                    <a:avLst/>
                    <a:gdLst/>
                    <a:ahLst/>
                    <a:cxnLst/>
                    <a:pathLst>
                      <a:path w="313173" h="334179">
                        <a:moveTo>
                          <a:pt x="262800" y="831"/>
                        </a:moveTo>
                        <a:cubicBezTo>
                          <a:pt x="114657" y="831"/>
                          <a:pt x="-657" y="60369"/>
                          <a:pt x="0" y="168937"/>
                        </a:cubicBezTo>
                        <a:cubicBezTo>
                          <a:pt x="-657" y="276648"/>
                          <a:pt x="117113" y="334179"/>
                          <a:pt x="262800" y="334179"/>
                        </a:cubicBezTo>
                        <a:cubicBezTo>
                          <a:pt x="275087" y="334179"/>
                          <a:pt x="313173" y="334179"/>
                          <a:pt x="313173" y="334179"/>
                        </a:cubicBezTo>
                        <a:lnTo>
                          <a:pt x="313173" y="0"/>
                        </a:lnTo>
                        <a:cubicBezTo>
                          <a:pt x="313173" y="0"/>
                          <a:pt x="285286" y="831"/>
                          <a:pt x="262800" y="83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83B3B"/>
                      </a:gs>
                      <a:gs pos="100000">
                        <a:srgbClr val="DBDCF2"/>
                      </a:gs>
                    </a:gsLst>
                    <a:lin ang="10800000" scaled="0"/>
                  </a:gradFill>
                  <a:ln w="6435" cap="flat">
                    <a:noFill/>
                    <a:miter lim="800000"/>
                  </a:ln>
                </p:spPr>
              </p:sp>
              <p:grpSp>
                <p:nvGrpSpPr>
                  <p:cNvPr id="10520" name=""/>
                  <p:cNvGrpSpPr/>
                  <p:nvPr/>
                </p:nvGrpSpPr>
                <p:grpSpPr>
                  <a:xfrm>
                    <a:off x="5105454" y="1690166"/>
                    <a:ext cx="225250" cy="61024"/>
                    <a:chOff x="5105454" y="1690166"/>
                    <a:chExt cx="225250" cy="61024"/>
                  </a:xfrm>
                </p:grpSpPr>
                <p:sp>
                  <p:nvSpPr>
                    <p:cNvPr id="10480" name="Rectangle"/>
                    <p:cNvSpPr/>
                    <p:nvPr/>
                  </p:nvSpPr>
                  <p:spPr>
                    <a:xfrm>
                      <a:off x="5105583" y="1690620"/>
                      <a:ext cx="225046" cy="60534"/>
                    </a:xfrm>
                    <a:custGeom>
                      <a:avLst/>
                      <a:gdLst/>
                      <a:ahLst/>
                      <a:cxnLst/>
                      <a:pathLst>
                        <a:path w="225046" h="60534">
                          <a:moveTo>
                            <a:pt x="0" y="0"/>
                          </a:moveTo>
                          <a:lnTo>
                            <a:pt x="225046" y="0"/>
                          </a:lnTo>
                          <a:lnTo>
                            <a:pt x="225046" y="60534"/>
                          </a:lnTo>
                          <a:lnTo>
                            <a:pt x="0" y="6053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1ECEE"/>
                        </a:gs>
                        <a:gs pos="100000">
                          <a:srgbClr val="A8B1B2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489" name="Rectangle"/>
                    <p:cNvSpPr/>
                    <p:nvPr/>
                  </p:nvSpPr>
                  <p:spPr>
                    <a:xfrm>
                      <a:off x="5115560" y="1698464"/>
                      <a:ext cx="205091" cy="44845"/>
                    </a:xfrm>
                    <a:custGeom>
                      <a:avLst/>
                      <a:gdLst/>
                      <a:ahLst/>
                      <a:cxnLst/>
                      <a:pathLst>
                        <a:path w="205091" h="44845">
                          <a:moveTo>
                            <a:pt x="0" y="9720"/>
                          </a:moveTo>
                          <a:lnTo>
                            <a:pt x="72159" y="9720"/>
                          </a:lnTo>
                          <a:lnTo>
                            <a:pt x="72159" y="-259"/>
                          </a:lnTo>
                          <a:lnTo>
                            <a:pt x="143426" y="-259"/>
                          </a:lnTo>
                          <a:lnTo>
                            <a:pt x="144028" y="9720"/>
                          </a:lnTo>
                          <a:lnTo>
                            <a:pt x="205091" y="9720"/>
                          </a:lnTo>
                          <a:lnTo>
                            <a:pt x="205091" y="36255"/>
                          </a:lnTo>
                          <a:lnTo>
                            <a:pt x="144028" y="36255"/>
                          </a:lnTo>
                          <a:lnTo>
                            <a:pt x="144028" y="45017"/>
                          </a:lnTo>
                          <a:lnTo>
                            <a:pt x="71282" y="45017"/>
                          </a:lnTo>
                          <a:lnTo>
                            <a:pt x="71282" y="36255"/>
                          </a:lnTo>
                          <a:lnTo>
                            <a:pt x="0" y="36255"/>
                          </a:lnTo>
                          <a:lnTo>
                            <a:pt x="0" y="972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595959"/>
                        </a:gs>
                        <a:gs pos="100000">
                          <a:srgbClr val="3F3F3F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  <p:sp>
                  <p:nvSpPr>
                    <p:cNvPr id="10494" name="Rectangle"/>
                    <p:cNvSpPr/>
                    <p:nvPr/>
                  </p:nvSpPr>
                  <p:spPr>
                    <a:xfrm>
                      <a:off x="5123364" y="1715807"/>
                      <a:ext cx="189485" cy="10161"/>
                    </a:xfrm>
                    <a:custGeom>
                      <a:avLst/>
                      <a:gdLst/>
                      <a:ahLst/>
                      <a:cxnLst/>
                      <a:pathLst>
                        <a:path w="189485" h="10161">
                          <a:moveTo>
                            <a:pt x="0" y="0"/>
                          </a:moveTo>
                          <a:lnTo>
                            <a:pt x="189485" y="0"/>
                          </a:lnTo>
                          <a:lnTo>
                            <a:pt x="189485" y="10161"/>
                          </a:lnTo>
                          <a:lnTo>
                            <a:pt x="0" y="1016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BFBFBF"/>
                        </a:gs>
                        <a:gs pos="50000">
                          <a:srgbClr val="0C0C0C"/>
                        </a:gs>
                        <a:gs pos="100000">
                          <a:srgbClr val="BFBFBF"/>
                        </a:gs>
                      </a:gsLst>
                      <a:lin ang="5400000" scaled="0"/>
                    </a:gradFill>
                    <a:ln w="8580" cap="flat">
                      <a:noFill/>
                      <a:miter lim="800000"/>
                    </a:ln>
                  </p:spPr>
                </p:sp>
              </p:grpSp>
              <p:sp>
                <p:nvSpPr>
                  <p:cNvPr id="10214" name="Rectangle"/>
                  <p:cNvSpPr/>
                  <p:nvPr/>
                </p:nvSpPr>
                <p:spPr>
                  <a:xfrm>
                    <a:off x="5097388" y="1571395"/>
                    <a:ext cx="333254" cy="99928"/>
                  </a:xfrm>
                  <a:custGeom>
                    <a:avLst/>
                    <a:gdLst/>
                    <a:ahLst/>
                    <a:cxnLst/>
                    <a:pathLst>
                      <a:path w="333254" h="99928">
                        <a:moveTo>
                          <a:pt x="0" y="0"/>
                        </a:moveTo>
                        <a:lnTo>
                          <a:pt x="333254" y="0"/>
                        </a:lnTo>
                        <a:lnTo>
                          <a:pt x="333254" y="99928"/>
                        </a:lnTo>
                        <a:lnTo>
                          <a:pt x="0" y="999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495C5F"/>
                      </a:gs>
                      <a:gs pos="100000">
                        <a:srgbClr val="262626"/>
                      </a:gs>
                    </a:gsLst>
                    <a:lin ang="0" scaled="0"/>
                  </a:gradFill>
                  <a:ln w="8580" cap="flat">
                    <a:solidFill>
                      <a:srgbClr val="000000"/>
                    </a:solidFill>
                    <a:miter lim="800000"/>
                  </a:ln>
                </p:spPr>
              </p:sp>
              <p:sp>
                <p:nvSpPr>
                  <p:cNvPr id="10219" name="Rectangle"/>
                  <p:cNvSpPr/>
                  <p:nvPr/>
                </p:nvSpPr>
                <p:spPr>
                  <a:xfrm>
                    <a:off x="5128227" y="1634307"/>
                    <a:ext cx="227181" cy="23196"/>
                  </a:xfrm>
                  <a:custGeom>
                    <a:avLst/>
                    <a:gdLst/>
                    <a:ahLst/>
                    <a:cxnLst/>
                    <a:pathLst>
                      <a:path w="227181" h="23196">
                        <a:moveTo>
                          <a:pt x="0" y="0"/>
                        </a:moveTo>
                        <a:lnTo>
                          <a:pt x="227181" y="0"/>
                        </a:lnTo>
                        <a:lnTo>
                          <a:pt x="227181" y="23196"/>
                        </a:lnTo>
                        <a:lnTo>
                          <a:pt x="0" y="231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3F3F3F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224" name="Rectangle"/>
                  <p:cNvSpPr/>
                  <p:nvPr/>
                </p:nvSpPr>
                <p:spPr>
                  <a:xfrm>
                    <a:off x="5136405" y="1641464"/>
                    <a:ext cx="210828" cy="8882"/>
                  </a:xfrm>
                  <a:custGeom>
                    <a:avLst/>
                    <a:gdLst/>
                    <a:ahLst/>
                    <a:cxnLst/>
                    <a:pathLst>
                      <a:path w="210828" h="8882">
                        <a:moveTo>
                          <a:pt x="0" y="0"/>
                        </a:moveTo>
                        <a:lnTo>
                          <a:pt x="210828" y="0"/>
                        </a:lnTo>
                        <a:lnTo>
                          <a:pt x="210828" y="8882"/>
                        </a:lnTo>
                        <a:lnTo>
                          <a:pt x="0" y="88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B2B1A8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229" name="Rectangle"/>
                  <p:cNvSpPr/>
                  <p:nvPr/>
                </p:nvSpPr>
                <p:spPr>
                  <a:xfrm>
                    <a:off x="5372603" y="1638370"/>
                    <a:ext cx="27515" cy="12702"/>
                  </a:xfrm>
                  <a:custGeom>
                    <a:avLst/>
                    <a:gdLst/>
                    <a:ahLst/>
                    <a:cxnLst/>
                    <a:pathLst>
                      <a:path w="27515" h="12702">
                        <a:moveTo>
                          <a:pt x="0" y="0"/>
                        </a:moveTo>
                        <a:lnTo>
                          <a:pt x="27515" y="0"/>
                        </a:lnTo>
                        <a:lnTo>
                          <a:pt x="27515" y="12702"/>
                        </a:lnTo>
                        <a:lnTo>
                          <a:pt x="0" y="1270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grpSp>
                <p:nvGrpSpPr>
                  <p:cNvPr id="10529" name=""/>
                  <p:cNvGrpSpPr/>
                  <p:nvPr/>
                </p:nvGrpSpPr>
                <p:grpSpPr>
                  <a:xfrm>
                    <a:off x="5192742" y="1973026"/>
                    <a:ext cx="143465" cy="144541"/>
                    <a:chOff x="5192742" y="1973026"/>
                    <a:chExt cx="143465" cy="144541"/>
                  </a:xfrm>
                </p:grpSpPr>
                <p:grpSp>
                  <p:nvGrpSpPr>
                    <p:cNvPr id="10360" name=""/>
                    <p:cNvGrpSpPr/>
                    <p:nvPr/>
                  </p:nvGrpSpPr>
                  <p:grpSpPr>
                    <a:xfrm>
                      <a:off x="5192752" y="1972401"/>
                      <a:ext cx="143285" cy="145578"/>
                      <a:chOff x="5192752" y="1972401"/>
                      <a:chExt cx="143285" cy="145578"/>
                    </a:xfrm>
                  </p:grpSpPr>
                  <p:sp>
                    <p:nvSpPr>
                      <p:cNvPr id="10333" name=""/>
                      <p:cNvSpPr/>
                      <p:nvPr/>
                    </p:nvSpPr>
                    <p:spPr>
                      <a:xfrm rot="-5400000">
                        <a:off x="5194087" y="1975908"/>
                        <a:ext cx="145094" cy="138891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45094" h="138891">
                            <a:moveTo>
                              <a:pt x="117504" y="0"/>
                            </a:moveTo>
                            <a:cubicBezTo>
                              <a:pt x="51266" y="0"/>
                              <a:pt x="987" y="22782"/>
                              <a:pt x="0" y="70047"/>
                            </a:cubicBezTo>
                            <a:cubicBezTo>
                              <a:pt x="234" y="119639"/>
                              <a:pt x="45413" y="138496"/>
                              <a:pt x="117504" y="138891"/>
                            </a:cubicBezTo>
                            <a:cubicBezTo>
                              <a:pt x="122998" y="138891"/>
                              <a:pt x="143188" y="138891"/>
                              <a:pt x="143188" y="138891"/>
                            </a:cubicBezTo>
                            <a:lnTo>
                              <a:pt x="145094" y="136720"/>
                            </a:lnTo>
                            <a:cubicBezTo>
                              <a:pt x="145094" y="136719"/>
                              <a:pt x="134684" y="130650"/>
                              <a:pt x="117214" y="129509"/>
                            </a:cubicBezTo>
                            <a:cubicBezTo>
                              <a:pt x="79279" y="127026"/>
                              <a:pt x="14697" y="118245"/>
                              <a:pt x="14352" y="70430"/>
                            </a:cubicBezTo>
                            <a:cubicBezTo>
                              <a:pt x="13984" y="19470"/>
                              <a:pt x="79972" y="10932"/>
                              <a:pt x="117137" y="8821"/>
                            </a:cubicBezTo>
                            <a:cubicBezTo>
                              <a:pt x="130901" y="8038"/>
                              <a:pt x="140357" y="9104"/>
                              <a:pt x="140250" y="9104"/>
                            </a:cubicBezTo>
                            <a:lnTo>
                              <a:pt x="142083" y="6816"/>
                            </a:lnTo>
                            <a:cubicBezTo>
                              <a:pt x="142083" y="6816"/>
                              <a:pt x="127558" y="0"/>
                              <a:pt x="117504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262626"/>
                          </a:gs>
                          <a:gs pos="100000">
                            <a:srgbClr val="7F7F7F"/>
                          </a:gs>
                        </a:gsLst>
                        <a:lin ang="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338" name=""/>
                      <p:cNvSpPr/>
                      <p:nvPr/>
                    </p:nvSpPr>
                    <p:spPr>
                      <a:xfrm rot="-5400000">
                        <a:off x="5190954" y="1974501"/>
                        <a:ext cx="144618" cy="141298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44618" h="141298">
                            <a:moveTo>
                              <a:pt x="117505" y="0"/>
                            </a:moveTo>
                            <a:cubicBezTo>
                              <a:pt x="51267" y="0"/>
                              <a:pt x="987" y="22780"/>
                              <a:pt x="0" y="70044"/>
                            </a:cubicBezTo>
                            <a:cubicBezTo>
                              <a:pt x="234" y="119636"/>
                              <a:pt x="45413" y="138493"/>
                              <a:pt x="117505" y="138888"/>
                            </a:cubicBezTo>
                            <a:cubicBezTo>
                              <a:pt x="122998" y="138888"/>
                              <a:pt x="144618" y="141298"/>
                              <a:pt x="144618" y="141298"/>
                            </a:cubicBezTo>
                            <a:lnTo>
                              <a:pt x="141411" y="132074"/>
                            </a:lnTo>
                            <a:lnTo>
                              <a:pt x="138790" y="129904"/>
                            </a:lnTo>
                            <a:cubicBezTo>
                              <a:pt x="138790" y="129904"/>
                              <a:pt x="134685" y="130648"/>
                              <a:pt x="117215" y="129506"/>
                            </a:cubicBezTo>
                            <a:cubicBezTo>
                              <a:pt x="79280" y="127024"/>
                              <a:pt x="14697" y="118242"/>
                              <a:pt x="14352" y="70428"/>
                            </a:cubicBezTo>
                            <a:cubicBezTo>
                              <a:pt x="13984" y="19468"/>
                              <a:pt x="79972" y="10929"/>
                              <a:pt x="117137" y="8818"/>
                            </a:cubicBezTo>
                            <a:cubicBezTo>
                              <a:pt x="130902" y="8035"/>
                              <a:pt x="141757" y="11392"/>
                              <a:pt x="141650" y="11393"/>
                            </a:cubicBezTo>
                            <a:lnTo>
                              <a:pt x="144618" y="2707"/>
                            </a:lnTo>
                            <a:lnTo>
                              <a:pt x="142603" y="0"/>
                            </a:lnTo>
                            <a:cubicBezTo>
                              <a:pt x="142603" y="0"/>
                              <a:pt x="127558" y="0"/>
                              <a:pt x="117505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BFBFBF"/>
                          </a:gs>
                        </a:gsLst>
                        <a:lin ang="108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273" name=""/>
                      <p:cNvSpPr/>
                      <p:nvPr/>
                    </p:nvSpPr>
                    <p:spPr>
                      <a:xfrm rot="-5400000">
                        <a:off x="5192472" y="1976067"/>
                        <a:ext cx="143822" cy="13896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43822" h="138964">
                            <a:moveTo>
                              <a:pt x="117505" y="0"/>
                            </a:moveTo>
                            <a:cubicBezTo>
                              <a:pt x="51266" y="0"/>
                              <a:pt x="986" y="22784"/>
                              <a:pt x="0" y="70049"/>
                            </a:cubicBezTo>
                            <a:cubicBezTo>
                              <a:pt x="233" y="119641"/>
                              <a:pt x="45413" y="138498"/>
                              <a:pt x="117504" y="138964"/>
                            </a:cubicBezTo>
                            <a:cubicBezTo>
                              <a:pt x="122998" y="138964"/>
                              <a:pt x="143192" y="138964"/>
                              <a:pt x="143192" y="138964"/>
                            </a:cubicBezTo>
                            <a:lnTo>
                              <a:pt x="139771" y="129781"/>
                            </a:lnTo>
                            <a:cubicBezTo>
                              <a:pt x="139771" y="129781"/>
                              <a:pt x="134685" y="130652"/>
                              <a:pt x="117215" y="129511"/>
                            </a:cubicBezTo>
                            <a:cubicBezTo>
                              <a:pt x="79279" y="127029"/>
                              <a:pt x="14697" y="118247"/>
                              <a:pt x="14352" y="70432"/>
                            </a:cubicBezTo>
                            <a:cubicBezTo>
                              <a:pt x="13984" y="19473"/>
                              <a:pt x="79972" y="10935"/>
                              <a:pt x="117137" y="8823"/>
                            </a:cubicBezTo>
                            <a:cubicBezTo>
                              <a:pt x="130902" y="8041"/>
                              <a:pt x="140358" y="9106"/>
                              <a:pt x="140250" y="9107"/>
                            </a:cubicBezTo>
                            <a:lnTo>
                              <a:pt x="143669" y="0"/>
                            </a:lnTo>
                            <a:cubicBezTo>
                              <a:pt x="143669" y="0"/>
                              <a:pt x="127558" y="0"/>
                              <a:pt x="117505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100000">
                            <a:srgbClr val="EAEAEA"/>
                          </a:gs>
                          <a:gs pos="70548">
                            <a:srgbClr val="EAEAEA"/>
                          </a:gs>
                          <a:gs pos="0">
                            <a:srgbClr val="262626"/>
                          </a:gs>
                        </a:gsLst>
                        <a:path path="circle">
                          <a:fillToRect t="100000" r="100000"/>
                        </a:path>
                        <a:tileRect l="-100000" b="-100000"/>
                      </a:gradFill>
                      <a:ln w="1191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0411" name=""/>
                    <p:cNvGrpSpPr/>
                    <p:nvPr/>
                  </p:nvGrpSpPr>
                  <p:grpSpPr>
                    <a:xfrm>
                      <a:off x="5249739" y="1995932"/>
                      <a:ext cx="29310" cy="29099"/>
                      <a:chOff x="5249739" y="1995932"/>
                      <a:chExt cx="29310" cy="29099"/>
                    </a:xfrm>
                  </p:grpSpPr>
                  <p:sp>
                    <p:nvSpPr>
                      <p:cNvPr id="10377" name=""/>
                      <p:cNvSpPr/>
                      <p:nvPr/>
                    </p:nvSpPr>
                    <p:spPr>
                      <a:xfrm>
                        <a:off x="5249780" y="1995905"/>
                        <a:ext cx="29175" cy="29175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29175" h="29175">
                            <a:moveTo>
                              <a:pt x="14556" y="0"/>
                            </a:moveTo>
                            <a:cubicBezTo>
                              <a:pt x="6368" y="0"/>
                              <a:pt x="74" y="6507"/>
                              <a:pt x="35" y="14616"/>
                            </a:cubicBezTo>
                            <a:cubicBezTo>
                              <a:pt x="0" y="22725"/>
                              <a:pt x="6504" y="29175"/>
                              <a:pt x="14556" y="29175"/>
                            </a:cubicBezTo>
                            <a:cubicBezTo>
                              <a:pt x="22608" y="29175"/>
                              <a:pt x="29175" y="22725"/>
                              <a:pt x="29175" y="14601"/>
                            </a:cubicBezTo>
                            <a:cubicBezTo>
                              <a:pt x="29175" y="6478"/>
                              <a:pt x="22743" y="0"/>
                              <a:pt x="14556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DBDCF2"/>
                          </a:gs>
                          <a:gs pos="100000">
                            <a:srgbClr val="595959"/>
                          </a:gs>
                        </a:gsLst>
                        <a:lin ang="54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380" name=""/>
                      <p:cNvSpPr/>
                      <p:nvPr/>
                    </p:nvSpPr>
                    <p:spPr>
                      <a:xfrm>
                        <a:off x="5252401" y="1998525"/>
                        <a:ext cx="23933" cy="23933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23933" h="23933">
                            <a:moveTo>
                              <a:pt x="11940" y="0"/>
                            </a:moveTo>
                            <a:cubicBezTo>
                              <a:pt x="5224" y="0"/>
                              <a:pt x="61" y="5338"/>
                              <a:pt x="29" y="11990"/>
                            </a:cubicBezTo>
                            <a:cubicBezTo>
                              <a:pt x="0" y="18642"/>
                              <a:pt x="5335" y="23933"/>
                              <a:pt x="11940" y="23933"/>
                            </a:cubicBezTo>
                            <a:cubicBezTo>
                              <a:pt x="18546" y="23933"/>
                              <a:pt x="23933" y="18642"/>
                              <a:pt x="23933" y="11978"/>
                            </a:cubicBezTo>
                            <a:cubicBezTo>
                              <a:pt x="23933" y="5314"/>
                              <a:pt x="18657" y="0"/>
                              <a:pt x="11940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CAD4D6"/>
                          </a:gs>
                          <a:gs pos="100000">
                            <a:srgbClr val="4D4D4D"/>
                          </a:gs>
                        </a:gsLst>
                        <a:lin ang="162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383" name=""/>
                      <p:cNvSpPr/>
                      <p:nvPr/>
                    </p:nvSpPr>
                    <p:spPr>
                      <a:xfrm>
                        <a:off x="5254209" y="2000231"/>
                        <a:ext cx="20522" cy="20522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20522" h="20522">
                            <a:moveTo>
                              <a:pt x="10239" y="0"/>
                            </a:moveTo>
                            <a:cubicBezTo>
                              <a:pt x="4479" y="0"/>
                              <a:pt x="52" y="4577"/>
                              <a:pt x="25" y="10281"/>
                            </a:cubicBezTo>
                            <a:cubicBezTo>
                              <a:pt x="0" y="15985"/>
                              <a:pt x="4575" y="20522"/>
                              <a:pt x="10239" y="20522"/>
                            </a:cubicBezTo>
                            <a:cubicBezTo>
                              <a:pt x="15903" y="20522"/>
                              <a:pt x="20522" y="15985"/>
                              <a:pt x="20522" y="10271"/>
                            </a:cubicBezTo>
                            <a:cubicBezTo>
                              <a:pt x="20522" y="4557"/>
                              <a:pt x="15998" y="0"/>
                              <a:pt x="10239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0C0C0C"/>
                          </a:gs>
                          <a:gs pos="100000">
                            <a:srgbClr val="4D4D4D"/>
                          </a:gs>
                        </a:gsLst>
                        <a:lin ang="162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386" name=""/>
                      <p:cNvSpPr/>
                      <p:nvPr/>
                    </p:nvSpPr>
                    <p:spPr>
                      <a:xfrm>
                        <a:off x="5255347" y="2001368"/>
                        <a:ext cx="18247" cy="18247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8247" h="18247">
                            <a:moveTo>
                              <a:pt x="9104" y="0"/>
                            </a:moveTo>
                            <a:cubicBezTo>
                              <a:pt x="3983" y="0"/>
                              <a:pt x="46" y="4070"/>
                              <a:pt x="22" y="9142"/>
                            </a:cubicBezTo>
                            <a:cubicBezTo>
                              <a:pt x="0" y="14213"/>
                              <a:pt x="4068" y="18247"/>
                              <a:pt x="9104" y="18247"/>
                            </a:cubicBezTo>
                            <a:cubicBezTo>
                              <a:pt x="14140" y="18247"/>
                              <a:pt x="18247" y="14213"/>
                              <a:pt x="18247" y="9132"/>
                            </a:cubicBezTo>
                            <a:cubicBezTo>
                              <a:pt x="18247" y="4052"/>
                              <a:pt x="14225" y="0"/>
                              <a:pt x="9104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100000">
                            <a:srgbClr val="3F3F3F"/>
                          </a:gs>
                          <a:gs pos="62448">
                            <a:srgbClr val="3F3F3F"/>
                          </a:gs>
                          <a:gs pos="0">
                            <a:srgbClr val="FFFFFF"/>
                          </a:gs>
                        </a:gsLst>
                        <a:path path="circle">
                          <a:fillToRect r="100000" b="100000"/>
                        </a:path>
                        <a:tileRect l="-100000" t="-100000"/>
                      </a:gradFill>
                      <a:ln w="1191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0473" name=""/>
                    <p:cNvGrpSpPr/>
                    <p:nvPr/>
                  </p:nvGrpSpPr>
                  <p:grpSpPr>
                    <a:xfrm>
                      <a:off x="5291928" y="2000985"/>
                      <a:ext cx="18993" cy="18993"/>
                      <a:chOff x="5291928" y="2000985"/>
                      <a:chExt cx="18993" cy="18993"/>
                    </a:xfrm>
                  </p:grpSpPr>
                  <p:sp>
                    <p:nvSpPr>
                      <p:cNvPr id="10454" name=""/>
                      <p:cNvSpPr/>
                      <p:nvPr/>
                    </p:nvSpPr>
                    <p:spPr>
                      <a:xfrm>
                        <a:off x="5291829" y="2000980"/>
                        <a:ext cx="19072" cy="19072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9072" h="19072">
                            <a:moveTo>
                              <a:pt x="9515" y="0"/>
                            </a:moveTo>
                            <a:cubicBezTo>
                              <a:pt x="4163" y="0"/>
                              <a:pt x="48" y="4254"/>
                              <a:pt x="23" y="9555"/>
                            </a:cubicBezTo>
                            <a:cubicBezTo>
                              <a:pt x="0" y="14856"/>
                              <a:pt x="4252" y="19072"/>
                              <a:pt x="9515" y="19072"/>
                            </a:cubicBezTo>
                            <a:cubicBezTo>
                              <a:pt x="14779" y="19072"/>
                              <a:pt x="19072" y="14856"/>
                              <a:pt x="19072" y="9545"/>
                            </a:cubicBezTo>
                            <a:cubicBezTo>
                              <a:pt x="19072" y="4235"/>
                              <a:pt x="14868" y="0"/>
                              <a:pt x="9515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DBDCF2"/>
                          </a:gs>
                          <a:gs pos="100000">
                            <a:srgbClr val="595959"/>
                          </a:gs>
                        </a:gsLst>
                        <a:lin ang="54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457" name=""/>
                      <p:cNvSpPr/>
                      <p:nvPr/>
                    </p:nvSpPr>
                    <p:spPr>
                      <a:xfrm>
                        <a:off x="5293164" y="2002384"/>
                        <a:ext cx="16264" cy="1626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6264" h="16264">
                            <a:moveTo>
                              <a:pt x="8114" y="0"/>
                            </a:moveTo>
                            <a:cubicBezTo>
                              <a:pt x="3550" y="0"/>
                              <a:pt x="41" y="3628"/>
                              <a:pt x="20" y="8148"/>
                            </a:cubicBezTo>
                            <a:cubicBezTo>
                              <a:pt x="0" y="12669"/>
                              <a:pt x="3626" y="16264"/>
                              <a:pt x="8114" y="16264"/>
                            </a:cubicBezTo>
                            <a:cubicBezTo>
                              <a:pt x="12603" y="16264"/>
                              <a:pt x="16264" y="12669"/>
                              <a:pt x="16264" y="8140"/>
                            </a:cubicBezTo>
                            <a:cubicBezTo>
                              <a:pt x="16264" y="3611"/>
                              <a:pt x="12679" y="0"/>
                              <a:pt x="8114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CAD4D6"/>
                          </a:gs>
                          <a:gs pos="100000">
                            <a:srgbClr val="4D4D4D"/>
                          </a:gs>
                        </a:gsLst>
                        <a:lin ang="162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460" name=""/>
                      <p:cNvSpPr/>
                      <p:nvPr/>
                    </p:nvSpPr>
                    <p:spPr>
                      <a:xfrm>
                        <a:off x="5294323" y="2003543"/>
                        <a:ext cx="13946" cy="139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3946" h="13946">
                            <a:moveTo>
                              <a:pt x="6958" y="0"/>
                            </a:moveTo>
                            <a:cubicBezTo>
                              <a:pt x="3044" y="0"/>
                              <a:pt x="35" y="3111"/>
                              <a:pt x="17" y="6987"/>
                            </a:cubicBezTo>
                            <a:cubicBezTo>
                              <a:pt x="0" y="10863"/>
                              <a:pt x="3109" y="13946"/>
                              <a:pt x="6958" y="13946"/>
                            </a:cubicBezTo>
                            <a:cubicBezTo>
                              <a:pt x="10807" y="13946"/>
                              <a:pt x="13946" y="10863"/>
                              <a:pt x="13946" y="6980"/>
                            </a:cubicBezTo>
                            <a:cubicBezTo>
                              <a:pt x="13946" y="3097"/>
                              <a:pt x="10872" y="0"/>
                              <a:pt x="6958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800000"/>
                          </a:gs>
                          <a:gs pos="100000">
                            <a:srgbClr val="4D4D4D"/>
                          </a:gs>
                        </a:gsLst>
                        <a:lin ang="162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463" name=""/>
                      <p:cNvSpPr/>
                      <p:nvPr/>
                    </p:nvSpPr>
                    <p:spPr>
                      <a:xfrm>
                        <a:off x="5295165" y="2004316"/>
                        <a:ext cx="12400" cy="1240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2400" h="12400">
                            <a:moveTo>
                              <a:pt x="6187" y="0"/>
                            </a:moveTo>
                            <a:cubicBezTo>
                              <a:pt x="2707" y="0"/>
                              <a:pt x="32" y="2766"/>
                              <a:pt x="15" y="6212"/>
                            </a:cubicBezTo>
                            <a:cubicBezTo>
                              <a:pt x="0" y="9659"/>
                              <a:pt x="2764" y="12400"/>
                              <a:pt x="6187" y="12400"/>
                            </a:cubicBezTo>
                            <a:cubicBezTo>
                              <a:pt x="9609" y="12400"/>
                              <a:pt x="12400" y="9659"/>
                              <a:pt x="12400" y="6206"/>
                            </a:cubicBezTo>
                            <a:cubicBezTo>
                              <a:pt x="12400" y="2753"/>
                              <a:pt x="9667" y="0"/>
                              <a:pt x="6187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100000">
                            <a:srgbClr val="FF0000"/>
                          </a:gs>
                          <a:gs pos="59362">
                            <a:srgbClr val="FF0000"/>
                          </a:gs>
                          <a:gs pos="0">
                            <a:srgbClr val="FFFFFF"/>
                          </a:gs>
                        </a:gsLst>
                        <a:path path="circle">
                          <a:fillToRect r="100000" b="100000"/>
                        </a:path>
                        <a:tileRect l="-100000" t="-100000"/>
                      </a:gradFill>
                      <a:ln w="1191" cap="flat">
                        <a:noFill/>
                        <a:miter lim="800000"/>
                      </a:ln>
                    </p:spPr>
                  </p:sp>
                </p:grpSp>
                <p:grpSp>
                  <p:nvGrpSpPr>
                    <p:cNvPr id="10474" name=""/>
                    <p:cNvGrpSpPr/>
                    <p:nvPr/>
                  </p:nvGrpSpPr>
                  <p:grpSpPr>
                    <a:xfrm>
                      <a:off x="5217616" y="2000985"/>
                      <a:ext cx="18993" cy="18993"/>
                      <a:chOff x="5217616" y="2000985"/>
                      <a:chExt cx="18993" cy="18993"/>
                    </a:xfrm>
                  </p:grpSpPr>
                  <p:sp>
                    <p:nvSpPr>
                      <p:cNvPr id="10436" name=""/>
                      <p:cNvSpPr/>
                      <p:nvPr/>
                    </p:nvSpPr>
                    <p:spPr>
                      <a:xfrm>
                        <a:off x="5217657" y="2000928"/>
                        <a:ext cx="19072" cy="19072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9072" h="19072">
                            <a:moveTo>
                              <a:pt x="9515" y="0"/>
                            </a:moveTo>
                            <a:cubicBezTo>
                              <a:pt x="4163" y="0"/>
                              <a:pt x="48" y="4254"/>
                              <a:pt x="23" y="9555"/>
                            </a:cubicBezTo>
                            <a:cubicBezTo>
                              <a:pt x="0" y="14856"/>
                              <a:pt x="4252" y="19072"/>
                              <a:pt x="9515" y="19072"/>
                            </a:cubicBezTo>
                            <a:cubicBezTo>
                              <a:pt x="14779" y="19072"/>
                              <a:pt x="19072" y="14856"/>
                              <a:pt x="19072" y="9545"/>
                            </a:cubicBezTo>
                            <a:cubicBezTo>
                              <a:pt x="19072" y="4235"/>
                              <a:pt x="14868" y="0"/>
                              <a:pt x="9515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DBDCF2"/>
                          </a:gs>
                          <a:gs pos="100000">
                            <a:srgbClr val="595959"/>
                          </a:gs>
                        </a:gsLst>
                        <a:lin ang="54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439" name=""/>
                      <p:cNvSpPr/>
                      <p:nvPr/>
                    </p:nvSpPr>
                    <p:spPr>
                      <a:xfrm>
                        <a:off x="5218992" y="2002332"/>
                        <a:ext cx="16264" cy="1626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6264" h="16264">
                            <a:moveTo>
                              <a:pt x="8114" y="0"/>
                            </a:moveTo>
                            <a:cubicBezTo>
                              <a:pt x="3550" y="0"/>
                              <a:pt x="41" y="3628"/>
                              <a:pt x="20" y="8148"/>
                            </a:cubicBezTo>
                            <a:cubicBezTo>
                              <a:pt x="0" y="12669"/>
                              <a:pt x="3626" y="16264"/>
                              <a:pt x="8114" y="16264"/>
                            </a:cubicBezTo>
                            <a:cubicBezTo>
                              <a:pt x="12603" y="16264"/>
                              <a:pt x="16264" y="12669"/>
                              <a:pt x="16264" y="8140"/>
                            </a:cubicBezTo>
                            <a:cubicBezTo>
                              <a:pt x="16264" y="3611"/>
                              <a:pt x="12679" y="0"/>
                              <a:pt x="8114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CAD4D6"/>
                          </a:gs>
                          <a:gs pos="100000">
                            <a:srgbClr val="4D4D4D"/>
                          </a:gs>
                        </a:gsLst>
                        <a:lin ang="162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442" name=""/>
                      <p:cNvSpPr/>
                      <p:nvPr/>
                    </p:nvSpPr>
                    <p:spPr>
                      <a:xfrm>
                        <a:off x="5220220" y="2003491"/>
                        <a:ext cx="13946" cy="1394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3946" h="13946">
                            <a:moveTo>
                              <a:pt x="6958" y="0"/>
                            </a:moveTo>
                            <a:cubicBezTo>
                              <a:pt x="3044" y="0"/>
                              <a:pt x="35" y="3111"/>
                              <a:pt x="17" y="6987"/>
                            </a:cubicBezTo>
                            <a:cubicBezTo>
                              <a:pt x="0" y="10863"/>
                              <a:pt x="3109" y="13946"/>
                              <a:pt x="6958" y="13946"/>
                            </a:cubicBezTo>
                            <a:cubicBezTo>
                              <a:pt x="10807" y="13946"/>
                              <a:pt x="13946" y="10863"/>
                              <a:pt x="13946" y="6980"/>
                            </a:cubicBezTo>
                            <a:cubicBezTo>
                              <a:pt x="13946" y="3097"/>
                              <a:pt x="10872" y="0"/>
                              <a:pt x="6958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B608D"/>
                          </a:gs>
                          <a:gs pos="100000">
                            <a:srgbClr val="4D4D4D"/>
                          </a:gs>
                        </a:gsLst>
                        <a:lin ang="16200000" scaled="0"/>
                      </a:gradFill>
                      <a:ln w="1191" cap="flat">
                        <a:noFill/>
                        <a:miter lim="800000"/>
                      </a:ln>
                    </p:spPr>
                  </p:sp>
                  <p:sp>
                    <p:nvSpPr>
                      <p:cNvPr id="10445" name=""/>
                      <p:cNvSpPr/>
                      <p:nvPr/>
                    </p:nvSpPr>
                    <p:spPr>
                      <a:xfrm>
                        <a:off x="5220994" y="2004264"/>
                        <a:ext cx="12400" cy="12400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12400" h="12400">
                            <a:moveTo>
                              <a:pt x="6187" y="0"/>
                            </a:moveTo>
                            <a:cubicBezTo>
                              <a:pt x="2707" y="0"/>
                              <a:pt x="32" y="2766"/>
                              <a:pt x="15" y="6212"/>
                            </a:cubicBezTo>
                            <a:cubicBezTo>
                              <a:pt x="0" y="9659"/>
                              <a:pt x="2764" y="12400"/>
                              <a:pt x="6187" y="12400"/>
                            </a:cubicBezTo>
                            <a:cubicBezTo>
                              <a:pt x="9609" y="12400"/>
                              <a:pt x="12400" y="9659"/>
                              <a:pt x="12400" y="6206"/>
                            </a:cubicBezTo>
                            <a:cubicBezTo>
                              <a:pt x="12400" y="2753"/>
                              <a:pt x="9667" y="0"/>
                              <a:pt x="6187" y="0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100000">
                            <a:srgbClr val="00FF00"/>
                          </a:gs>
                          <a:gs pos="59362">
                            <a:srgbClr val="00FF00"/>
                          </a:gs>
                          <a:gs pos="0">
                            <a:srgbClr val="FFFFFF"/>
                          </a:gs>
                        </a:gsLst>
                        <a:path path="circle">
                          <a:fillToRect r="100000" b="100000"/>
                        </a:path>
                        <a:tileRect l="-100000" t="-100000"/>
                      </a:gradFill>
                      <a:ln w="1191" cap="flat">
                        <a:noFill/>
                        <a:miter lim="800000"/>
                      </a:ln>
                    </p:spPr>
                  </p:sp>
                </p:grpSp>
              </p:grpSp>
            </p:grpSp>
            <p:grpSp>
              <p:nvGrpSpPr>
                <p:cNvPr id="10582" name=""/>
                <p:cNvGrpSpPr/>
                <p:nvPr/>
              </p:nvGrpSpPr>
              <p:grpSpPr>
                <a:xfrm>
                  <a:off x="5229401" y="2029772"/>
                  <a:ext cx="69689" cy="69689"/>
                  <a:chOff x="5229401" y="2029772"/>
                  <a:chExt cx="69689" cy="69689"/>
                </a:xfrm>
              </p:grpSpPr>
              <p:sp>
                <p:nvSpPr>
                  <p:cNvPr id="10719" name=""/>
                  <p:cNvSpPr/>
                  <p:nvPr/>
                </p:nvSpPr>
                <p:spPr>
                  <a:xfrm>
                    <a:off x="5229058" y="2029538"/>
                    <a:ext cx="70161" cy="70162"/>
                  </a:xfrm>
                  <a:custGeom>
                    <a:avLst/>
                    <a:gdLst/>
                    <a:ahLst/>
                    <a:cxnLst/>
                    <a:pathLst>
                      <a:path w="70161" h="70162">
                        <a:moveTo>
                          <a:pt x="35004" y="0"/>
                        </a:moveTo>
                        <a:cubicBezTo>
                          <a:pt x="15314" y="0"/>
                          <a:pt x="178" y="15649"/>
                          <a:pt x="85" y="35150"/>
                        </a:cubicBezTo>
                        <a:cubicBezTo>
                          <a:pt x="0" y="54651"/>
                          <a:pt x="15640" y="70162"/>
                          <a:pt x="35004" y="70162"/>
                        </a:cubicBezTo>
                        <a:cubicBezTo>
                          <a:pt x="54368" y="70162"/>
                          <a:pt x="70161" y="54651"/>
                          <a:pt x="70161" y="35115"/>
                        </a:cubicBezTo>
                        <a:cubicBezTo>
                          <a:pt x="70161" y="15578"/>
                          <a:pt x="54694" y="0"/>
                          <a:pt x="3500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/>
                      </a:gs>
                      <a:gs pos="100000">
                        <a:srgbClr val="595959"/>
                      </a:gs>
                    </a:gsLst>
                    <a:lin ang="5400000" scaled="0"/>
                  </a:gradFill>
                  <a:ln w="1191" cap="flat">
                    <a:noFill/>
                    <a:miter lim="800000"/>
                  </a:ln>
                </p:spPr>
              </p:sp>
              <p:sp>
                <p:nvSpPr>
                  <p:cNvPr id="10468" name=""/>
                  <p:cNvSpPr/>
                  <p:nvPr/>
                </p:nvSpPr>
                <p:spPr>
                  <a:xfrm>
                    <a:off x="5235361" y="2035840"/>
                    <a:ext cx="57556" cy="57556"/>
                  </a:xfrm>
                  <a:custGeom>
                    <a:avLst/>
                    <a:gdLst/>
                    <a:ahLst/>
                    <a:cxnLst/>
                    <a:pathLst>
                      <a:path w="57556" h="57556">
                        <a:moveTo>
                          <a:pt x="28715" y="0"/>
                        </a:moveTo>
                        <a:cubicBezTo>
                          <a:pt x="12563" y="0"/>
                          <a:pt x="146" y="12838"/>
                          <a:pt x="70" y="28835"/>
                        </a:cubicBezTo>
                        <a:cubicBezTo>
                          <a:pt x="0" y="44832"/>
                          <a:pt x="12831" y="57556"/>
                          <a:pt x="28715" y="57556"/>
                        </a:cubicBezTo>
                        <a:cubicBezTo>
                          <a:pt x="44600" y="57556"/>
                          <a:pt x="57556" y="44832"/>
                          <a:pt x="57556" y="28806"/>
                        </a:cubicBezTo>
                        <a:cubicBezTo>
                          <a:pt x="57556" y="12780"/>
                          <a:pt x="44868" y="0"/>
                          <a:pt x="2871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FBEC5"/>
                      </a:gs>
                      <a:gs pos="100000">
                        <a:srgbClr val="4D4D4D"/>
                      </a:gs>
                    </a:gsLst>
                    <a:lin ang="16200000" scaled="0"/>
                  </a:gradFill>
                  <a:ln w="1191" cap="flat">
                    <a:noFill/>
                    <a:miter lim="800000"/>
                  </a:ln>
                </p:spPr>
              </p:sp>
              <p:sp>
                <p:nvSpPr>
                  <p:cNvPr id="10472" name=""/>
                  <p:cNvSpPr/>
                  <p:nvPr/>
                </p:nvSpPr>
                <p:spPr>
                  <a:xfrm>
                    <a:off x="5239776" y="2040255"/>
                    <a:ext cx="48727" cy="48727"/>
                  </a:xfrm>
                  <a:custGeom>
                    <a:avLst/>
                    <a:gdLst/>
                    <a:ahLst/>
                    <a:cxnLst/>
                    <a:pathLst>
                      <a:path w="48727" h="48727">
                        <a:moveTo>
                          <a:pt x="24310" y="0"/>
                        </a:moveTo>
                        <a:cubicBezTo>
                          <a:pt x="10636" y="0"/>
                          <a:pt x="124" y="10868"/>
                          <a:pt x="59" y="24411"/>
                        </a:cubicBezTo>
                        <a:cubicBezTo>
                          <a:pt x="0" y="37955"/>
                          <a:pt x="10862" y="48727"/>
                          <a:pt x="24310" y="48727"/>
                        </a:cubicBezTo>
                        <a:cubicBezTo>
                          <a:pt x="37758" y="48727"/>
                          <a:pt x="48727" y="37955"/>
                          <a:pt x="48727" y="24387"/>
                        </a:cubicBezTo>
                        <a:cubicBezTo>
                          <a:pt x="48727" y="10819"/>
                          <a:pt x="37985" y="0"/>
                          <a:pt x="243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595959"/>
                      </a:gs>
                      <a:gs pos="100000">
                        <a:srgbClr val="4D4D4D"/>
                      </a:gs>
                    </a:gsLst>
                    <a:lin ang="16200000" scaled="0"/>
                  </a:gradFill>
                  <a:ln w="1191" cap="flat">
                    <a:noFill/>
                    <a:miter lim="800000"/>
                  </a:ln>
                </p:spPr>
              </p:sp>
              <p:sp>
                <p:nvSpPr>
                  <p:cNvPr id="10725" name=""/>
                  <p:cNvSpPr/>
                  <p:nvPr/>
                </p:nvSpPr>
                <p:spPr>
                  <a:xfrm>
                    <a:off x="5242476" y="2042956"/>
                    <a:ext cx="43326" cy="43326"/>
                  </a:xfrm>
                  <a:custGeom>
                    <a:avLst/>
                    <a:gdLst/>
                    <a:ahLst/>
                    <a:cxnLst/>
                    <a:pathLst>
                      <a:path w="43326" h="43326">
                        <a:moveTo>
                          <a:pt x="21616" y="0"/>
                        </a:moveTo>
                        <a:cubicBezTo>
                          <a:pt x="9457" y="0"/>
                          <a:pt x="110" y="9664"/>
                          <a:pt x="53" y="21706"/>
                        </a:cubicBezTo>
                        <a:cubicBezTo>
                          <a:pt x="0" y="33747"/>
                          <a:pt x="9658" y="43326"/>
                          <a:pt x="21616" y="43326"/>
                        </a:cubicBezTo>
                        <a:cubicBezTo>
                          <a:pt x="33573" y="43326"/>
                          <a:pt x="43326" y="33747"/>
                          <a:pt x="43326" y="21684"/>
                        </a:cubicBezTo>
                        <a:cubicBezTo>
                          <a:pt x="43326" y="9620"/>
                          <a:pt x="33775" y="0"/>
                          <a:pt x="2161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/>
                      </a:gs>
                      <a:gs pos="100000">
                        <a:srgbClr val="7F7F7F"/>
                      </a:gs>
                    </a:gsLst>
                    <a:lin ang="5400000" scaled="0"/>
                  </a:gradFill>
                  <a:ln w="1191" cap="flat">
                    <a:noFill/>
                    <a:miter lim="800000"/>
                  </a:ln>
                </p:spPr>
              </p:sp>
              <p:sp>
                <p:nvSpPr>
                  <p:cNvPr id="10478" name=""/>
                  <p:cNvSpPr/>
                  <p:nvPr/>
                </p:nvSpPr>
                <p:spPr>
                  <a:xfrm>
                    <a:off x="5247909" y="2048388"/>
                    <a:ext cx="32461" cy="32461"/>
                  </a:xfrm>
                  <a:custGeom>
                    <a:avLst/>
                    <a:gdLst/>
                    <a:ahLst/>
                    <a:cxnLst/>
                    <a:pathLst>
                      <a:path w="32461" h="32461">
                        <a:moveTo>
                          <a:pt x="16195" y="0"/>
                        </a:moveTo>
                        <a:cubicBezTo>
                          <a:pt x="7085" y="0"/>
                          <a:pt x="82" y="7240"/>
                          <a:pt x="39" y="16263"/>
                        </a:cubicBezTo>
                        <a:cubicBezTo>
                          <a:pt x="0" y="25285"/>
                          <a:pt x="7236" y="32461"/>
                          <a:pt x="16195" y="32461"/>
                        </a:cubicBezTo>
                        <a:cubicBezTo>
                          <a:pt x="25154" y="32461"/>
                          <a:pt x="32461" y="25285"/>
                          <a:pt x="32461" y="16246"/>
                        </a:cubicBezTo>
                        <a:cubicBezTo>
                          <a:pt x="32461" y="7208"/>
                          <a:pt x="25305" y="0"/>
                          <a:pt x="1619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/>
                      </a:gs>
                      <a:gs pos="100000">
                        <a:srgbClr val="4D4D4D"/>
                      </a:gs>
                    </a:gsLst>
                    <a:lin ang="16200000" scaled="0"/>
                  </a:gradFill>
                  <a:ln w="1191" cap="flat">
                    <a:noFill/>
                    <a:miter lim="800000"/>
                  </a:ln>
                </p:spPr>
              </p:sp>
            </p:grpSp>
          </p:grpSp>
          <p:sp>
            <p:nvSpPr>
              <p:cNvPr id="4263" name="Text 4263"/>
              <p:cNvSpPr txBox="1"/>
              <p:nvPr/>
            </p:nvSpPr>
            <p:spPr>
              <a:xfrm>
                <a:off x="5100769" y="2392655"/>
                <a:ext cx="1650819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192.168.0.100</a:t>
                </a:r>
              </a:p>
            </p:txBody>
          </p:sp>
        </p:grpSp>
        <p:grpSp>
          <p:nvGrpSpPr>
            <p:cNvPr id="17491" name=""/>
            <p:cNvGrpSpPr/>
            <p:nvPr/>
          </p:nvGrpSpPr>
          <p:grpSpPr>
            <a:xfrm>
              <a:off x="5299867" y="3833310"/>
              <a:ext cx="1252617" cy="463296"/>
              <a:chOff x="5299867" y="3833310"/>
              <a:chExt cx="1252617" cy="463296"/>
            </a:xfrm>
          </p:grpSpPr>
          <p:sp>
            <p:nvSpPr>
              <p:cNvPr id="10205" name=""/>
              <p:cNvSpPr/>
              <p:nvPr/>
            </p:nvSpPr>
            <p:spPr>
              <a:xfrm>
                <a:off x="5298301" y="3965161"/>
                <a:ext cx="1178068" cy="330108"/>
              </a:xfrm>
              <a:custGeom>
                <a:avLst/>
                <a:gdLst/>
                <a:ahLst/>
                <a:cxnLst/>
                <a:pathLst>
                  <a:path w="1178068" h="330108">
                    <a:moveTo>
                      <a:pt x="1178068" y="160333"/>
                    </a:moveTo>
                    <a:lnTo>
                      <a:pt x="1178068" y="330504"/>
                    </a:lnTo>
                    <a:lnTo>
                      <a:pt x="0" y="143650"/>
                    </a:lnTo>
                    <a:lnTo>
                      <a:pt x="0" y="0"/>
                    </a:lnTo>
                    <a:lnTo>
                      <a:pt x="1178068" y="160333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1961" name=""/>
              <p:cNvSpPr/>
              <p:nvPr/>
            </p:nvSpPr>
            <p:spPr>
              <a:xfrm>
                <a:off x="5314351" y="3989115"/>
                <a:ext cx="36787" cy="21396"/>
              </a:xfrm>
              <a:custGeom>
                <a:avLst/>
                <a:gdLst/>
                <a:ahLst/>
                <a:cxnLst/>
                <a:pathLst>
                  <a:path w="36787" h="21396">
                    <a:moveTo>
                      <a:pt x="0" y="17267"/>
                    </a:moveTo>
                    <a:lnTo>
                      <a:pt x="9384" y="0"/>
                    </a:lnTo>
                    <a:lnTo>
                      <a:pt x="16329" y="938"/>
                    </a:lnTo>
                    <a:lnTo>
                      <a:pt x="24024" y="12387"/>
                    </a:lnTo>
                    <a:lnTo>
                      <a:pt x="29279" y="2252"/>
                    </a:lnTo>
                    <a:lnTo>
                      <a:pt x="36787" y="3378"/>
                    </a:lnTo>
                    <a:lnTo>
                      <a:pt x="29279" y="21396"/>
                    </a:lnTo>
                    <a:lnTo>
                      <a:pt x="21021" y="20646"/>
                    </a:lnTo>
                    <a:lnTo>
                      <a:pt x="13889" y="10510"/>
                    </a:lnTo>
                    <a:lnTo>
                      <a:pt x="9384" y="18769"/>
                    </a:lnTo>
                    <a:lnTo>
                      <a:pt x="0" y="17267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1964" name=""/>
              <p:cNvSpPr/>
              <p:nvPr/>
            </p:nvSpPr>
            <p:spPr>
              <a:xfrm>
                <a:off x="5349820" y="3993403"/>
                <a:ext cx="24704" cy="20904"/>
              </a:xfrm>
              <a:custGeom>
                <a:avLst/>
                <a:gdLst/>
                <a:ahLst/>
                <a:cxnLst/>
                <a:pathLst>
                  <a:path w="24704" h="20904">
                    <a:moveTo>
                      <a:pt x="7320" y="24"/>
                    </a:moveTo>
                    <a:lnTo>
                      <a:pt x="0" y="18229"/>
                    </a:lnTo>
                    <a:lnTo>
                      <a:pt x="18394" y="20857"/>
                    </a:lnTo>
                    <a:lnTo>
                      <a:pt x="20271" y="16728"/>
                    </a:lnTo>
                    <a:lnTo>
                      <a:pt x="9385" y="15226"/>
                    </a:lnTo>
                    <a:lnTo>
                      <a:pt x="10511" y="11989"/>
                    </a:lnTo>
                    <a:lnTo>
                      <a:pt x="19052" y="13045"/>
                    </a:lnTo>
                    <a:lnTo>
                      <a:pt x="20530" y="9666"/>
                    </a:lnTo>
                    <a:lnTo>
                      <a:pt x="11450" y="8399"/>
                    </a:lnTo>
                    <a:lnTo>
                      <a:pt x="12763" y="5467"/>
                    </a:lnTo>
                    <a:lnTo>
                      <a:pt x="22711" y="6780"/>
                    </a:lnTo>
                    <a:lnTo>
                      <a:pt x="24775" y="2464"/>
                    </a:lnTo>
                    <a:lnTo>
                      <a:pt x="7320" y="24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88" name=""/>
              <p:cNvSpPr/>
              <p:nvPr/>
            </p:nvSpPr>
            <p:spPr>
              <a:xfrm>
                <a:off x="5376771" y="3997837"/>
                <a:ext cx="22382" cy="20270"/>
              </a:xfrm>
              <a:custGeom>
                <a:avLst/>
                <a:gdLst/>
                <a:ahLst/>
                <a:cxnLst/>
                <a:pathLst>
                  <a:path w="22382" h="20270">
                    <a:moveTo>
                      <a:pt x="3378" y="0"/>
                    </a:moveTo>
                    <a:lnTo>
                      <a:pt x="0" y="6968"/>
                    </a:lnTo>
                    <a:lnTo>
                      <a:pt x="5701" y="7601"/>
                    </a:lnTo>
                    <a:lnTo>
                      <a:pt x="1056" y="19215"/>
                    </a:lnTo>
                    <a:lnTo>
                      <a:pt x="9502" y="20270"/>
                    </a:lnTo>
                    <a:lnTo>
                      <a:pt x="14569" y="8868"/>
                    </a:lnTo>
                    <a:lnTo>
                      <a:pt x="20270" y="9502"/>
                    </a:lnTo>
                    <a:lnTo>
                      <a:pt x="22382" y="2745"/>
                    </a:lnTo>
                    <a:lnTo>
                      <a:pt x="3378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89" name=""/>
              <p:cNvSpPr/>
              <p:nvPr/>
            </p:nvSpPr>
            <p:spPr>
              <a:xfrm>
                <a:off x="5399208" y="4003326"/>
                <a:ext cx="28505" cy="19281"/>
              </a:xfrm>
              <a:custGeom>
                <a:avLst/>
                <a:gdLst/>
                <a:ahLst/>
                <a:cxnLst/>
                <a:pathLst>
                  <a:path w="28505" h="19281">
                    <a:moveTo>
                      <a:pt x="19611" y="8025"/>
                    </a:moveTo>
                    <a:lnTo>
                      <a:pt x="28505" y="9292"/>
                    </a:lnTo>
                    <a:cubicBezTo>
                      <a:pt x="28505" y="9292"/>
                      <a:pt x="25945" y="212"/>
                      <a:pt x="14543" y="0"/>
                    </a:cubicBezTo>
                    <a:cubicBezTo>
                      <a:pt x="3142" y="-210"/>
                      <a:pt x="819" y="7603"/>
                      <a:pt x="819" y="7603"/>
                    </a:cubicBezTo>
                    <a:cubicBezTo>
                      <a:pt x="819" y="7603"/>
                      <a:pt x="-3827" y="16893"/>
                      <a:pt x="8843" y="18794"/>
                    </a:cubicBezTo>
                    <a:cubicBezTo>
                      <a:pt x="21511" y="20694"/>
                      <a:pt x="26790" y="16682"/>
                      <a:pt x="28505" y="11826"/>
                    </a:cubicBezTo>
                    <a:cubicBezTo>
                      <a:pt x="28505" y="11826"/>
                      <a:pt x="16655" y="9925"/>
                      <a:pt x="16233" y="9925"/>
                    </a:cubicBezTo>
                    <a:cubicBezTo>
                      <a:pt x="15811" y="9925"/>
                      <a:pt x="15811" y="11826"/>
                      <a:pt x="15811" y="11826"/>
                    </a:cubicBezTo>
                    <a:lnTo>
                      <a:pt x="18555" y="12248"/>
                    </a:lnTo>
                    <a:cubicBezTo>
                      <a:pt x="18555" y="12248"/>
                      <a:pt x="15599" y="15626"/>
                      <a:pt x="11165" y="13515"/>
                    </a:cubicBezTo>
                    <a:cubicBezTo>
                      <a:pt x="6731" y="11403"/>
                      <a:pt x="8209" y="8869"/>
                      <a:pt x="9054" y="7603"/>
                    </a:cubicBezTo>
                    <a:cubicBezTo>
                      <a:pt x="9898" y="6336"/>
                      <a:pt x="12854" y="4013"/>
                      <a:pt x="15388" y="4646"/>
                    </a:cubicBezTo>
                    <a:cubicBezTo>
                      <a:pt x="17922" y="5280"/>
                      <a:pt x="19611" y="8025"/>
                      <a:pt x="19611" y="8025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92" name=""/>
              <p:cNvSpPr/>
              <p:nvPr/>
            </p:nvSpPr>
            <p:spPr>
              <a:xfrm>
                <a:off x="5489167" y="4014440"/>
                <a:ext cx="25377" cy="21537"/>
              </a:xfrm>
              <a:custGeom>
                <a:avLst/>
                <a:gdLst/>
                <a:ahLst/>
                <a:cxnLst/>
                <a:pathLst>
                  <a:path w="25377" h="21537">
                    <a:moveTo>
                      <a:pt x="7813" y="0"/>
                    </a:moveTo>
                    <a:lnTo>
                      <a:pt x="0" y="18159"/>
                    </a:lnTo>
                    <a:lnTo>
                      <a:pt x="7391" y="19214"/>
                    </a:lnTo>
                    <a:lnTo>
                      <a:pt x="9714" y="13302"/>
                    </a:lnTo>
                    <a:lnTo>
                      <a:pt x="13726" y="14147"/>
                    </a:lnTo>
                    <a:lnTo>
                      <a:pt x="15837" y="18159"/>
                    </a:lnTo>
                    <a:lnTo>
                      <a:pt x="15203" y="20270"/>
                    </a:lnTo>
                    <a:lnTo>
                      <a:pt x="24283" y="21537"/>
                    </a:lnTo>
                    <a:cubicBezTo>
                      <a:pt x="24283" y="21537"/>
                      <a:pt x="23860" y="17736"/>
                      <a:pt x="23227" y="16047"/>
                    </a:cubicBezTo>
                    <a:cubicBezTo>
                      <a:pt x="22594" y="14358"/>
                      <a:pt x="18582" y="12246"/>
                      <a:pt x="18582" y="12246"/>
                    </a:cubicBezTo>
                    <a:cubicBezTo>
                      <a:pt x="18582" y="12246"/>
                      <a:pt x="23649" y="12458"/>
                      <a:pt x="25127" y="8235"/>
                    </a:cubicBezTo>
                    <a:cubicBezTo>
                      <a:pt x="26605" y="4012"/>
                      <a:pt x="21115" y="1900"/>
                      <a:pt x="21115" y="1900"/>
                    </a:cubicBezTo>
                    <a:lnTo>
                      <a:pt x="7813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91" name=""/>
              <p:cNvSpPr/>
              <p:nvPr/>
            </p:nvSpPr>
            <p:spPr>
              <a:xfrm>
                <a:off x="5453937" y="4011294"/>
                <a:ext cx="30617" cy="20693"/>
              </a:xfrm>
              <a:custGeom>
                <a:avLst/>
                <a:gdLst/>
                <a:ahLst/>
                <a:cxnLst/>
                <a:pathLst>
                  <a:path w="30617" h="20693">
                    <a:moveTo>
                      <a:pt x="16681" y="0"/>
                    </a:moveTo>
                    <a:lnTo>
                      <a:pt x="0" y="16681"/>
                    </a:lnTo>
                    <a:lnTo>
                      <a:pt x="8446" y="17736"/>
                    </a:lnTo>
                    <a:lnTo>
                      <a:pt x="12458" y="13725"/>
                    </a:lnTo>
                    <a:lnTo>
                      <a:pt x="20904" y="14992"/>
                    </a:lnTo>
                    <a:lnTo>
                      <a:pt x="21959" y="19637"/>
                    </a:lnTo>
                    <a:lnTo>
                      <a:pt x="30617" y="20693"/>
                    </a:lnTo>
                    <a:lnTo>
                      <a:pt x="24493" y="1056"/>
                    </a:lnTo>
                    <a:lnTo>
                      <a:pt x="16681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1970" name=""/>
              <p:cNvSpPr/>
              <p:nvPr/>
            </p:nvSpPr>
            <p:spPr>
              <a:xfrm>
                <a:off x="5429316" y="4006661"/>
                <a:ext cx="24916" cy="20693"/>
              </a:xfrm>
              <a:custGeom>
                <a:avLst/>
                <a:gdLst/>
                <a:ahLst/>
                <a:cxnLst/>
                <a:pathLst>
                  <a:path w="24916" h="20693">
                    <a:moveTo>
                      <a:pt x="24916" y="2111"/>
                    </a:moveTo>
                    <a:lnTo>
                      <a:pt x="7812" y="0"/>
                    </a:lnTo>
                    <a:lnTo>
                      <a:pt x="0" y="18370"/>
                    </a:lnTo>
                    <a:lnTo>
                      <a:pt x="18159" y="20693"/>
                    </a:lnTo>
                    <a:lnTo>
                      <a:pt x="20270" y="16470"/>
                    </a:lnTo>
                    <a:lnTo>
                      <a:pt x="9713" y="14992"/>
                    </a:lnTo>
                    <a:lnTo>
                      <a:pt x="10980" y="12035"/>
                    </a:lnTo>
                    <a:lnTo>
                      <a:pt x="18159" y="12669"/>
                    </a:lnTo>
                    <a:lnTo>
                      <a:pt x="20270" y="8868"/>
                    </a:lnTo>
                    <a:lnTo>
                      <a:pt x="11930" y="8129"/>
                    </a:lnTo>
                    <a:lnTo>
                      <a:pt x="13091" y="5279"/>
                    </a:lnTo>
                    <a:lnTo>
                      <a:pt x="22910" y="6229"/>
                    </a:lnTo>
                    <a:lnTo>
                      <a:pt x="24916" y="211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009" name=""/>
              <p:cNvSpPr/>
              <p:nvPr/>
            </p:nvSpPr>
            <p:spPr>
              <a:xfrm>
                <a:off x="5298824" y="3830212"/>
                <a:ext cx="1257048" cy="295275"/>
              </a:xfrm>
              <a:custGeom>
                <a:avLst/>
                <a:gdLst/>
                <a:ahLst/>
                <a:cxnLst/>
                <a:pathLst>
                  <a:path w="1257048" h="295275">
                    <a:moveTo>
                      <a:pt x="334651" y="0"/>
                    </a:moveTo>
                    <a:lnTo>
                      <a:pt x="0" y="134983"/>
                    </a:lnTo>
                    <a:lnTo>
                      <a:pt x="1178312" y="295275"/>
                    </a:lnTo>
                    <a:lnTo>
                      <a:pt x="1257048" y="92801"/>
                    </a:lnTo>
                    <a:lnTo>
                      <a:pt x="334651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0010" name=""/>
              <p:cNvSpPr/>
              <p:nvPr/>
            </p:nvSpPr>
            <p:spPr>
              <a:xfrm>
                <a:off x="6474086" y="3922849"/>
                <a:ext cx="81860" cy="375486"/>
              </a:xfrm>
              <a:custGeom>
                <a:avLst/>
                <a:gdLst/>
                <a:ahLst/>
                <a:cxnLst/>
                <a:pathLst>
                  <a:path w="81860" h="375486">
                    <a:moveTo>
                      <a:pt x="98" y="202866"/>
                    </a:moveTo>
                    <a:lnTo>
                      <a:pt x="988" y="375486"/>
                    </a:lnTo>
                    <a:lnTo>
                      <a:pt x="81756" y="126345"/>
                    </a:lnTo>
                    <a:lnTo>
                      <a:pt x="81756" y="0"/>
                    </a:lnTo>
                    <a:lnTo>
                      <a:pt x="98" y="202866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1975" name=""/>
              <p:cNvSpPr/>
              <p:nvPr/>
            </p:nvSpPr>
            <p:spPr>
              <a:xfrm>
                <a:off x="5546260" y="4029292"/>
                <a:ext cx="112333" cy="25619"/>
              </a:xfrm>
              <a:custGeom>
                <a:avLst/>
                <a:gdLst/>
                <a:ahLst/>
                <a:cxnLst/>
                <a:pathLst>
                  <a:path w="112333" h="25619">
                    <a:moveTo>
                      <a:pt x="0" y="0"/>
                    </a:moveTo>
                    <a:lnTo>
                      <a:pt x="0" y="8727"/>
                    </a:lnTo>
                    <a:lnTo>
                      <a:pt x="112333" y="25619"/>
                    </a:lnTo>
                    <a:lnTo>
                      <a:pt x="112333" y="163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1978" name=""/>
              <p:cNvSpPr/>
              <p:nvPr/>
            </p:nvSpPr>
            <p:spPr>
              <a:xfrm>
                <a:off x="5647114" y="4132010"/>
                <a:ext cx="65399" cy="20020"/>
              </a:xfrm>
              <a:custGeom>
                <a:avLst/>
                <a:gdLst/>
                <a:ahLst/>
                <a:cxnLst/>
                <a:pathLst>
                  <a:path w="65399" h="20020">
                    <a:moveTo>
                      <a:pt x="0" y="0"/>
                    </a:moveTo>
                    <a:lnTo>
                      <a:pt x="0" y="9556"/>
                    </a:lnTo>
                    <a:lnTo>
                      <a:pt x="65652" y="20233"/>
                    </a:lnTo>
                    <a:lnTo>
                      <a:pt x="64991" y="9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201" name=""/>
              <p:cNvSpPr/>
              <p:nvPr/>
            </p:nvSpPr>
            <p:spPr>
              <a:xfrm>
                <a:off x="6006328" y="4153090"/>
                <a:ext cx="14014" cy="19127"/>
              </a:xfrm>
              <a:custGeom>
                <a:avLst/>
                <a:gdLst/>
                <a:ahLst/>
                <a:cxnLst/>
                <a:pathLst>
                  <a:path w="14014" h="19127">
                    <a:moveTo>
                      <a:pt x="0" y="0"/>
                    </a:moveTo>
                    <a:lnTo>
                      <a:pt x="0" y="17334"/>
                    </a:lnTo>
                    <a:lnTo>
                      <a:pt x="14014" y="19127"/>
                    </a:lnTo>
                    <a:lnTo>
                      <a:pt x="14014" y="17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202" name=""/>
              <p:cNvSpPr/>
              <p:nvPr/>
            </p:nvSpPr>
            <p:spPr>
              <a:xfrm>
                <a:off x="5305895" y="4094372"/>
                <a:ext cx="799915" cy="137026"/>
              </a:xfrm>
              <a:custGeom>
                <a:avLst/>
                <a:gdLst/>
                <a:ahLst/>
                <a:cxnLst/>
                <a:pathLst>
                  <a:path w="799915" h="137026">
                    <a:moveTo>
                      <a:pt x="0" y="6228"/>
                    </a:moveTo>
                    <a:lnTo>
                      <a:pt x="0" y="0"/>
                    </a:lnTo>
                    <a:lnTo>
                      <a:pt x="799915" y="129908"/>
                    </a:lnTo>
                    <a:lnTo>
                      <a:pt x="799915" y="137026"/>
                    </a:lnTo>
                    <a:lnTo>
                      <a:pt x="0" y="6228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1983" name=""/>
              <p:cNvSpPr/>
              <p:nvPr/>
            </p:nvSpPr>
            <p:spPr>
              <a:xfrm>
                <a:off x="6432068" y="4220620"/>
                <a:ext cx="28473" cy="39150"/>
              </a:xfrm>
              <a:custGeom>
                <a:avLst/>
                <a:gdLst/>
                <a:ahLst/>
                <a:cxnLst/>
                <a:pathLst>
                  <a:path w="28473" h="39150">
                    <a:moveTo>
                      <a:pt x="0" y="0"/>
                    </a:moveTo>
                    <a:lnTo>
                      <a:pt x="0" y="35591"/>
                    </a:lnTo>
                    <a:lnTo>
                      <a:pt x="28473" y="39150"/>
                    </a:lnTo>
                    <a:lnTo>
                      <a:pt x="28473" y="35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0204" name=""/>
              <p:cNvSpPr/>
              <p:nvPr/>
            </p:nvSpPr>
            <p:spPr>
              <a:xfrm>
                <a:off x="6306864" y="4120176"/>
                <a:ext cx="150668" cy="34405"/>
              </a:xfrm>
              <a:custGeom>
                <a:avLst/>
                <a:gdLst/>
                <a:ahLst/>
                <a:cxnLst/>
                <a:pathLst>
                  <a:path w="150668" h="34405">
                    <a:moveTo>
                      <a:pt x="-392" y="-44"/>
                    </a:moveTo>
                    <a:lnTo>
                      <a:pt x="150276" y="21311"/>
                    </a:lnTo>
                    <a:lnTo>
                      <a:pt x="150276" y="34361"/>
                    </a:lnTo>
                    <a:lnTo>
                      <a:pt x="-392" y="11820"/>
                    </a:lnTo>
                    <a:lnTo>
                      <a:pt x="-392" y="-44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0221" name=""/>
              <p:cNvSpPr/>
              <p:nvPr/>
            </p:nvSpPr>
            <p:spPr>
              <a:xfrm>
                <a:off x="5347209" y="3948039"/>
                <a:ext cx="1129140" cy="154822"/>
              </a:xfrm>
              <a:custGeom>
                <a:avLst/>
                <a:gdLst/>
                <a:ahLst/>
                <a:cxnLst/>
                <a:pathLst>
                  <a:path w="1129140" h="154822">
                    <a:moveTo>
                      <a:pt x="0" y="6228"/>
                    </a:moveTo>
                    <a:lnTo>
                      <a:pt x="19184" y="0"/>
                    </a:lnTo>
                    <a:lnTo>
                      <a:pt x="1129140" y="148809"/>
                    </a:lnTo>
                    <a:lnTo>
                      <a:pt x="1126267" y="155019"/>
                    </a:lnTo>
                    <a:lnTo>
                      <a:pt x="0" y="6228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1991" name=""/>
              <p:cNvSpPr/>
              <p:nvPr/>
            </p:nvSpPr>
            <p:spPr>
              <a:xfrm>
                <a:off x="5675063" y="4035240"/>
                <a:ext cx="531189" cy="98766"/>
              </a:xfrm>
              <a:custGeom>
                <a:avLst/>
                <a:gdLst/>
                <a:ahLst/>
                <a:cxnLst/>
                <a:pathLst>
                  <a:path w="531189" h="98766">
                    <a:moveTo>
                      <a:pt x="0" y="-231"/>
                    </a:moveTo>
                    <a:lnTo>
                      <a:pt x="531189" y="73819"/>
                    </a:lnTo>
                    <a:lnTo>
                      <a:pt x="531189" y="99128"/>
                    </a:lnTo>
                    <a:lnTo>
                      <a:pt x="0" y="25309"/>
                    </a:lnTo>
                    <a:lnTo>
                      <a:pt x="0" y="-23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93" name=""/>
              <p:cNvSpPr/>
              <p:nvPr/>
            </p:nvSpPr>
            <p:spPr>
              <a:xfrm>
                <a:off x="5674401" y="4057369"/>
                <a:ext cx="531189" cy="94093"/>
              </a:xfrm>
              <a:custGeom>
                <a:avLst/>
                <a:gdLst/>
                <a:ahLst/>
                <a:cxnLst/>
                <a:pathLst>
                  <a:path w="531189" h="94093">
                    <a:moveTo>
                      <a:pt x="0" y="-128"/>
                    </a:moveTo>
                    <a:lnTo>
                      <a:pt x="531189" y="77479"/>
                    </a:lnTo>
                    <a:lnTo>
                      <a:pt x="531189" y="93877"/>
                    </a:lnTo>
                    <a:lnTo>
                      <a:pt x="0" y="13732"/>
                    </a:lnTo>
                    <a:lnTo>
                      <a:pt x="0" y="-128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0316" name="Ellipse"/>
              <p:cNvSpPr/>
              <p:nvPr/>
            </p:nvSpPr>
            <p:spPr>
              <a:xfrm>
                <a:off x="5550881" y="4059050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1998" name=""/>
              <p:cNvSpPr/>
              <p:nvPr/>
            </p:nvSpPr>
            <p:spPr>
              <a:xfrm>
                <a:off x="5767374" y="4152874"/>
                <a:ext cx="65399" cy="20020"/>
              </a:xfrm>
              <a:custGeom>
                <a:avLst/>
                <a:gdLst/>
                <a:ahLst/>
                <a:cxnLst/>
                <a:pathLst>
                  <a:path w="65399" h="20020">
                    <a:moveTo>
                      <a:pt x="0" y="0"/>
                    </a:moveTo>
                    <a:lnTo>
                      <a:pt x="0" y="9556"/>
                    </a:lnTo>
                    <a:lnTo>
                      <a:pt x="65652" y="20233"/>
                    </a:lnTo>
                    <a:lnTo>
                      <a:pt x="64991" y="9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14" name=""/>
              <p:cNvSpPr/>
              <p:nvPr/>
            </p:nvSpPr>
            <p:spPr>
              <a:xfrm>
                <a:off x="5891005" y="4172479"/>
                <a:ext cx="65399" cy="20020"/>
              </a:xfrm>
              <a:custGeom>
                <a:avLst/>
                <a:gdLst/>
                <a:ahLst/>
                <a:cxnLst/>
                <a:pathLst>
                  <a:path w="65399" h="20020">
                    <a:moveTo>
                      <a:pt x="0" y="0"/>
                    </a:moveTo>
                    <a:lnTo>
                      <a:pt x="0" y="9556"/>
                    </a:lnTo>
                    <a:lnTo>
                      <a:pt x="65652" y="20233"/>
                    </a:lnTo>
                    <a:lnTo>
                      <a:pt x="64991" y="9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2001" name="Ellipse"/>
              <p:cNvSpPr/>
              <p:nvPr/>
            </p:nvSpPr>
            <p:spPr>
              <a:xfrm>
                <a:off x="6002930" y="4133898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20" name="Ellipse"/>
              <p:cNvSpPr/>
              <p:nvPr/>
            </p:nvSpPr>
            <p:spPr>
              <a:xfrm>
                <a:off x="6002930" y="4179712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23" name=""/>
              <p:cNvSpPr/>
              <p:nvPr/>
            </p:nvSpPr>
            <p:spPr>
              <a:xfrm>
                <a:off x="6056379" y="4161507"/>
                <a:ext cx="14014" cy="19127"/>
              </a:xfrm>
              <a:custGeom>
                <a:avLst/>
                <a:gdLst/>
                <a:ahLst/>
                <a:cxnLst/>
                <a:pathLst>
                  <a:path w="14014" h="19127">
                    <a:moveTo>
                      <a:pt x="0" y="0"/>
                    </a:moveTo>
                    <a:lnTo>
                      <a:pt x="0" y="17334"/>
                    </a:lnTo>
                    <a:lnTo>
                      <a:pt x="14014" y="19127"/>
                    </a:lnTo>
                    <a:lnTo>
                      <a:pt x="14014" y="17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26" name="Ellipse"/>
              <p:cNvSpPr/>
              <p:nvPr/>
            </p:nvSpPr>
            <p:spPr>
              <a:xfrm>
                <a:off x="6052981" y="4142314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29" name="Ellipse"/>
              <p:cNvSpPr/>
              <p:nvPr/>
            </p:nvSpPr>
            <p:spPr>
              <a:xfrm>
                <a:off x="6052981" y="4188137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32" name=""/>
              <p:cNvSpPr/>
              <p:nvPr/>
            </p:nvSpPr>
            <p:spPr>
              <a:xfrm>
                <a:off x="6104669" y="4168859"/>
                <a:ext cx="14014" cy="19127"/>
              </a:xfrm>
              <a:custGeom>
                <a:avLst/>
                <a:gdLst/>
                <a:ahLst/>
                <a:cxnLst/>
                <a:pathLst>
                  <a:path w="14014" h="19127">
                    <a:moveTo>
                      <a:pt x="0" y="0"/>
                    </a:moveTo>
                    <a:lnTo>
                      <a:pt x="0" y="17334"/>
                    </a:lnTo>
                    <a:lnTo>
                      <a:pt x="14014" y="19127"/>
                    </a:lnTo>
                    <a:lnTo>
                      <a:pt x="14014" y="17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35" name="Ellipse"/>
              <p:cNvSpPr/>
              <p:nvPr/>
            </p:nvSpPr>
            <p:spPr>
              <a:xfrm>
                <a:off x="6101272" y="4149658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38" name="Ellipse"/>
              <p:cNvSpPr/>
              <p:nvPr/>
            </p:nvSpPr>
            <p:spPr>
              <a:xfrm>
                <a:off x="6101272" y="4195473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41" name=""/>
              <p:cNvSpPr/>
              <p:nvPr/>
            </p:nvSpPr>
            <p:spPr>
              <a:xfrm>
                <a:off x="6158538" y="4177010"/>
                <a:ext cx="14014" cy="19127"/>
              </a:xfrm>
              <a:custGeom>
                <a:avLst/>
                <a:gdLst/>
                <a:ahLst/>
                <a:cxnLst/>
                <a:pathLst>
                  <a:path w="14014" h="19127">
                    <a:moveTo>
                      <a:pt x="0" y="0"/>
                    </a:moveTo>
                    <a:lnTo>
                      <a:pt x="0" y="17334"/>
                    </a:lnTo>
                    <a:lnTo>
                      <a:pt x="14014" y="19127"/>
                    </a:lnTo>
                    <a:lnTo>
                      <a:pt x="14014" y="17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44" name="Ellipse"/>
              <p:cNvSpPr/>
              <p:nvPr/>
            </p:nvSpPr>
            <p:spPr>
              <a:xfrm>
                <a:off x="6155140" y="4157809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47" name="Ellipse"/>
              <p:cNvSpPr/>
              <p:nvPr/>
            </p:nvSpPr>
            <p:spPr>
              <a:xfrm>
                <a:off x="6155140" y="4203641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50" name=""/>
              <p:cNvSpPr/>
              <p:nvPr/>
            </p:nvSpPr>
            <p:spPr>
              <a:xfrm>
                <a:off x="6200114" y="4199968"/>
                <a:ext cx="65565" cy="20020"/>
              </a:xfrm>
              <a:custGeom>
                <a:avLst/>
                <a:gdLst/>
                <a:ahLst/>
                <a:cxnLst/>
                <a:pathLst>
                  <a:path w="65565" h="20020">
                    <a:moveTo>
                      <a:pt x="0" y="0"/>
                    </a:moveTo>
                    <a:lnTo>
                      <a:pt x="0" y="9556"/>
                    </a:lnTo>
                    <a:lnTo>
                      <a:pt x="65651" y="20233"/>
                    </a:lnTo>
                    <a:lnTo>
                      <a:pt x="65651" y="88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53" name=""/>
              <p:cNvSpPr/>
              <p:nvPr/>
            </p:nvSpPr>
            <p:spPr>
              <a:xfrm>
                <a:off x="6200114" y="4172479"/>
                <a:ext cx="65565" cy="20020"/>
              </a:xfrm>
              <a:custGeom>
                <a:avLst/>
                <a:gdLst/>
                <a:ahLst/>
                <a:cxnLst/>
                <a:pathLst>
                  <a:path w="65565" h="20020">
                    <a:moveTo>
                      <a:pt x="0" y="0"/>
                    </a:moveTo>
                    <a:lnTo>
                      <a:pt x="0" y="9556"/>
                    </a:lnTo>
                    <a:lnTo>
                      <a:pt x="65651" y="20233"/>
                    </a:lnTo>
                    <a:lnTo>
                      <a:pt x="65651" y="109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56" name=""/>
              <p:cNvSpPr/>
              <p:nvPr/>
            </p:nvSpPr>
            <p:spPr>
              <a:xfrm>
                <a:off x="5995518" y="4198453"/>
                <a:ext cx="269269" cy="45545"/>
              </a:xfrm>
              <a:custGeom>
                <a:avLst/>
                <a:gdLst/>
                <a:ahLst/>
                <a:cxnLst/>
                <a:pathLst>
                  <a:path w="269269" h="45545">
                    <a:moveTo>
                      <a:pt x="0" y="0"/>
                    </a:moveTo>
                    <a:lnTo>
                      <a:pt x="696" y="4499"/>
                    </a:lnTo>
                    <a:lnTo>
                      <a:pt x="269269" y="45650"/>
                    </a:lnTo>
                    <a:lnTo>
                      <a:pt x="269269" y="385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2017" name="Ellipse"/>
              <p:cNvSpPr/>
              <p:nvPr/>
            </p:nvSpPr>
            <p:spPr>
              <a:xfrm>
                <a:off x="6325469" y="4217521"/>
                <a:ext cx="27746" cy="16900"/>
              </a:xfrm>
              <a:custGeom>
                <a:avLst/>
                <a:gdLst/>
                <a:ahLst/>
                <a:cxnLst/>
                <a:pathLst>
                  <a:path w="27746" h="16900">
                    <a:moveTo>
                      <a:pt x="0" y="8450"/>
                    </a:moveTo>
                    <a:cubicBezTo>
                      <a:pt x="0" y="3783"/>
                      <a:pt x="6211" y="0"/>
                      <a:pt x="13873" y="0"/>
                    </a:cubicBezTo>
                    <a:cubicBezTo>
                      <a:pt x="21535" y="0"/>
                      <a:pt x="27746" y="3783"/>
                      <a:pt x="27746" y="8450"/>
                    </a:cubicBezTo>
                    <a:cubicBezTo>
                      <a:pt x="27746" y="13117"/>
                      <a:pt x="21535" y="16900"/>
                      <a:pt x="13873" y="16900"/>
                    </a:cubicBezTo>
                    <a:cubicBezTo>
                      <a:pt x="6211" y="16900"/>
                      <a:pt x="0" y="13117"/>
                      <a:pt x="0" y="8450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2020" name=""/>
              <p:cNvSpPr/>
              <p:nvPr/>
            </p:nvSpPr>
            <p:spPr>
              <a:xfrm>
                <a:off x="6306559" y="4240858"/>
                <a:ext cx="65565" cy="20020"/>
              </a:xfrm>
              <a:custGeom>
                <a:avLst/>
                <a:gdLst/>
                <a:ahLst/>
                <a:cxnLst/>
                <a:pathLst>
                  <a:path w="65565" h="20020">
                    <a:moveTo>
                      <a:pt x="0" y="0"/>
                    </a:moveTo>
                    <a:lnTo>
                      <a:pt x="0" y="9556"/>
                    </a:lnTo>
                    <a:lnTo>
                      <a:pt x="65651" y="20233"/>
                    </a:lnTo>
                    <a:lnTo>
                      <a:pt x="65651" y="88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62" name=""/>
              <p:cNvSpPr/>
              <p:nvPr/>
            </p:nvSpPr>
            <p:spPr>
              <a:xfrm>
                <a:off x="6306559" y="4140353"/>
                <a:ext cx="65565" cy="21522"/>
              </a:xfrm>
              <a:custGeom>
                <a:avLst/>
                <a:gdLst/>
                <a:ahLst/>
                <a:cxnLst/>
                <a:pathLst>
                  <a:path w="65565" h="21522">
                    <a:moveTo>
                      <a:pt x="0" y="45"/>
                    </a:moveTo>
                    <a:lnTo>
                      <a:pt x="0" y="11057"/>
                    </a:lnTo>
                    <a:lnTo>
                      <a:pt x="65651" y="21735"/>
                    </a:lnTo>
                    <a:lnTo>
                      <a:pt x="65651" y="1032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65" name=""/>
              <p:cNvSpPr/>
              <p:nvPr/>
            </p:nvSpPr>
            <p:spPr>
              <a:xfrm>
                <a:off x="6383593" y="4153138"/>
                <a:ext cx="65565" cy="21021"/>
              </a:xfrm>
              <a:custGeom>
                <a:avLst/>
                <a:gdLst/>
                <a:ahLst/>
                <a:cxnLst/>
                <a:pathLst>
                  <a:path w="65565" h="21021">
                    <a:moveTo>
                      <a:pt x="0" y="-235"/>
                    </a:moveTo>
                    <a:lnTo>
                      <a:pt x="0" y="10557"/>
                    </a:lnTo>
                    <a:lnTo>
                      <a:pt x="65651" y="21234"/>
                    </a:lnTo>
                    <a:lnTo>
                      <a:pt x="65651" y="9819"/>
                    </a:lnTo>
                    <a:lnTo>
                      <a:pt x="0" y="-235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2025" name=""/>
              <p:cNvSpPr/>
              <p:nvPr/>
            </p:nvSpPr>
            <p:spPr>
              <a:xfrm>
                <a:off x="5679322" y="4107360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36" name="Ellipse"/>
              <p:cNvSpPr/>
              <p:nvPr/>
            </p:nvSpPr>
            <p:spPr>
              <a:xfrm>
                <a:off x="5644227" y="4103243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192" name=""/>
              <p:cNvSpPr/>
              <p:nvPr/>
            </p:nvSpPr>
            <p:spPr>
              <a:xfrm>
                <a:off x="5585978" y="4093615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13" name="Ellipse"/>
              <p:cNvSpPr/>
              <p:nvPr/>
            </p:nvSpPr>
            <p:spPr>
              <a:xfrm>
                <a:off x="5550873" y="4089507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24" name=""/>
              <p:cNvSpPr/>
              <p:nvPr/>
            </p:nvSpPr>
            <p:spPr>
              <a:xfrm>
                <a:off x="5502979" y="4082282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27" name="Ellipse"/>
              <p:cNvSpPr/>
              <p:nvPr/>
            </p:nvSpPr>
            <p:spPr>
              <a:xfrm>
                <a:off x="5467874" y="4078164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42" name=""/>
              <p:cNvSpPr/>
              <p:nvPr/>
            </p:nvSpPr>
            <p:spPr>
              <a:xfrm>
                <a:off x="5679322" y="4082282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45" name="Ellipse"/>
              <p:cNvSpPr/>
              <p:nvPr/>
            </p:nvSpPr>
            <p:spPr>
              <a:xfrm>
                <a:off x="5644227" y="4078164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51" name=""/>
              <p:cNvSpPr/>
              <p:nvPr/>
            </p:nvSpPr>
            <p:spPr>
              <a:xfrm>
                <a:off x="5801196" y="4129109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54" name="Ellipse"/>
              <p:cNvSpPr/>
              <p:nvPr/>
            </p:nvSpPr>
            <p:spPr>
              <a:xfrm>
                <a:off x="5766092" y="4124992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2036" name=""/>
              <p:cNvSpPr/>
              <p:nvPr/>
            </p:nvSpPr>
            <p:spPr>
              <a:xfrm>
                <a:off x="5801196" y="4104031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63" name="Ellipse"/>
              <p:cNvSpPr/>
              <p:nvPr/>
            </p:nvSpPr>
            <p:spPr>
              <a:xfrm>
                <a:off x="5766092" y="4099913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05" name=""/>
              <p:cNvSpPr/>
              <p:nvPr/>
            </p:nvSpPr>
            <p:spPr>
              <a:xfrm>
                <a:off x="5924819" y="4120889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08" name="Ellipse"/>
              <p:cNvSpPr/>
              <p:nvPr/>
            </p:nvSpPr>
            <p:spPr>
              <a:xfrm>
                <a:off x="5889723" y="4116773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2041" name=""/>
              <p:cNvSpPr/>
              <p:nvPr/>
            </p:nvSpPr>
            <p:spPr>
              <a:xfrm>
                <a:off x="5924819" y="4145959"/>
                <a:ext cx="32896" cy="16247"/>
              </a:xfrm>
              <a:custGeom>
                <a:avLst/>
                <a:gdLst/>
                <a:ahLst/>
                <a:cxnLst/>
                <a:pathLst>
                  <a:path w="32896" h="16247">
                    <a:moveTo>
                      <a:pt x="0" y="0"/>
                    </a:moveTo>
                    <a:lnTo>
                      <a:pt x="0" y="10991"/>
                    </a:lnTo>
                    <a:lnTo>
                      <a:pt x="32896" y="16247"/>
                    </a:lnTo>
                    <a:lnTo>
                      <a:pt x="32896" y="47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2043" name="Ellipse"/>
              <p:cNvSpPr/>
              <p:nvPr/>
            </p:nvSpPr>
            <p:spPr>
              <a:xfrm>
                <a:off x="5889723" y="4141842"/>
                <a:ext cx="20810" cy="12675"/>
              </a:xfrm>
              <a:custGeom>
                <a:avLst/>
                <a:gdLst/>
                <a:ahLst/>
                <a:cxnLst/>
                <a:pathLst>
                  <a:path w="20810" h="12675">
                    <a:moveTo>
                      <a:pt x="0" y="6337"/>
                    </a:moveTo>
                    <a:cubicBezTo>
                      <a:pt x="0" y="2837"/>
                      <a:pt x="4658" y="0"/>
                      <a:pt x="10405" y="0"/>
                    </a:cubicBezTo>
                    <a:cubicBezTo>
                      <a:pt x="16151" y="0"/>
                      <a:pt x="20810" y="2837"/>
                      <a:pt x="20810" y="6337"/>
                    </a:cubicBezTo>
                    <a:cubicBezTo>
                      <a:pt x="20810" y="9837"/>
                      <a:pt x="16151" y="12675"/>
                      <a:pt x="10405" y="12675"/>
                    </a:cubicBezTo>
                    <a:cubicBezTo>
                      <a:pt x="4658" y="12675"/>
                      <a:pt x="0" y="9837"/>
                      <a:pt x="0" y="6337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4264" name="Text 4264"/>
              <p:cNvSpPr txBox="1"/>
              <p:nvPr/>
            </p:nvSpPr>
            <p:spPr>
              <a:xfrm>
                <a:off x="5308110" y="4280305"/>
                <a:ext cx="1236132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192.168.0.1</a:t>
                </a:r>
              </a:p>
            </p:txBody>
          </p:sp>
        </p:grpSp>
        <p:grpSp>
          <p:nvGrpSpPr>
            <p:cNvPr id="10378" name=""/>
            <p:cNvGrpSpPr/>
            <p:nvPr/>
          </p:nvGrpSpPr>
          <p:grpSpPr>
            <a:xfrm>
              <a:off x="2910961" y="2045530"/>
              <a:ext cx="1402876" cy="731093"/>
              <a:chOff x="2910961" y="2045530"/>
              <a:chExt cx="1402876" cy="731093"/>
            </a:xfrm>
          </p:grpSpPr>
          <p:sp>
            <p:nvSpPr>
              <p:cNvPr id="12048" name=""/>
              <p:cNvSpPr/>
              <p:nvPr/>
            </p:nvSpPr>
            <p:spPr>
              <a:xfrm>
                <a:off x="3214481" y="2401934"/>
                <a:ext cx="810859" cy="132887"/>
              </a:xfrm>
              <a:custGeom>
                <a:avLst/>
                <a:gdLst/>
                <a:ahLst/>
                <a:cxnLst/>
                <a:pathLst>
                  <a:path w="810859" h="132887">
                    <a:moveTo>
                      <a:pt x="0" y="0"/>
                    </a:moveTo>
                    <a:lnTo>
                      <a:pt x="0" y="132887"/>
                    </a:lnTo>
                    <a:lnTo>
                      <a:pt x="810859" y="132887"/>
                    </a:lnTo>
                    <a:lnTo>
                      <a:pt x="81085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0244" name=""/>
              <p:cNvSpPr/>
              <p:nvPr/>
            </p:nvSpPr>
            <p:spPr>
              <a:xfrm>
                <a:off x="2944221" y="2396123"/>
                <a:ext cx="1342000" cy="49218"/>
              </a:xfrm>
              <a:custGeom>
                <a:avLst/>
                <a:gdLst/>
                <a:ahLst/>
                <a:cxnLst/>
                <a:pathLst>
                  <a:path w="1342000" h="49218">
                    <a:moveTo>
                      <a:pt x="0" y="49584"/>
                    </a:moveTo>
                    <a:lnTo>
                      <a:pt x="301868" y="49584"/>
                    </a:lnTo>
                    <a:lnTo>
                      <a:pt x="301868" y="31171"/>
                    </a:lnTo>
                    <a:lnTo>
                      <a:pt x="1033570" y="31171"/>
                    </a:lnTo>
                    <a:lnTo>
                      <a:pt x="1033570" y="49584"/>
                    </a:lnTo>
                    <a:lnTo>
                      <a:pt x="1342000" y="49584"/>
                    </a:lnTo>
                    <a:lnTo>
                      <a:pt x="1342000" y="0"/>
                    </a:lnTo>
                    <a:lnTo>
                      <a:pt x="0" y="0"/>
                    </a:lnTo>
                    <a:lnTo>
                      <a:pt x="0" y="49584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noFill/>
                <a:miter lim="800000"/>
              </a:ln>
            </p:spPr>
          </p:sp>
          <p:sp>
            <p:nvSpPr>
              <p:cNvPr id="10233" name=""/>
              <p:cNvSpPr/>
              <p:nvPr/>
            </p:nvSpPr>
            <p:spPr>
              <a:xfrm>
                <a:off x="2911725" y="2045146"/>
                <a:ext cx="75159" cy="411889"/>
              </a:xfrm>
              <a:custGeom>
                <a:avLst/>
                <a:gdLst/>
                <a:ahLst/>
                <a:cxnLst/>
                <a:pathLst>
                  <a:path w="75159" h="411889">
                    <a:moveTo>
                      <a:pt x="4067" y="222164"/>
                    </a:moveTo>
                    <a:cubicBezTo>
                      <a:pt x="-5494" y="305567"/>
                      <a:pt x="2427" y="412469"/>
                      <a:pt x="10630" y="412469"/>
                    </a:cubicBezTo>
                    <a:cubicBezTo>
                      <a:pt x="18833" y="412469"/>
                      <a:pt x="31410" y="410830"/>
                      <a:pt x="31410" y="410830"/>
                    </a:cubicBezTo>
                    <a:lnTo>
                      <a:pt x="75159" y="0"/>
                    </a:lnTo>
                    <a:cubicBezTo>
                      <a:pt x="75159" y="0"/>
                      <a:pt x="64222" y="506"/>
                      <a:pt x="64222" y="506"/>
                    </a:cubicBezTo>
                    <a:cubicBezTo>
                      <a:pt x="43442" y="12169"/>
                      <a:pt x="13629" y="138759"/>
                      <a:pt x="4067" y="2221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41" name=""/>
              <p:cNvSpPr/>
              <p:nvPr/>
            </p:nvSpPr>
            <p:spPr>
              <a:xfrm flipH="true">
                <a:off x="4238311" y="2046788"/>
                <a:ext cx="75159" cy="411889"/>
              </a:xfrm>
              <a:custGeom>
                <a:avLst/>
                <a:gdLst/>
                <a:ahLst/>
                <a:cxnLst/>
                <a:pathLst>
                  <a:path w="75159" h="411889">
                    <a:moveTo>
                      <a:pt x="4067" y="222164"/>
                    </a:moveTo>
                    <a:cubicBezTo>
                      <a:pt x="-5494" y="305567"/>
                      <a:pt x="2427" y="412469"/>
                      <a:pt x="10630" y="412469"/>
                    </a:cubicBezTo>
                    <a:cubicBezTo>
                      <a:pt x="18833" y="412469"/>
                      <a:pt x="31410" y="410830"/>
                      <a:pt x="31410" y="410830"/>
                    </a:cubicBezTo>
                    <a:lnTo>
                      <a:pt x="75159" y="0"/>
                    </a:lnTo>
                    <a:cubicBezTo>
                      <a:pt x="75159" y="0"/>
                      <a:pt x="64222" y="506"/>
                      <a:pt x="64222" y="506"/>
                    </a:cubicBezTo>
                    <a:cubicBezTo>
                      <a:pt x="43442" y="12169"/>
                      <a:pt x="13629" y="138759"/>
                      <a:pt x="4067" y="2221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55" name=""/>
              <p:cNvSpPr/>
              <p:nvPr/>
            </p:nvSpPr>
            <p:spPr>
              <a:xfrm flipH="true">
                <a:off x="4005784" y="2480633"/>
                <a:ext cx="283820" cy="146013"/>
              </a:xfrm>
              <a:custGeom>
                <a:avLst/>
                <a:gdLst/>
                <a:ahLst/>
                <a:cxnLst/>
                <a:pathLst>
                  <a:path w="283820" h="146013">
                    <a:moveTo>
                      <a:pt x="0" y="0"/>
                    </a:moveTo>
                    <a:lnTo>
                      <a:pt x="6562" y="100076"/>
                    </a:lnTo>
                    <a:cubicBezTo>
                      <a:pt x="6562" y="100076"/>
                      <a:pt x="13124" y="123044"/>
                      <a:pt x="34452" y="134528"/>
                    </a:cubicBezTo>
                    <a:cubicBezTo>
                      <a:pt x="55780" y="146013"/>
                      <a:pt x="282180" y="146013"/>
                      <a:pt x="282180" y="146013"/>
                    </a:cubicBezTo>
                    <a:lnTo>
                      <a:pt x="283820" y="475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 w="8580" cap="flat">
                <a:noFill/>
                <a:miter lim="800000"/>
              </a:ln>
            </p:spPr>
          </p:sp>
          <p:sp>
            <p:nvSpPr>
              <p:cNvPr id="12058" name=""/>
              <p:cNvSpPr/>
              <p:nvPr/>
            </p:nvSpPr>
            <p:spPr>
              <a:xfrm flipH="true">
                <a:off x="4005784" y="2472428"/>
                <a:ext cx="283820" cy="146013"/>
              </a:xfrm>
              <a:custGeom>
                <a:avLst/>
                <a:gdLst/>
                <a:ahLst/>
                <a:cxnLst/>
                <a:pathLst>
                  <a:path w="283820" h="146013">
                    <a:moveTo>
                      <a:pt x="0" y="0"/>
                    </a:moveTo>
                    <a:lnTo>
                      <a:pt x="6562" y="100076"/>
                    </a:lnTo>
                    <a:cubicBezTo>
                      <a:pt x="6562" y="100076"/>
                      <a:pt x="13124" y="123044"/>
                      <a:pt x="34452" y="134528"/>
                    </a:cubicBezTo>
                    <a:cubicBezTo>
                      <a:pt x="55780" y="146013"/>
                      <a:pt x="282180" y="146013"/>
                      <a:pt x="282180" y="146013"/>
                    </a:cubicBezTo>
                    <a:lnTo>
                      <a:pt x="283820" y="4757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62" name=""/>
              <p:cNvSpPr/>
              <p:nvPr/>
            </p:nvSpPr>
            <p:spPr>
              <a:xfrm>
                <a:off x="3216948" y="2466325"/>
                <a:ext cx="36093" cy="80389"/>
              </a:xfrm>
              <a:custGeom>
                <a:avLst/>
                <a:gdLst/>
                <a:ahLst/>
                <a:cxnLst/>
                <a:pathLst>
                  <a:path w="36093" h="80389">
                    <a:moveTo>
                      <a:pt x="1641" y="80389"/>
                    </a:moveTo>
                    <a:lnTo>
                      <a:pt x="-102" y="63117"/>
                    </a:lnTo>
                    <a:lnTo>
                      <a:pt x="8203" y="0"/>
                    </a:lnTo>
                    <a:lnTo>
                      <a:pt x="20507" y="17226"/>
                    </a:lnTo>
                    <a:lnTo>
                      <a:pt x="36093" y="17226"/>
                    </a:lnTo>
                    <a:lnTo>
                      <a:pt x="36093" y="45936"/>
                    </a:lnTo>
                    <a:lnTo>
                      <a:pt x="1641" y="80389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383B3B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67" name=""/>
              <p:cNvSpPr/>
              <p:nvPr/>
            </p:nvSpPr>
            <p:spPr>
              <a:xfrm>
                <a:off x="3204256" y="2421225"/>
                <a:ext cx="829502" cy="354366"/>
              </a:xfrm>
              <a:custGeom>
                <a:avLst/>
                <a:gdLst/>
                <a:ahLst/>
                <a:cxnLst/>
                <a:pathLst>
                  <a:path w="829502" h="354366">
                    <a:moveTo>
                      <a:pt x="69539" y="0"/>
                    </a:moveTo>
                    <a:lnTo>
                      <a:pt x="0" y="354366"/>
                    </a:lnTo>
                    <a:lnTo>
                      <a:pt x="829502" y="354366"/>
                    </a:lnTo>
                    <a:lnTo>
                      <a:pt x="753343" y="0"/>
                    </a:lnTo>
                    <a:lnTo>
                      <a:pt x="695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DAEAFD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57" name=""/>
              <p:cNvSpPr/>
              <p:nvPr/>
            </p:nvSpPr>
            <p:spPr>
              <a:xfrm>
                <a:off x="2934254" y="2480633"/>
                <a:ext cx="283820" cy="146013"/>
              </a:xfrm>
              <a:custGeom>
                <a:avLst/>
                <a:gdLst/>
                <a:ahLst/>
                <a:cxnLst/>
                <a:pathLst>
                  <a:path w="283820" h="146013">
                    <a:moveTo>
                      <a:pt x="0" y="0"/>
                    </a:moveTo>
                    <a:lnTo>
                      <a:pt x="6562" y="100076"/>
                    </a:lnTo>
                    <a:cubicBezTo>
                      <a:pt x="6562" y="100076"/>
                      <a:pt x="13124" y="123044"/>
                      <a:pt x="34452" y="134528"/>
                    </a:cubicBezTo>
                    <a:cubicBezTo>
                      <a:pt x="55780" y="146013"/>
                      <a:pt x="282180" y="146013"/>
                      <a:pt x="282180" y="146013"/>
                    </a:cubicBezTo>
                    <a:lnTo>
                      <a:pt x="283820" y="475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 w="8580" cap="flat">
                <a:noFill/>
                <a:miter lim="800000"/>
              </a:ln>
            </p:spPr>
          </p:sp>
          <p:sp>
            <p:nvSpPr>
              <p:cNvPr id="10253" name=""/>
              <p:cNvSpPr/>
              <p:nvPr/>
            </p:nvSpPr>
            <p:spPr>
              <a:xfrm>
                <a:off x="2934254" y="2475710"/>
                <a:ext cx="283820" cy="146013"/>
              </a:xfrm>
              <a:custGeom>
                <a:avLst/>
                <a:gdLst/>
                <a:ahLst/>
                <a:cxnLst/>
                <a:pathLst>
                  <a:path w="283820" h="146013">
                    <a:moveTo>
                      <a:pt x="0" y="0"/>
                    </a:moveTo>
                    <a:lnTo>
                      <a:pt x="6562" y="100076"/>
                    </a:lnTo>
                    <a:cubicBezTo>
                      <a:pt x="6562" y="100076"/>
                      <a:pt x="13124" y="123044"/>
                      <a:pt x="34452" y="134528"/>
                    </a:cubicBezTo>
                    <a:cubicBezTo>
                      <a:pt x="55780" y="146013"/>
                      <a:pt x="282180" y="146013"/>
                      <a:pt x="282180" y="146013"/>
                    </a:cubicBezTo>
                    <a:lnTo>
                      <a:pt x="283820" y="4757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48" name=""/>
              <p:cNvSpPr/>
              <p:nvPr/>
            </p:nvSpPr>
            <p:spPr>
              <a:xfrm>
                <a:off x="2936816" y="2451421"/>
                <a:ext cx="291819" cy="72186"/>
              </a:xfrm>
              <a:custGeom>
                <a:avLst/>
                <a:gdLst/>
                <a:ahLst/>
                <a:cxnLst/>
                <a:pathLst>
                  <a:path w="291819" h="72186">
                    <a:moveTo>
                      <a:pt x="2460" y="0"/>
                    </a:moveTo>
                    <a:lnTo>
                      <a:pt x="291205" y="0"/>
                    </a:lnTo>
                    <a:lnTo>
                      <a:pt x="283000" y="72186"/>
                    </a:lnTo>
                    <a:cubicBezTo>
                      <a:pt x="283000" y="72186"/>
                      <a:pt x="50037" y="67264"/>
                      <a:pt x="15585" y="42655"/>
                    </a:cubicBezTo>
                    <a:cubicBezTo>
                      <a:pt x="-9024" y="27890"/>
                      <a:pt x="2460" y="0"/>
                      <a:pt x="2460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 w="8580" cap="flat">
                <a:noFill/>
                <a:miter lim="800000"/>
              </a:ln>
            </p:spPr>
          </p:sp>
          <p:sp>
            <p:nvSpPr>
              <p:cNvPr id="10246" name=""/>
              <p:cNvSpPr/>
              <p:nvPr/>
            </p:nvSpPr>
            <p:spPr>
              <a:xfrm>
                <a:off x="2936816" y="2443220"/>
                <a:ext cx="291819" cy="72186"/>
              </a:xfrm>
              <a:custGeom>
                <a:avLst/>
                <a:gdLst/>
                <a:ahLst/>
                <a:cxnLst/>
                <a:pathLst>
                  <a:path w="291819" h="72186">
                    <a:moveTo>
                      <a:pt x="2460" y="0"/>
                    </a:moveTo>
                    <a:lnTo>
                      <a:pt x="291205" y="0"/>
                    </a:lnTo>
                    <a:lnTo>
                      <a:pt x="283000" y="72186"/>
                    </a:lnTo>
                    <a:cubicBezTo>
                      <a:pt x="283000" y="72186"/>
                      <a:pt x="50037" y="67264"/>
                      <a:pt x="15585" y="42655"/>
                    </a:cubicBezTo>
                    <a:cubicBezTo>
                      <a:pt x="-9024" y="27890"/>
                      <a:pt x="2460" y="0"/>
                      <a:pt x="24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BFBFB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73" name=""/>
              <p:cNvSpPr/>
              <p:nvPr/>
            </p:nvSpPr>
            <p:spPr>
              <a:xfrm>
                <a:off x="2934520" y="2049849"/>
                <a:ext cx="1361403" cy="389365"/>
              </a:xfrm>
              <a:custGeom>
                <a:avLst/>
                <a:gdLst/>
                <a:ahLst/>
                <a:cxnLst/>
                <a:pathLst>
                  <a:path w="1361403" h="389365">
                    <a:moveTo>
                      <a:pt x="54685" y="0"/>
                    </a:moveTo>
                    <a:lnTo>
                      <a:pt x="1301523" y="0"/>
                    </a:lnTo>
                    <a:cubicBezTo>
                      <a:pt x="1301523" y="0"/>
                      <a:pt x="1356205" y="111560"/>
                      <a:pt x="1361403" y="201245"/>
                    </a:cubicBezTo>
                    <a:cubicBezTo>
                      <a:pt x="1364952" y="290930"/>
                      <a:pt x="1349646" y="389365"/>
                      <a:pt x="1349646" y="389365"/>
                    </a:cubicBezTo>
                    <a:lnTo>
                      <a:pt x="1063088" y="389365"/>
                    </a:lnTo>
                    <a:lnTo>
                      <a:pt x="1063088" y="367491"/>
                    </a:lnTo>
                    <a:lnTo>
                      <a:pt x="1054340" y="358741"/>
                    </a:lnTo>
                    <a:lnTo>
                      <a:pt x="306239" y="358741"/>
                    </a:lnTo>
                    <a:lnTo>
                      <a:pt x="297489" y="367491"/>
                    </a:lnTo>
                    <a:lnTo>
                      <a:pt x="297489" y="389365"/>
                    </a:lnTo>
                    <a:lnTo>
                      <a:pt x="8749" y="389365"/>
                    </a:lnTo>
                    <a:cubicBezTo>
                      <a:pt x="8749" y="389365"/>
                      <a:pt x="0" y="293118"/>
                      <a:pt x="0" y="196870"/>
                    </a:cubicBezTo>
                    <a:cubicBezTo>
                      <a:pt x="0" y="100622"/>
                      <a:pt x="54685" y="0"/>
                      <a:pt x="54685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ADBEC6"/>
                  </a:gs>
                  <a:gs pos="95888">
                    <a:srgbClr val="ADBEC6"/>
                  </a:gs>
                  <a:gs pos="0">
                    <a:srgbClr val="EDF0F7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0228" name=""/>
              <p:cNvSpPr/>
              <p:nvPr/>
            </p:nvSpPr>
            <p:spPr>
              <a:xfrm>
                <a:off x="2936020" y="2255946"/>
                <a:ext cx="1358401" cy="47884"/>
              </a:xfrm>
              <a:custGeom>
                <a:avLst/>
                <a:gdLst/>
                <a:ahLst/>
                <a:cxnLst/>
                <a:pathLst>
                  <a:path w="1358401" h="47884">
                    <a:moveTo>
                      <a:pt x="0" y="18046"/>
                    </a:moveTo>
                    <a:lnTo>
                      <a:pt x="0" y="44295"/>
                    </a:lnTo>
                    <a:cubicBezTo>
                      <a:pt x="0" y="44295"/>
                      <a:pt x="508582" y="49217"/>
                      <a:pt x="680842" y="47576"/>
                    </a:cubicBezTo>
                    <a:cubicBezTo>
                      <a:pt x="853100" y="45936"/>
                      <a:pt x="1358401" y="41014"/>
                      <a:pt x="1358401" y="41014"/>
                    </a:cubicBezTo>
                    <a:lnTo>
                      <a:pt x="1358401" y="14765"/>
                    </a:lnTo>
                    <a:cubicBezTo>
                      <a:pt x="1358401" y="14765"/>
                      <a:pt x="831774" y="0"/>
                      <a:pt x="680842" y="0"/>
                    </a:cubicBezTo>
                    <a:cubicBezTo>
                      <a:pt x="529909" y="0"/>
                      <a:pt x="0" y="18046"/>
                      <a:pt x="0" y="1804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225" name=""/>
              <p:cNvSpPr/>
              <p:nvPr/>
            </p:nvSpPr>
            <p:spPr>
              <a:xfrm>
                <a:off x="2937116" y="2159218"/>
                <a:ext cx="1356212" cy="113747"/>
              </a:xfrm>
              <a:custGeom>
                <a:avLst/>
                <a:gdLst/>
                <a:ahLst/>
                <a:cxnLst/>
                <a:pathLst>
                  <a:path w="1356212" h="113747">
                    <a:moveTo>
                      <a:pt x="10937" y="0"/>
                    </a:moveTo>
                    <a:lnTo>
                      <a:pt x="0" y="113747"/>
                    </a:lnTo>
                    <a:lnTo>
                      <a:pt x="1356212" y="113747"/>
                    </a:lnTo>
                    <a:lnTo>
                      <a:pt x="1340898" y="0"/>
                    </a:lnTo>
                    <a:cubicBezTo>
                      <a:pt x="1340898" y="0"/>
                      <a:pt x="1028098" y="87498"/>
                      <a:pt x="678105" y="87498"/>
                    </a:cubicBezTo>
                    <a:cubicBezTo>
                      <a:pt x="328115" y="87498"/>
                      <a:pt x="10937" y="0"/>
                      <a:pt x="1093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DCBD6"/>
                  </a:gs>
                  <a:gs pos="50000">
                    <a:srgbClr val="F7F3FF"/>
                  </a:gs>
                  <a:gs pos="100000">
                    <a:srgbClr val="BDCBD6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81" name=""/>
              <p:cNvSpPr/>
              <p:nvPr/>
            </p:nvSpPr>
            <p:spPr>
              <a:xfrm>
                <a:off x="3191620" y="2630794"/>
                <a:ext cx="44603" cy="117713"/>
              </a:xfrm>
              <a:custGeom>
                <a:avLst/>
                <a:gdLst/>
                <a:ahLst/>
                <a:cxnLst/>
                <a:pathLst>
                  <a:path w="44603" h="117713">
                    <a:moveTo>
                      <a:pt x="21635" y="114841"/>
                    </a:moveTo>
                    <a:cubicBezTo>
                      <a:pt x="21635" y="114841"/>
                      <a:pt x="3589" y="126326"/>
                      <a:pt x="308" y="103357"/>
                    </a:cubicBezTo>
                    <a:cubicBezTo>
                      <a:pt x="-2973" y="80389"/>
                      <a:pt x="23276" y="0"/>
                      <a:pt x="23276" y="0"/>
                    </a:cubicBezTo>
                    <a:lnTo>
                      <a:pt x="44603" y="1641"/>
                    </a:lnTo>
                    <a:lnTo>
                      <a:pt x="21635" y="114841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75" name=""/>
              <p:cNvSpPr/>
              <p:nvPr/>
            </p:nvSpPr>
            <p:spPr>
              <a:xfrm>
                <a:off x="3200230" y="2506110"/>
                <a:ext cx="58958" cy="138630"/>
              </a:xfrm>
              <a:custGeom>
                <a:avLst/>
                <a:gdLst/>
                <a:ahLst/>
                <a:cxnLst/>
                <a:pathLst>
                  <a:path w="58958" h="138630">
                    <a:moveTo>
                      <a:pt x="32709" y="136169"/>
                    </a:moveTo>
                    <a:cubicBezTo>
                      <a:pt x="32709" y="136169"/>
                      <a:pt x="11382" y="146013"/>
                      <a:pt x="1538" y="126326"/>
                    </a:cubicBezTo>
                    <a:cubicBezTo>
                      <a:pt x="-8305" y="106639"/>
                      <a:pt x="31069" y="1641"/>
                      <a:pt x="31069" y="1641"/>
                    </a:cubicBezTo>
                    <a:lnTo>
                      <a:pt x="58958" y="0"/>
                    </a:lnTo>
                    <a:lnTo>
                      <a:pt x="32709" y="136169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80" name=""/>
              <p:cNvSpPr/>
              <p:nvPr/>
            </p:nvSpPr>
            <p:spPr>
              <a:xfrm>
                <a:off x="4036820" y="2540563"/>
                <a:ext cx="78748" cy="31171"/>
              </a:xfrm>
              <a:custGeom>
                <a:avLst/>
                <a:gdLst/>
                <a:ahLst/>
                <a:cxnLst/>
                <a:pathLst>
                  <a:path w="78748" h="31171">
                    <a:moveTo>
                      <a:pt x="0" y="0"/>
                    </a:moveTo>
                    <a:lnTo>
                      <a:pt x="0" y="31171"/>
                    </a:lnTo>
                    <a:lnTo>
                      <a:pt x="78748" y="31171"/>
                    </a:lnTo>
                    <a:lnTo>
                      <a:pt x="787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2B2"/>
              </a:solidFill>
              <a:ln w="8580" cap="flat">
                <a:noFill/>
                <a:miter lim="800000"/>
              </a:ln>
            </p:spPr>
          </p:sp>
          <p:sp>
            <p:nvSpPr>
              <p:cNvPr id="10293" name=""/>
              <p:cNvSpPr/>
              <p:nvPr/>
            </p:nvSpPr>
            <p:spPr>
              <a:xfrm flipH="true">
                <a:off x="4000348" y="2448450"/>
                <a:ext cx="291819" cy="72186"/>
              </a:xfrm>
              <a:custGeom>
                <a:avLst/>
                <a:gdLst/>
                <a:ahLst/>
                <a:cxnLst/>
                <a:pathLst>
                  <a:path w="291819" h="72186">
                    <a:moveTo>
                      <a:pt x="2460" y="0"/>
                    </a:moveTo>
                    <a:lnTo>
                      <a:pt x="291205" y="0"/>
                    </a:lnTo>
                    <a:lnTo>
                      <a:pt x="283000" y="72186"/>
                    </a:lnTo>
                    <a:cubicBezTo>
                      <a:pt x="283000" y="72186"/>
                      <a:pt x="50037" y="67264"/>
                      <a:pt x="15585" y="42655"/>
                    </a:cubicBezTo>
                    <a:cubicBezTo>
                      <a:pt x="-9024" y="27890"/>
                      <a:pt x="2460" y="0"/>
                      <a:pt x="2460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 w="8580" cap="flat">
                <a:noFill/>
                <a:miter lim="800000"/>
              </a:ln>
            </p:spPr>
          </p:sp>
          <p:sp>
            <p:nvSpPr>
              <p:cNvPr id="10296" name=""/>
              <p:cNvSpPr/>
              <p:nvPr/>
            </p:nvSpPr>
            <p:spPr>
              <a:xfrm flipH="true">
                <a:off x="4000348" y="2440245"/>
                <a:ext cx="291819" cy="72186"/>
              </a:xfrm>
              <a:custGeom>
                <a:avLst/>
                <a:gdLst/>
                <a:ahLst/>
                <a:cxnLst/>
                <a:pathLst>
                  <a:path w="291819" h="72186">
                    <a:moveTo>
                      <a:pt x="2460" y="0"/>
                    </a:moveTo>
                    <a:lnTo>
                      <a:pt x="291205" y="0"/>
                    </a:lnTo>
                    <a:lnTo>
                      <a:pt x="283000" y="72186"/>
                    </a:lnTo>
                    <a:cubicBezTo>
                      <a:pt x="283000" y="72186"/>
                      <a:pt x="50037" y="67264"/>
                      <a:pt x="15585" y="42655"/>
                    </a:cubicBezTo>
                    <a:cubicBezTo>
                      <a:pt x="-9024" y="27890"/>
                      <a:pt x="2460" y="0"/>
                      <a:pt x="24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BFBFB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90" name=""/>
              <p:cNvSpPr/>
              <p:nvPr/>
            </p:nvSpPr>
            <p:spPr>
              <a:xfrm>
                <a:off x="4088207" y="2456845"/>
                <a:ext cx="151167" cy="17698"/>
              </a:xfrm>
              <a:custGeom>
                <a:avLst/>
                <a:gdLst/>
                <a:ahLst/>
                <a:cxnLst/>
                <a:pathLst>
                  <a:path w="151167" h="17698">
                    <a:moveTo>
                      <a:pt x="7886" y="47"/>
                    </a:moveTo>
                    <a:cubicBezTo>
                      <a:pt x="7886" y="47"/>
                      <a:pt x="143555" y="164"/>
                      <a:pt x="143555" y="164"/>
                    </a:cubicBezTo>
                    <a:cubicBezTo>
                      <a:pt x="147430" y="139"/>
                      <a:pt x="151167" y="2359"/>
                      <a:pt x="151167" y="8867"/>
                    </a:cubicBezTo>
                    <a:cubicBezTo>
                      <a:pt x="151167" y="15375"/>
                      <a:pt x="147430" y="17874"/>
                      <a:pt x="143555" y="17774"/>
                    </a:cubicBezTo>
                    <a:cubicBezTo>
                      <a:pt x="143555" y="17773"/>
                      <a:pt x="7886" y="17656"/>
                      <a:pt x="7886" y="17656"/>
                    </a:cubicBezTo>
                    <a:cubicBezTo>
                      <a:pt x="4292" y="17774"/>
                      <a:pt x="0" y="16140"/>
                      <a:pt x="0" y="8867"/>
                    </a:cubicBezTo>
                    <a:cubicBezTo>
                      <a:pt x="0" y="1593"/>
                      <a:pt x="4453" y="22"/>
                      <a:pt x="7886" y="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3F3F3F"/>
                  </a:gs>
                </a:gsLst>
                <a:lin ang="27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2508" name=""/>
              <p:cNvSpPr/>
              <p:nvPr/>
            </p:nvSpPr>
            <p:spPr>
              <a:xfrm>
                <a:off x="4084795" y="2453427"/>
                <a:ext cx="151167" cy="17698"/>
              </a:xfrm>
              <a:custGeom>
                <a:avLst/>
                <a:gdLst/>
                <a:ahLst/>
                <a:cxnLst/>
                <a:pathLst>
                  <a:path w="151167" h="17698">
                    <a:moveTo>
                      <a:pt x="7886" y="47"/>
                    </a:moveTo>
                    <a:cubicBezTo>
                      <a:pt x="7886" y="47"/>
                      <a:pt x="143555" y="164"/>
                      <a:pt x="143555" y="164"/>
                    </a:cubicBezTo>
                    <a:cubicBezTo>
                      <a:pt x="147430" y="139"/>
                      <a:pt x="151167" y="2359"/>
                      <a:pt x="151167" y="8867"/>
                    </a:cubicBezTo>
                    <a:cubicBezTo>
                      <a:pt x="151167" y="15375"/>
                      <a:pt x="147430" y="17874"/>
                      <a:pt x="143555" y="17774"/>
                    </a:cubicBezTo>
                    <a:cubicBezTo>
                      <a:pt x="143555" y="17773"/>
                      <a:pt x="7886" y="17656"/>
                      <a:pt x="7886" y="17656"/>
                    </a:cubicBezTo>
                    <a:cubicBezTo>
                      <a:pt x="4292" y="17774"/>
                      <a:pt x="0" y="16140"/>
                      <a:pt x="0" y="8867"/>
                    </a:cubicBezTo>
                    <a:cubicBezTo>
                      <a:pt x="0" y="1593"/>
                      <a:pt x="4453" y="22"/>
                      <a:pt x="7886" y="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50000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2096" name=""/>
              <p:cNvSpPr/>
              <p:nvPr/>
            </p:nvSpPr>
            <p:spPr>
              <a:xfrm flipH="true">
                <a:off x="3974858" y="2444349"/>
                <a:ext cx="36093" cy="80389"/>
              </a:xfrm>
              <a:custGeom>
                <a:avLst/>
                <a:gdLst/>
                <a:ahLst/>
                <a:cxnLst/>
                <a:pathLst>
                  <a:path w="36093" h="80389">
                    <a:moveTo>
                      <a:pt x="1641" y="80389"/>
                    </a:moveTo>
                    <a:lnTo>
                      <a:pt x="-102" y="63117"/>
                    </a:lnTo>
                    <a:lnTo>
                      <a:pt x="8203" y="0"/>
                    </a:lnTo>
                    <a:lnTo>
                      <a:pt x="20507" y="17226"/>
                    </a:lnTo>
                    <a:lnTo>
                      <a:pt x="36093" y="17226"/>
                    </a:lnTo>
                    <a:lnTo>
                      <a:pt x="36093" y="45936"/>
                    </a:lnTo>
                    <a:lnTo>
                      <a:pt x="1641" y="80389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383B3B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04" name=""/>
              <p:cNvSpPr/>
              <p:nvPr/>
            </p:nvSpPr>
            <p:spPr>
              <a:xfrm flipH="true">
                <a:off x="3998571" y="2630794"/>
                <a:ext cx="44603" cy="117713"/>
              </a:xfrm>
              <a:custGeom>
                <a:avLst/>
                <a:gdLst/>
                <a:ahLst/>
                <a:cxnLst/>
                <a:pathLst>
                  <a:path w="44603" h="117713">
                    <a:moveTo>
                      <a:pt x="21635" y="114841"/>
                    </a:moveTo>
                    <a:cubicBezTo>
                      <a:pt x="21635" y="114841"/>
                      <a:pt x="3589" y="126326"/>
                      <a:pt x="308" y="103357"/>
                    </a:cubicBezTo>
                    <a:cubicBezTo>
                      <a:pt x="-2973" y="80389"/>
                      <a:pt x="23276" y="0"/>
                      <a:pt x="23276" y="0"/>
                    </a:cubicBezTo>
                    <a:lnTo>
                      <a:pt x="44603" y="1641"/>
                    </a:lnTo>
                    <a:lnTo>
                      <a:pt x="21635" y="114841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08" name=""/>
              <p:cNvSpPr/>
              <p:nvPr/>
            </p:nvSpPr>
            <p:spPr>
              <a:xfrm flipH="true">
                <a:off x="3973344" y="2506110"/>
                <a:ext cx="58958" cy="138630"/>
              </a:xfrm>
              <a:custGeom>
                <a:avLst/>
                <a:gdLst/>
                <a:ahLst/>
                <a:cxnLst/>
                <a:pathLst>
                  <a:path w="58958" h="138630">
                    <a:moveTo>
                      <a:pt x="32709" y="136169"/>
                    </a:moveTo>
                    <a:cubicBezTo>
                      <a:pt x="32709" y="136169"/>
                      <a:pt x="11382" y="146013"/>
                      <a:pt x="1538" y="126326"/>
                    </a:cubicBezTo>
                    <a:cubicBezTo>
                      <a:pt x="-8305" y="106639"/>
                      <a:pt x="31069" y="1641"/>
                      <a:pt x="31069" y="1641"/>
                    </a:cubicBezTo>
                    <a:lnTo>
                      <a:pt x="58958" y="0"/>
                    </a:lnTo>
                    <a:lnTo>
                      <a:pt x="32709" y="136169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grpSp>
            <p:nvGrpSpPr>
              <p:cNvPr id="10311" name=""/>
              <p:cNvGrpSpPr/>
              <p:nvPr/>
            </p:nvGrpSpPr>
            <p:grpSpPr>
              <a:xfrm>
                <a:off x="3574924" y="2153558"/>
                <a:ext cx="80594" cy="28306"/>
                <a:chOff x="3574924" y="2153558"/>
                <a:chExt cx="80594" cy="28306"/>
              </a:xfrm>
            </p:grpSpPr>
            <p:sp>
              <p:nvSpPr>
                <p:cNvPr id="10136" name=""/>
                <p:cNvSpPr/>
                <p:nvPr/>
              </p:nvSpPr>
              <p:spPr>
                <a:xfrm>
                  <a:off x="3576404" y="2154385"/>
                  <a:ext cx="79257" cy="27563"/>
                </a:xfrm>
                <a:custGeom>
                  <a:avLst/>
                  <a:gdLst/>
                  <a:ahLst/>
                  <a:cxnLst/>
                  <a:pathLst>
                    <a:path w="79257" h="27563">
                      <a:moveTo>
                        <a:pt x="2524" y="34"/>
                      </a:moveTo>
                      <a:cubicBezTo>
                        <a:pt x="3564" y="34"/>
                        <a:pt x="76496" y="34"/>
                        <a:pt x="76496" y="34"/>
                      </a:cubicBezTo>
                      <a:cubicBezTo>
                        <a:pt x="77468" y="34"/>
                        <a:pt x="79257" y="1758"/>
                        <a:pt x="79257" y="4071"/>
                      </a:cubicBezTo>
                      <a:cubicBezTo>
                        <a:pt x="79257" y="4071"/>
                        <a:pt x="79257" y="23000"/>
                        <a:pt x="79257" y="23000"/>
                      </a:cubicBezTo>
                      <a:cubicBezTo>
                        <a:pt x="79257" y="25781"/>
                        <a:pt x="77679" y="27563"/>
                        <a:pt x="75951" y="27563"/>
                      </a:cubicBezTo>
                      <a:cubicBezTo>
                        <a:pt x="74225" y="27563"/>
                        <a:pt x="4004" y="27563"/>
                        <a:pt x="2615" y="27563"/>
                      </a:cubicBezTo>
                      <a:cubicBezTo>
                        <a:pt x="1226" y="27563"/>
                        <a:pt x="0" y="25231"/>
                        <a:pt x="87" y="23241"/>
                      </a:cubicBezTo>
                      <a:cubicBezTo>
                        <a:pt x="87" y="20945"/>
                        <a:pt x="140" y="5398"/>
                        <a:pt x="0" y="3954"/>
                      </a:cubicBezTo>
                      <a:cubicBezTo>
                        <a:pt x="0" y="2270"/>
                        <a:pt x="1247" y="0"/>
                        <a:pt x="2524" y="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A5A5A5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0139" name=""/>
                <p:cNvSpPr/>
                <p:nvPr/>
              </p:nvSpPr>
              <p:spPr>
                <a:xfrm>
                  <a:off x="3588169" y="2158013"/>
                  <a:ext cx="56384" cy="20695"/>
                </a:xfrm>
                <a:custGeom>
                  <a:avLst/>
                  <a:gdLst/>
                  <a:ahLst/>
                  <a:cxnLst/>
                  <a:pathLst>
                    <a:path w="56384" h="20695">
                      <a:moveTo>
                        <a:pt x="1796" y="26"/>
                      </a:moveTo>
                      <a:cubicBezTo>
                        <a:pt x="2535" y="26"/>
                        <a:pt x="54419" y="26"/>
                        <a:pt x="54419" y="26"/>
                      </a:cubicBezTo>
                      <a:cubicBezTo>
                        <a:pt x="55111" y="26"/>
                        <a:pt x="56384" y="1320"/>
                        <a:pt x="56384" y="3057"/>
                      </a:cubicBezTo>
                      <a:cubicBezTo>
                        <a:pt x="56384" y="3057"/>
                        <a:pt x="56384" y="17269"/>
                        <a:pt x="56384" y="17269"/>
                      </a:cubicBezTo>
                      <a:cubicBezTo>
                        <a:pt x="56384" y="19358"/>
                        <a:pt x="55261" y="20695"/>
                        <a:pt x="54032" y="20695"/>
                      </a:cubicBezTo>
                      <a:cubicBezTo>
                        <a:pt x="52804" y="20695"/>
                        <a:pt x="2849" y="20695"/>
                        <a:pt x="1860" y="20695"/>
                      </a:cubicBezTo>
                      <a:cubicBezTo>
                        <a:pt x="872" y="20695"/>
                        <a:pt x="0" y="18945"/>
                        <a:pt x="62" y="17450"/>
                      </a:cubicBezTo>
                      <a:cubicBezTo>
                        <a:pt x="62" y="15726"/>
                        <a:pt x="100" y="4053"/>
                        <a:pt x="0" y="2969"/>
                      </a:cubicBezTo>
                      <a:cubicBezTo>
                        <a:pt x="0" y="1705"/>
                        <a:pt x="887" y="0"/>
                        <a:pt x="1796" y="26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 w="119" cap="flat">
                  <a:noFill/>
                  <a:miter lim="800000"/>
                </a:ln>
              </p:spPr>
            </p:sp>
            <p:sp>
              <p:nvSpPr>
                <p:cNvPr id="10147" name=""/>
                <p:cNvSpPr/>
                <p:nvPr/>
              </p:nvSpPr>
              <p:spPr>
                <a:xfrm>
                  <a:off x="3600096" y="2157971"/>
                  <a:ext cx="31874" cy="20807"/>
                </a:xfrm>
                <a:custGeom>
                  <a:avLst/>
                  <a:gdLst/>
                  <a:ahLst/>
                  <a:cxnLst/>
                  <a:pathLst>
                    <a:path w="31874" h="20807">
                      <a:moveTo>
                        <a:pt x="11278" y="0"/>
                      </a:moveTo>
                      <a:lnTo>
                        <a:pt x="10840" y="1643"/>
                      </a:lnTo>
                      <a:cubicBezTo>
                        <a:pt x="10840" y="1643"/>
                        <a:pt x="-111" y="3395"/>
                        <a:pt x="0" y="10841"/>
                      </a:cubicBezTo>
                      <a:cubicBezTo>
                        <a:pt x="109" y="17412"/>
                        <a:pt x="11278" y="19383"/>
                        <a:pt x="11278" y="19383"/>
                      </a:cubicBezTo>
                      <a:lnTo>
                        <a:pt x="10840" y="20807"/>
                      </a:lnTo>
                      <a:lnTo>
                        <a:pt x="17849" y="20807"/>
                      </a:lnTo>
                      <a:lnTo>
                        <a:pt x="18396" y="19603"/>
                      </a:lnTo>
                      <a:cubicBezTo>
                        <a:pt x="18396" y="19603"/>
                        <a:pt x="30990" y="17741"/>
                        <a:pt x="31874" y="10841"/>
                      </a:cubicBezTo>
                      <a:cubicBezTo>
                        <a:pt x="32414" y="1095"/>
                        <a:pt x="17082" y="1095"/>
                        <a:pt x="17082" y="1095"/>
                      </a:cubicBezTo>
                      <a:lnTo>
                        <a:pt x="17192" y="0"/>
                      </a:lnTo>
                      <a:lnTo>
                        <a:pt x="1127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4762" cap="flat">
                  <a:noFill/>
                  <a:miter lim="800000"/>
                </a:ln>
              </p:spPr>
            </p:sp>
            <p:sp>
              <p:nvSpPr>
                <p:cNvPr id="10141" name=""/>
                <p:cNvSpPr/>
                <p:nvPr/>
              </p:nvSpPr>
              <p:spPr>
                <a:xfrm>
                  <a:off x="3604287" y="2157931"/>
                  <a:ext cx="13908" cy="14456"/>
                </a:xfrm>
                <a:custGeom>
                  <a:avLst/>
                  <a:gdLst/>
                  <a:ahLst/>
                  <a:cxnLst/>
                  <a:pathLst>
                    <a:path w="13908" h="14456">
                      <a:moveTo>
                        <a:pt x="8323" y="-37"/>
                      </a:moveTo>
                      <a:lnTo>
                        <a:pt x="0" y="14419"/>
                      </a:lnTo>
                      <a:lnTo>
                        <a:pt x="3797" y="14419"/>
                      </a:lnTo>
                      <a:lnTo>
                        <a:pt x="8122" y="7756"/>
                      </a:lnTo>
                      <a:lnTo>
                        <a:pt x="9820" y="7702"/>
                      </a:lnTo>
                      <a:lnTo>
                        <a:pt x="5403" y="14419"/>
                      </a:lnTo>
                      <a:lnTo>
                        <a:pt x="9382" y="14419"/>
                      </a:lnTo>
                      <a:lnTo>
                        <a:pt x="13872" y="7410"/>
                      </a:lnTo>
                      <a:lnTo>
                        <a:pt x="12667" y="6278"/>
                      </a:lnTo>
                      <a:lnTo>
                        <a:pt x="8834" y="6278"/>
                      </a:lnTo>
                      <a:lnTo>
                        <a:pt x="12083" y="0"/>
                      </a:lnTo>
                      <a:lnTo>
                        <a:pt x="8323" y="-37"/>
                      </a:lnTo>
                      <a:close/>
                    </a:path>
                  </a:pathLst>
                </a:custGeom>
                <a:solidFill>
                  <a:srgbClr val="0033CC"/>
                </a:solidFill>
                <a:ln w="4762" cap="flat">
                  <a:noFill/>
                  <a:miter lim="800000"/>
                </a:ln>
              </p:spPr>
            </p:sp>
            <p:sp>
              <p:nvSpPr>
                <p:cNvPr id="10142" name=""/>
                <p:cNvSpPr/>
                <p:nvPr/>
              </p:nvSpPr>
              <p:spPr>
                <a:xfrm>
                  <a:off x="3612531" y="2164055"/>
                  <a:ext cx="16864" cy="14565"/>
                </a:xfrm>
                <a:custGeom>
                  <a:avLst/>
                  <a:gdLst/>
                  <a:ahLst/>
                  <a:cxnLst/>
                  <a:pathLst>
                    <a:path w="16864" h="14565">
                      <a:moveTo>
                        <a:pt x="7776" y="0"/>
                      </a:moveTo>
                      <a:lnTo>
                        <a:pt x="-36" y="14601"/>
                      </a:lnTo>
                      <a:lnTo>
                        <a:pt x="3797" y="14492"/>
                      </a:lnTo>
                      <a:lnTo>
                        <a:pt x="7082" y="8249"/>
                      </a:lnTo>
                      <a:lnTo>
                        <a:pt x="12776" y="8359"/>
                      </a:lnTo>
                      <a:lnTo>
                        <a:pt x="16390" y="3099"/>
                      </a:lnTo>
                      <a:lnTo>
                        <a:pt x="16828" y="36"/>
                      </a:lnTo>
                      <a:lnTo>
                        <a:pt x="7776" y="0"/>
                      </a:lnTo>
                      <a:close/>
                    </a:path>
                  </a:pathLst>
                </a:custGeom>
                <a:solidFill>
                  <a:srgbClr val="0033CC"/>
                </a:solidFill>
                <a:ln w="4762" cap="flat">
                  <a:noFill/>
                  <a:miter lim="800000"/>
                </a:ln>
              </p:spPr>
            </p:sp>
            <p:sp>
              <p:nvSpPr>
                <p:cNvPr id="10143" name=""/>
                <p:cNvSpPr/>
                <p:nvPr/>
              </p:nvSpPr>
              <p:spPr>
                <a:xfrm>
                  <a:off x="3620391" y="2165155"/>
                  <a:ext cx="5694" cy="6023"/>
                </a:xfrm>
                <a:custGeom>
                  <a:avLst/>
                  <a:gdLst/>
                  <a:ahLst/>
                  <a:cxnLst/>
                  <a:pathLst>
                    <a:path w="5694" h="6023">
                      <a:moveTo>
                        <a:pt x="3029" y="146"/>
                      </a:moveTo>
                      <a:lnTo>
                        <a:pt x="5657" y="36"/>
                      </a:lnTo>
                      <a:lnTo>
                        <a:pt x="3029" y="6059"/>
                      </a:lnTo>
                      <a:lnTo>
                        <a:pt x="-37" y="5950"/>
                      </a:lnTo>
                      <a:lnTo>
                        <a:pt x="3029" y="146"/>
                      </a:lnTo>
                      <a:close/>
                    </a:path>
                  </a:pathLst>
                </a:custGeom>
                <a:solidFill>
                  <a:srgbClr val="EEECE1"/>
                </a:solidFill>
                <a:ln w="4762" cap="flat">
                  <a:noFill/>
                  <a:miter lim="800000"/>
                </a:ln>
              </p:spPr>
            </p:sp>
          </p:grpSp>
          <p:grpSp>
            <p:nvGrpSpPr>
              <p:cNvPr id="12608" name=""/>
              <p:cNvGrpSpPr/>
              <p:nvPr/>
            </p:nvGrpSpPr>
            <p:grpSpPr>
              <a:xfrm>
                <a:off x="3159739" y="2450899"/>
                <a:ext cx="45825" cy="45115"/>
                <a:chOff x="3159739" y="2450899"/>
                <a:chExt cx="45825" cy="45115"/>
              </a:xfrm>
            </p:grpSpPr>
            <p:sp>
              <p:nvSpPr>
                <p:cNvPr id="12611" name=""/>
                <p:cNvSpPr/>
                <p:nvPr/>
              </p:nvSpPr>
              <p:spPr>
                <a:xfrm>
                  <a:off x="3159748" y="2450848"/>
                  <a:ext cx="45808" cy="45098"/>
                </a:xfrm>
                <a:custGeom>
                  <a:avLst/>
                  <a:gdLst/>
                  <a:ahLst/>
                  <a:cxnLst/>
                  <a:pathLst>
                    <a:path w="45808" h="45098">
                      <a:moveTo>
                        <a:pt x="22854" y="0"/>
                      </a:moveTo>
                      <a:cubicBezTo>
                        <a:pt x="9998" y="0"/>
                        <a:pt x="116" y="10059"/>
                        <a:pt x="56" y="22594"/>
                      </a:cubicBezTo>
                      <a:cubicBezTo>
                        <a:pt x="0" y="35128"/>
                        <a:pt x="10212" y="45098"/>
                        <a:pt x="22854" y="45098"/>
                      </a:cubicBezTo>
                      <a:cubicBezTo>
                        <a:pt x="35496" y="45098"/>
                        <a:pt x="45808" y="35128"/>
                        <a:pt x="45808" y="22571"/>
                      </a:cubicBezTo>
                      <a:cubicBezTo>
                        <a:pt x="45808" y="10013"/>
                        <a:pt x="35710" y="0"/>
                        <a:pt x="2285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613" name=""/>
                <p:cNvSpPr/>
                <p:nvPr/>
              </p:nvSpPr>
              <p:spPr>
                <a:xfrm>
                  <a:off x="3162772" y="2453826"/>
                  <a:ext cx="39758" cy="39142"/>
                </a:xfrm>
                <a:custGeom>
                  <a:avLst/>
                  <a:gdLst/>
                  <a:ahLst/>
                  <a:cxnLst/>
                  <a:pathLst>
                    <a:path w="39758" h="39142">
                      <a:moveTo>
                        <a:pt x="19836" y="0"/>
                      </a:moveTo>
                      <a:cubicBezTo>
                        <a:pt x="8678" y="0"/>
                        <a:pt x="101" y="8730"/>
                        <a:pt x="48" y="19610"/>
                      </a:cubicBezTo>
                      <a:cubicBezTo>
                        <a:pt x="0" y="30489"/>
                        <a:pt x="8863" y="39142"/>
                        <a:pt x="19836" y="39142"/>
                      </a:cubicBezTo>
                      <a:cubicBezTo>
                        <a:pt x="30808" y="39142"/>
                        <a:pt x="39758" y="30489"/>
                        <a:pt x="39758" y="19590"/>
                      </a:cubicBezTo>
                      <a:cubicBezTo>
                        <a:pt x="39758" y="8691"/>
                        <a:pt x="30993" y="0"/>
                        <a:pt x="1983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EC5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616" name=""/>
                <p:cNvSpPr/>
                <p:nvPr/>
              </p:nvSpPr>
              <p:spPr>
                <a:xfrm>
                  <a:off x="3164897" y="2455917"/>
                  <a:ext cx="35509" cy="34959"/>
                </a:xfrm>
                <a:custGeom>
                  <a:avLst/>
                  <a:gdLst/>
                  <a:ahLst/>
                  <a:cxnLst/>
                  <a:pathLst>
                    <a:path w="35509" h="34959">
                      <a:moveTo>
                        <a:pt x="17716" y="0"/>
                      </a:moveTo>
                      <a:cubicBezTo>
                        <a:pt x="7751" y="0"/>
                        <a:pt x="90" y="7798"/>
                        <a:pt x="43" y="17514"/>
                      </a:cubicBezTo>
                      <a:cubicBezTo>
                        <a:pt x="0" y="27231"/>
                        <a:pt x="7916" y="34959"/>
                        <a:pt x="17716" y="34959"/>
                      </a:cubicBezTo>
                      <a:cubicBezTo>
                        <a:pt x="27516" y="34959"/>
                        <a:pt x="35509" y="27231"/>
                        <a:pt x="35509" y="17496"/>
                      </a:cubicBezTo>
                      <a:cubicBezTo>
                        <a:pt x="35509" y="7762"/>
                        <a:pt x="27681" y="0"/>
                        <a:pt x="1771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619" name=""/>
                <p:cNvSpPr/>
                <p:nvPr/>
              </p:nvSpPr>
              <p:spPr>
                <a:xfrm>
                  <a:off x="3167261" y="2458244"/>
                  <a:ext cx="30782" cy="30305"/>
                </a:xfrm>
                <a:custGeom>
                  <a:avLst/>
                  <a:gdLst/>
                  <a:ahLst/>
                  <a:cxnLst/>
                  <a:pathLst>
                    <a:path w="30782" h="30305">
                      <a:moveTo>
                        <a:pt x="15357" y="0"/>
                      </a:moveTo>
                      <a:cubicBezTo>
                        <a:pt x="6719" y="0"/>
                        <a:pt x="78" y="6759"/>
                        <a:pt x="37" y="15183"/>
                      </a:cubicBezTo>
                      <a:cubicBezTo>
                        <a:pt x="0" y="23606"/>
                        <a:pt x="6862" y="30305"/>
                        <a:pt x="15357" y="30305"/>
                      </a:cubicBezTo>
                      <a:cubicBezTo>
                        <a:pt x="23853" y="30305"/>
                        <a:pt x="30782" y="23606"/>
                        <a:pt x="30782" y="15167"/>
                      </a:cubicBezTo>
                      <a:cubicBezTo>
                        <a:pt x="30782" y="6729"/>
                        <a:pt x="23996" y="0"/>
                        <a:pt x="1535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</p:grpSp>
          <p:grpSp>
            <p:nvGrpSpPr>
              <p:cNvPr id="10339" name=""/>
              <p:cNvGrpSpPr/>
              <p:nvPr/>
            </p:nvGrpSpPr>
            <p:grpSpPr>
              <a:xfrm>
                <a:off x="3102029" y="2450899"/>
                <a:ext cx="45825" cy="45115"/>
                <a:chOff x="3102029" y="2450899"/>
                <a:chExt cx="45825" cy="45115"/>
              </a:xfrm>
            </p:grpSpPr>
            <p:sp>
              <p:nvSpPr>
                <p:cNvPr id="12128" name=""/>
                <p:cNvSpPr/>
                <p:nvPr/>
              </p:nvSpPr>
              <p:spPr>
                <a:xfrm>
                  <a:off x="3102037" y="2450848"/>
                  <a:ext cx="45808" cy="45098"/>
                </a:xfrm>
                <a:custGeom>
                  <a:avLst/>
                  <a:gdLst/>
                  <a:ahLst/>
                  <a:cxnLst/>
                  <a:pathLst>
                    <a:path w="45808" h="45098">
                      <a:moveTo>
                        <a:pt x="22854" y="0"/>
                      </a:moveTo>
                      <a:cubicBezTo>
                        <a:pt x="9998" y="0"/>
                        <a:pt x="116" y="10059"/>
                        <a:pt x="56" y="22594"/>
                      </a:cubicBezTo>
                      <a:cubicBezTo>
                        <a:pt x="0" y="35128"/>
                        <a:pt x="10212" y="45098"/>
                        <a:pt x="22854" y="45098"/>
                      </a:cubicBezTo>
                      <a:cubicBezTo>
                        <a:pt x="35496" y="45098"/>
                        <a:pt x="45808" y="35128"/>
                        <a:pt x="45808" y="22571"/>
                      </a:cubicBezTo>
                      <a:cubicBezTo>
                        <a:pt x="45808" y="10013"/>
                        <a:pt x="35710" y="0"/>
                        <a:pt x="2285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130" name=""/>
                <p:cNvSpPr/>
                <p:nvPr/>
              </p:nvSpPr>
              <p:spPr>
                <a:xfrm>
                  <a:off x="3105062" y="2453826"/>
                  <a:ext cx="39758" cy="39142"/>
                </a:xfrm>
                <a:custGeom>
                  <a:avLst/>
                  <a:gdLst/>
                  <a:ahLst/>
                  <a:cxnLst/>
                  <a:pathLst>
                    <a:path w="39758" h="39142">
                      <a:moveTo>
                        <a:pt x="19836" y="0"/>
                      </a:moveTo>
                      <a:cubicBezTo>
                        <a:pt x="8678" y="0"/>
                        <a:pt x="101" y="8730"/>
                        <a:pt x="48" y="19610"/>
                      </a:cubicBezTo>
                      <a:cubicBezTo>
                        <a:pt x="0" y="30489"/>
                        <a:pt x="8863" y="39142"/>
                        <a:pt x="19836" y="39142"/>
                      </a:cubicBezTo>
                      <a:cubicBezTo>
                        <a:pt x="30808" y="39142"/>
                        <a:pt x="39758" y="30489"/>
                        <a:pt x="39758" y="19590"/>
                      </a:cubicBezTo>
                      <a:cubicBezTo>
                        <a:pt x="39758" y="8691"/>
                        <a:pt x="30993" y="0"/>
                        <a:pt x="1983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EC5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0348" name=""/>
                <p:cNvSpPr/>
                <p:nvPr/>
              </p:nvSpPr>
              <p:spPr>
                <a:xfrm>
                  <a:off x="3107186" y="2455917"/>
                  <a:ext cx="35509" cy="34959"/>
                </a:xfrm>
                <a:custGeom>
                  <a:avLst/>
                  <a:gdLst/>
                  <a:ahLst/>
                  <a:cxnLst/>
                  <a:pathLst>
                    <a:path w="35509" h="34959">
                      <a:moveTo>
                        <a:pt x="17716" y="0"/>
                      </a:moveTo>
                      <a:cubicBezTo>
                        <a:pt x="7751" y="0"/>
                        <a:pt x="90" y="7798"/>
                        <a:pt x="43" y="17514"/>
                      </a:cubicBezTo>
                      <a:cubicBezTo>
                        <a:pt x="0" y="27231"/>
                        <a:pt x="7916" y="34959"/>
                        <a:pt x="17716" y="34959"/>
                      </a:cubicBezTo>
                      <a:cubicBezTo>
                        <a:pt x="27516" y="34959"/>
                        <a:pt x="35509" y="27231"/>
                        <a:pt x="35509" y="17496"/>
                      </a:cubicBezTo>
                      <a:cubicBezTo>
                        <a:pt x="35509" y="7762"/>
                        <a:pt x="27681" y="0"/>
                        <a:pt x="1771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134" name=""/>
                <p:cNvSpPr/>
                <p:nvPr/>
              </p:nvSpPr>
              <p:spPr>
                <a:xfrm>
                  <a:off x="3109550" y="2458244"/>
                  <a:ext cx="30782" cy="30305"/>
                </a:xfrm>
                <a:custGeom>
                  <a:avLst/>
                  <a:gdLst/>
                  <a:ahLst/>
                  <a:cxnLst/>
                  <a:pathLst>
                    <a:path w="30782" h="30305">
                      <a:moveTo>
                        <a:pt x="15357" y="0"/>
                      </a:moveTo>
                      <a:cubicBezTo>
                        <a:pt x="6719" y="0"/>
                        <a:pt x="78" y="6759"/>
                        <a:pt x="37" y="15183"/>
                      </a:cubicBezTo>
                      <a:cubicBezTo>
                        <a:pt x="0" y="23606"/>
                        <a:pt x="6862" y="30305"/>
                        <a:pt x="15357" y="30305"/>
                      </a:cubicBezTo>
                      <a:cubicBezTo>
                        <a:pt x="23853" y="30305"/>
                        <a:pt x="30782" y="23606"/>
                        <a:pt x="30782" y="15167"/>
                      </a:cubicBezTo>
                      <a:cubicBezTo>
                        <a:pt x="30782" y="6729"/>
                        <a:pt x="23996" y="0"/>
                        <a:pt x="1535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</p:grpSp>
          <p:grpSp>
            <p:nvGrpSpPr>
              <p:cNvPr id="12136" name=""/>
              <p:cNvGrpSpPr/>
              <p:nvPr/>
            </p:nvGrpSpPr>
            <p:grpSpPr>
              <a:xfrm>
                <a:off x="2987221" y="2449102"/>
                <a:ext cx="45825" cy="45115"/>
                <a:chOff x="2987221" y="2449102"/>
                <a:chExt cx="45825" cy="45115"/>
              </a:xfrm>
            </p:grpSpPr>
            <p:sp>
              <p:nvSpPr>
                <p:cNvPr id="10357" name=""/>
                <p:cNvSpPr/>
                <p:nvPr/>
              </p:nvSpPr>
              <p:spPr>
                <a:xfrm>
                  <a:off x="2987229" y="2449051"/>
                  <a:ext cx="45808" cy="45098"/>
                </a:xfrm>
                <a:custGeom>
                  <a:avLst/>
                  <a:gdLst/>
                  <a:ahLst/>
                  <a:cxnLst/>
                  <a:pathLst>
                    <a:path w="45808" h="45098">
                      <a:moveTo>
                        <a:pt x="22854" y="0"/>
                      </a:moveTo>
                      <a:cubicBezTo>
                        <a:pt x="9998" y="0"/>
                        <a:pt x="116" y="10059"/>
                        <a:pt x="56" y="22594"/>
                      </a:cubicBezTo>
                      <a:cubicBezTo>
                        <a:pt x="0" y="35128"/>
                        <a:pt x="10212" y="45098"/>
                        <a:pt x="22854" y="45098"/>
                      </a:cubicBezTo>
                      <a:cubicBezTo>
                        <a:pt x="35496" y="45098"/>
                        <a:pt x="45808" y="35128"/>
                        <a:pt x="45808" y="22571"/>
                      </a:cubicBezTo>
                      <a:cubicBezTo>
                        <a:pt x="45808" y="10013"/>
                        <a:pt x="35710" y="0"/>
                        <a:pt x="2285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139" name=""/>
                <p:cNvSpPr/>
                <p:nvPr/>
              </p:nvSpPr>
              <p:spPr>
                <a:xfrm>
                  <a:off x="2990254" y="2452029"/>
                  <a:ext cx="39758" cy="39142"/>
                </a:xfrm>
                <a:custGeom>
                  <a:avLst/>
                  <a:gdLst/>
                  <a:ahLst/>
                  <a:cxnLst/>
                  <a:pathLst>
                    <a:path w="39758" h="39142">
                      <a:moveTo>
                        <a:pt x="19836" y="0"/>
                      </a:moveTo>
                      <a:cubicBezTo>
                        <a:pt x="8678" y="0"/>
                        <a:pt x="101" y="8730"/>
                        <a:pt x="48" y="19610"/>
                      </a:cubicBezTo>
                      <a:cubicBezTo>
                        <a:pt x="0" y="30489"/>
                        <a:pt x="8863" y="39142"/>
                        <a:pt x="19836" y="39142"/>
                      </a:cubicBezTo>
                      <a:cubicBezTo>
                        <a:pt x="30808" y="39142"/>
                        <a:pt x="39758" y="30489"/>
                        <a:pt x="39758" y="19590"/>
                      </a:cubicBezTo>
                      <a:cubicBezTo>
                        <a:pt x="39758" y="8691"/>
                        <a:pt x="30993" y="0"/>
                        <a:pt x="1983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EC5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141" name=""/>
                <p:cNvSpPr/>
                <p:nvPr/>
              </p:nvSpPr>
              <p:spPr>
                <a:xfrm>
                  <a:off x="2992378" y="2454120"/>
                  <a:ext cx="35509" cy="34959"/>
                </a:xfrm>
                <a:custGeom>
                  <a:avLst/>
                  <a:gdLst/>
                  <a:ahLst/>
                  <a:cxnLst/>
                  <a:pathLst>
                    <a:path w="35509" h="34959">
                      <a:moveTo>
                        <a:pt x="17716" y="0"/>
                      </a:moveTo>
                      <a:cubicBezTo>
                        <a:pt x="7751" y="0"/>
                        <a:pt x="90" y="7798"/>
                        <a:pt x="43" y="17514"/>
                      </a:cubicBezTo>
                      <a:cubicBezTo>
                        <a:pt x="0" y="27231"/>
                        <a:pt x="7916" y="34959"/>
                        <a:pt x="17716" y="34959"/>
                      </a:cubicBezTo>
                      <a:cubicBezTo>
                        <a:pt x="27516" y="34959"/>
                        <a:pt x="35509" y="27231"/>
                        <a:pt x="35509" y="17496"/>
                      </a:cubicBezTo>
                      <a:cubicBezTo>
                        <a:pt x="35509" y="7762"/>
                        <a:pt x="27681" y="0"/>
                        <a:pt x="1771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" cap="flat">
                  <a:noFill/>
                  <a:miter lim="800000"/>
                </a:ln>
              </p:spPr>
            </p:sp>
            <p:sp>
              <p:nvSpPr>
                <p:cNvPr id="12144" name=""/>
                <p:cNvSpPr/>
                <p:nvPr/>
              </p:nvSpPr>
              <p:spPr>
                <a:xfrm>
                  <a:off x="2994742" y="2456448"/>
                  <a:ext cx="30782" cy="30305"/>
                </a:xfrm>
                <a:custGeom>
                  <a:avLst/>
                  <a:gdLst/>
                  <a:ahLst/>
                  <a:cxnLst/>
                  <a:pathLst>
                    <a:path w="30782" h="30305">
                      <a:moveTo>
                        <a:pt x="15357" y="0"/>
                      </a:moveTo>
                      <a:cubicBezTo>
                        <a:pt x="6719" y="0"/>
                        <a:pt x="78" y="6759"/>
                        <a:pt x="37" y="15183"/>
                      </a:cubicBezTo>
                      <a:cubicBezTo>
                        <a:pt x="0" y="23606"/>
                        <a:pt x="6862" y="30305"/>
                        <a:pt x="15357" y="30305"/>
                      </a:cubicBezTo>
                      <a:cubicBezTo>
                        <a:pt x="23853" y="30305"/>
                        <a:pt x="30782" y="23606"/>
                        <a:pt x="30782" y="15167"/>
                      </a:cubicBezTo>
                      <a:cubicBezTo>
                        <a:pt x="30782" y="6729"/>
                        <a:pt x="23996" y="0"/>
                        <a:pt x="1535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" cap="flat">
                  <a:noFill/>
                  <a:miter lim="800000"/>
                </a:ln>
              </p:spPr>
            </p:sp>
          </p:grpSp>
          <p:grpSp>
            <p:nvGrpSpPr>
              <p:cNvPr id="10368" name=""/>
              <p:cNvGrpSpPr/>
              <p:nvPr/>
            </p:nvGrpSpPr>
            <p:grpSpPr>
              <a:xfrm>
                <a:off x="3046529" y="2559425"/>
                <a:ext cx="59061" cy="31376"/>
                <a:chOff x="3046529" y="2559425"/>
                <a:chExt cx="59061" cy="31376"/>
              </a:xfrm>
            </p:grpSpPr>
            <p:sp>
              <p:nvSpPr>
                <p:cNvPr id="12147" name=""/>
                <p:cNvSpPr/>
                <p:nvPr/>
              </p:nvSpPr>
              <p:spPr>
                <a:xfrm>
                  <a:off x="3046649" y="2559837"/>
                  <a:ext cx="59028" cy="31171"/>
                </a:xfrm>
                <a:custGeom>
                  <a:avLst/>
                  <a:gdLst/>
                  <a:ahLst/>
                  <a:cxnLst/>
                  <a:pathLst>
                    <a:path w="59028" h="31171">
                      <a:moveTo>
                        <a:pt x="0" y="0"/>
                      </a:moveTo>
                      <a:lnTo>
                        <a:pt x="0" y="31171"/>
                      </a:lnTo>
                      <a:lnTo>
                        <a:pt x="59028" y="31171"/>
                      </a:lnTo>
                      <a:lnTo>
                        <a:pt x="5902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289" name=""/>
                <p:cNvSpPr/>
                <p:nvPr/>
              </p:nvSpPr>
              <p:spPr>
                <a:xfrm>
                  <a:off x="3058921" y="2567799"/>
                  <a:ext cx="34484" cy="15247"/>
                </a:xfrm>
                <a:custGeom>
                  <a:avLst/>
                  <a:gdLst/>
                  <a:ahLst/>
                  <a:cxnLst/>
                  <a:pathLst>
                    <a:path w="34484" h="15247">
                      <a:moveTo>
                        <a:pt x="0" y="0"/>
                      </a:moveTo>
                      <a:lnTo>
                        <a:pt x="0" y="15247"/>
                      </a:lnTo>
                      <a:lnTo>
                        <a:pt x="34484" y="15247"/>
                      </a:lnTo>
                      <a:lnTo>
                        <a:pt x="3448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8580" cap="flat">
                  <a:noFill/>
                  <a:miter lim="800000"/>
                </a:ln>
              </p:spPr>
            </p:sp>
          </p:grpSp>
          <p:sp>
            <p:nvSpPr>
              <p:cNvPr id="4265" name="Text 4265"/>
              <p:cNvSpPr txBox="1"/>
              <p:nvPr/>
            </p:nvSpPr>
            <p:spPr>
              <a:xfrm>
                <a:off x="2946107" y="2857122"/>
                <a:ext cx="1332584" cy="58332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Printer</a:t>
                </a:r>
              </a:p>
            </p:txBody>
          </p:sp>
        </p:grpSp>
        <p:grpSp>
          <p:nvGrpSpPr>
            <p:cNvPr id="14606" name=""/>
            <p:cNvGrpSpPr/>
            <p:nvPr/>
          </p:nvGrpSpPr>
          <p:grpSpPr>
            <a:xfrm>
              <a:off x="7555318" y="3717970"/>
              <a:ext cx="1141262" cy="693975"/>
              <a:chOff x="7555318" y="3717970"/>
              <a:chExt cx="1141262" cy="693975"/>
            </a:xfrm>
          </p:grpSpPr>
          <p:grpSp>
            <p:nvGrpSpPr>
              <p:cNvPr id="14100" name=""/>
              <p:cNvGrpSpPr/>
              <p:nvPr/>
            </p:nvGrpSpPr>
            <p:grpSpPr>
              <a:xfrm>
                <a:off x="7555370" y="4194305"/>
                <a:ext cx="74426" cy="152636"/>
                <a:chOff x="7555370" y="4194305"/>
                <a:chExt cx="74426" cy="152636"/>
              </a:xfrm>
            </p:grpSpPr>
            <p:sp>
              <p:nvSpPr>
                <p:cNvPr id="13703" name=""/>
                <p:cNvSpPr/>
                <p:nvPr/>
              </p:nvSpPr>
              <p:spPr>
                <a:xfrm>
                  <a:off x="7555182" y="4194411"/>
                  <a:ext cx="74427" cy="152830"/>
                </a:xfrm>
                <a:custGeom>
                  <a:avLst/>
                  <a:gdLst/>
                  <a:ahLst/>
                  <a:cxnLst/>
                  <a:pathLst>
                    <a:path w="74427" h="152830">
                      <a:moveTo>
                        <a:pt x="74427" y="0"/>
                      </a:moveTo>
                      <a:cubicBezTo>
                        <a:pt x="74427" y="0"/>
                        <a:pt x="58921" y="-461"/>
                        <a:pt x="53236" y="3469"/>
                      </a:cubicBezTo>
                      <a:cubicBezTo>
                        <a:pt x="47550" y="7400"/>
                        <a:pt x="42382" y="13787"/>
                        <a:pt x="42382" y="13787"/>
                      </a:cubicBezTo>
                      <a:lnTo>
                        <a:pt x="0" y="141529"/>
                      </a:lnTo>
                      <a:lnTo>
                        <a:pt x="0" y="152830"/>
                      </a:lnTo>
                      <a:lnTo>
                        <a:pt x="42382" y="141529"/>
                      </a:lnTo>
                      <a:lnTo>
                        <a:pt x="74427" y="46214"/>
                      </a:lnTo>
                      <a:lnTo>
                        <a:pt x="7442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C0C"/>
                    </a:gs>
                    <a:gs pos="100000">
                      <a:srgbClr val="383B3B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4074" name=""/>
                <p:cNvSpPr/>
                <p:nvPr/>
              </p:nvSpPr>
              <p:spPr>
                <a:xfrm>
                  <a:off x="7563971" y="4198880"/>
                  <a:ext cx="50651" cy="131183"/>
                </a:xfrm>
                <a:custGeom>
                  <a:avLst/>
                  <a:gdLst/>
                  <a:ahLst/>
                  <a:cxnLst/>
                  <a:pathLst>
                    <a:path w="50651" h="131183">
                      <a:moveTo>
                        <a:pt x="50651" y="0"/>
                      </a:moveTo>
                      <a:cubicBezTo>
                        <a:pt x="50651" y="0"/>
                        <a:pt x="41864" y="2457"/>
                        <a:pt x="39797" y="7370"/>
                      </a:cubicBezTo>
                      <a:cubicBezTo>
                        <a:pt x="37730" y="12283"/>
                        <a:pt x="3618" y="115952"/>
                        <a:pt x="3618" y="115952"/>
                      </a:cubicBezTo>
                      <a:lnTo>
                        <a:pt x="0" y="131183"/>
                      </a:lnTo>
                      <a:lnTo>
                        <a:pt x="6719" y="129708"/>
                      </a:lnTo>
                      <a:lnTo>
                        <a:pt x="8269" y="113004"/>
                      </a:lnTo>
                      <a:cubicBezTo>
                        <a:pt x="8269" y="113004"/>
                        <a:pt x="19640" y="90894"/>
                        <a:pt x="29977" y="60432"/>
                      </a:cubicBezTo>
                      <a:cubicBezTo>
                        <a:pt x="40314" y="29971"/>
                        <a:pt x="42898" y="12283"/>
                        <a:pt x="42898" y="12283"/>
                      </a:cubicBezTo>
                      <a:lnTo>
                        <a:pt x="50651" y="0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4077" name=""/>
                <p:cNvSpPr/>
                <p:nvPr/>
              </p:nvSpPr>
              <p:spPr>
                <a:xfrm>
                  <a:off x="7574826" y="4197407"/>
                  <a:ext cx="52202" cy="130198"/>
                </a:xfrm>
                <a:custGeom>
                  <a:avLst/>
                  <a:gdLst/>
                  <a:ahLst/>
                  <a:cxnLst/>
                  <a:pathLst>
                    <a:path w="52202" h="130198">
                      <a:moveTo>
                        <a:pt x="52202" y="0"/>
                      </a:moveTo>
                      <a:cubicBezTo>
                        <a:pt x="52202" y="0"/>
                        <a:pt x="41865" y="1474"/>
                        <a:pt x="41865" y="2456"/>
                      </a:cubicBezTo>
                      <a:cubicBezTo>
                        <a:pt x="41865" y="3439"/>
                        <a:pt x="35146" y="8352"/>
                        <a:pt x="33595" y="14739"/>
                      </a:cubicBezTo>
                      <a:cubicBezTo>
                        <a:pt x="32044" y="21126"/>
                        <a:pt x="26876" y="47657"/>
                        <a:pt x="21708" y="62397"/>
                      </a:cubicBezTo>
                      <a:cubicBezTo>
                        <a:pt x="16539" y="77136"/>
                        <a:pt x="2067" y="114476"/>
                        <a:pt x="2067" y="114476"/>
                      </a:cubicBezTo>
                      <a:lnTo>
                        <a:pt x="0" y="130198"/>
                      </a:lnTo>
                      <a:lnTo>
                        <a:pt x="10854" y="125776"/>
                      </a:lnTo>
                      <a:cubicBezTo>
                        <a:pt x="10854" y="125776"/>
                        <a:pt x="19123" y="106123"/>
                        <a:pt x="29977" y="73697"/>
                      </a:cubicBezTo>
                      <a:cubicBezTo>
                        <a:pt x="40831" y="41270"/>
                        <a:pt x="41348" y="21126"/>
                        <a:pt x="43415" y="13757"/>
                      </a:cubicBezTo>
                      <a:cubicBezTo>
                        <a:pt x="45483" y="6387"/>
                        <a:pt x="52202" y="0"/>
                        <a:pt x="5220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707677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1201" name=""/>
              <p:cNvSpPr/>
              <p:nvPr/>
            </p:nvSpPr>
            <p:spPr>
              <a:xfrm>
                <a:off x="8639762" y="3842267"/>
                <a:ext cx="46861" cy="98263"/>
              </a:xfrm>
              <a:custGeom>
                <a:avLst/>
                <a:gdLst/>
                <a:ahLst/>
                <a:cxnLst/>
                <a:pathLst>
                  <a:path w="46861" h="98263">
                    <a:moveTo>
                      <a:pt x="47143" y="6800"/>
                    </a:moveTo>
                    <a:cubicBezTo>
                      <a:pt x="46454" y="14006"/>
                      <a:pt x="8051" y="98552"/>
                      <a:pt x="8051" y="98552"/>
                    </a:cubicBezTo>
                    <a:lnTo>
                      <a:pt x="0" y="97972"/>
                    </a:lnTo>
                    <a:lnTo>
                      <a:pt x="40252" y="250"/>
                    </a:lnTo>
                    <a:cubicBezTo>
                      <a:pt x="40252" y="250"/>
                      <a:pt x="47832" y="-406"/>
                      <a:pt x="47143" y="6800"/>
                    </a:cubicBez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0954" name=""/>
              <p:cNvSpPr/>
              <p:nvPr/>
            </p:nvSpPr>
            <p:spPr>
              <a:xfrm>
                <a:off x="7625698" y="3804231"/>
                <a:ext cx="1071570" cy="606628"/>
              </a:xfrm>
              <a:custGeom>
                <a:avLst/>
                <a:gdLst/>
                <a:ahLst/>
                <a:cxnLst/>
                <a:pathLst>
                  <a:path w="1071570" h="606628">
                    <a:moveTo>
                      <a:pt x="1071570" y="190930"/>
                    </a:moveTo>
                    <a:lnTo>
                      <a:pt x="1068104" y="144346"/>
                    </a:lnTo>
                    <a:lnTo>
                      <a:pt x="1059524" y="139688"/>
                    </a:lnTo>
                    <a:lnTo>
                      <a:pt x="439611" y="76799"/>
                    </a:lnTo>
                    <a:lnTo>
                      <a:pt x="491066" y="0"/>
                    </a:lnTo>
                    <a:lnTo>
                      <a:pt x="439611" y="52342"/>
                    </a:lnTo>
                    <a:lnTo>
                      <a:pt x="195809" y="448307"/>
                    </a:lnTo>
                    <a:lnTo>
                      <a:pt x="0" y="417105"/>
                    </a:lnTo>
                    <a:cubicBezTo>
                      <a:pt x="0" y="417105"/>
                      <a:pt x="0" y="459954"/>
                      <a:pt x="8978" y="465194"/>
                    </a:cubicBezTo>
                    <a:cubicBezTo>
                      <a:pt x="16941" y="470435"/>
                      <a:pt x="395506" y="541476"/>
                      <a:pt x="395506" y="541476"/>
                    </a:cubicBezTo>
                    <a:lnTo>
                      <a:pt x="890454" y="606628"/>
                    </a:lnTo>
                    <a:cubicBezTo>
                      <a:pt x="890454" y="606628"/>
                      <a:pt x="901482" y="603199"/>
                      <a:pt x="906384" y="591554"/>
                    </a:cubicBezTo>
                    <a:cubicBezTo>
                      <a:pt x="911286" y="579907"/>
                      <a:pt x="1071570" y="190930"/>
                      <a:pt x="1071570" y="1909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CAD4D6"/>
                  </a:gs>
                  <a:gs pos="100000">
                    <a:srgbClr val="000000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91" name=""/>
              <p:cNvSpPr/>
              <p:nvPr/>
            </p:nvSpPr>
            <p:spPr>
              <a:xfrm>
                <a:off x="8062624" y="3800740"/>
                <a:ext cx="58805" cy="83852"/>
              </a:xfrm>
              <a:custGeom>
                <a:avLst/>
                <a:gdLst/>
                <a:ahLst/>
                <a:cxnLst/>
                <a:pathLst>
                  <a:path w="58805" h="83852">
                    <a:moveTo>
                      <a:pt x="0" y="83852"/>
                    </a:moveTo>
                    <a:lnTo>
                      <a:pt x="22869" y="37267"/>
                    </a:lnTo>
                    <a:lnTo>
                      <a:pt x="58430" y="-654"/>
                    </a:lnTo>
                    <a:lnTo>
                      <a:pt x="26136" y="83852"/>
                    </a:lnTo>
                    <a:lnTo>
                      <a:pt x="0" y="8385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97" name=""/>
              <p:cNvSpPr/>
              <p:nvPr/>
            </p:nvSpPr>
            <p:spPr>
              <a:xfrm>
                <a:off x="7826553" y="3892324"/>
                <a:ext cx="853761" cy="478266"/>
              </a:xfrm>
              <a:custGeom>
                <a:avLst/>
                <a:gdLst/>
                <a:ahLst/>
                <a:cxnLst/>
                <a:pathLst>
                  <a:path w="853761" h="478266">
                    <a:moveTo>
                      <a:pt x="227740" y="0"/>
                    </a:moveTo>
                    <a:lnTo>
                      <a:pt x="0" y="369539"/>
                    </a:lnTo>
                    <a:lnTo>
                      <a:pt x="312680" y="421947"/>
                    </a:lnTo>
                    <a:lnTo>
                      <a:pt x="678878" y="478266"/>
                    </a:lnTo>
                    <a:lnTo>
                      <a:pt x="853761" y="67615"/>
                    </a:lnTo>
                    <a:lnTo>
                      <a:pt x="847370" y="59108"/>
                    </a:lnTo>
                    <a:lnTo>
                      <a:pt x="227740" y="0"/>
                    </a:ln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2240" name=""/>
              <p:cNvSpPr/>
              <p:nvPr/>
            </p:nvSpPr>
            <p:spPr>
              <a:xfrm>
                <a:off x="7839621" y="3889222"/>
                <a:ext cx="854521" cy="478646"/>
              </a:xfrm>
              <a:custGeom>
                <a:avLst/>
                <a:gdLst/>
                <a:ahLst/>
                <a:cxnLst/>
                <a:pathLst>
                  <a:path w="854521" h="478646">
                    <a:moveTo>
                      <a:pt x="227741" y="0"/>
                    </a:moveTo>
                    <a:lnTo>
                      <a:pt x="0" y="369533"/>
                    </a:lnTo>
                    <a:lnTo>
                      <a:pt x="312681" y="421940"/>
                    </a:lnTo>
                    <a:lnTo>
                      <a:pt x="385776" y="287883"/>
                    </a:lnTo>
                    <a:lnTo>
                      <a:pt x="392206" y="287883"/>
                    </a:lnTo>
                    <a:lnTo>
                      <a:pt x="322374" y="423103"/>
                    </a:lnTo>
                    <a:lnTo>
                      <a:pt x="678881" y="478646"/>
                    </a:lnTo>
                    <a:lnTo>
                      <a:pt x="854521" y="67613"/>
                    </a:lnTo>
                    <a:lnTo>
                      <a:pt x="847377" y="59106"/>
                    </a:lnTo>
                    <a:lnTo>
                      <a:pt x="227741" y="0"/>
                    </a:lnTo>
                    <a:close/>
                  </a:path>
                </a:pathLst>
              </a:custGeom>
              <a:solidFill>
                <a:srgbClr val="C0C0C0"/>
              </a:solidFill>
              <a:ln w="8580" cap="flat">
                <a:noFill/>
                <a:miter lim="800000"/>
              </a:ln>
            </p:spPr>
          </p:sp>
          <p:sp>
            <p:nvSpPr>
              <p:cNvPr id="10017" name=""/>
              <p:cNvSpPr/>
              <p:nvPr/>
            </p:nvSpPr>
            <p:spPr>
              <a:xfrm>
                <a:off x="7835117" y="3885336"/>
                <a:ext cx="854521" cy="478646"/>
              </a:xfrm>
              <a:custGeom>
                <a:avLst/>
                <a:gdLst/>
                <a:ahLst/>
                <a:cxnLst/>
                <a:pathLst>
                  <a:path w="854521" h="478646">
                    <a:moveTo>
                      <a:pt x="227741" y="0"/>
                    </a:moveTo>
                    <a:lnTo>
                      <a:pt x="0" y="369533"/>
                    </a:lnTo>
                    <a:lnTo>
                      <a:pt x="312681" y="421940"/>
                    </a:lnTo>
                    <a:lnTo>
                      <a:pt x="385776" y="287883"/>
                    </a:lnTo>
                    <a:lnTo>
                      <a:pt x="392206" y="287883"/>
                    </a:lnTo>
                    <a:lnTo>
                      <a:pt x="322374" y="423103"/>
                    </a:lnTo>
                    <a:lnTo>
                      <a:pt x="678881" y="478646"/>
                    </a:lnTo>
                    <a:lnTo>
                      <a:pt x="854521" y="67613"/>
                    </a:lnTo>
                    <a:lnTo>
                      <a:pt x="847377" y="59106"/>
                    </a:lnTo>
                    <a:lnTo>
                      <a:pt x="227741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636D7B"/>
                  </a:gs>
                  <a:gs pos="0">
                    <a:srgbClr val="ADBEC6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2246" name=""/>
              <p:cNvSpPr/>
              <p:nvPr/>
            </p:nvSpPr>
            <p:spPr>
              <a:xfrm>
                <a:off x="7999296" y="3886701"/>
                <a:ext cx="628480" cy="284261"/>
              </a:xfrm>
              <a:custGeom>
                <a:avLst/>
                <a:gdLst/>
                <a:ahLst/>
                <a:cxnLst/>
                <a:pathLst>
                  <a:path w="628480" h="284261">
                    <a:moveTo>
                      <a:pt x="97863" y="0"/>
                    </a:moveTo>
                    <a:cubicBezTo>
                      <a:pt x="97863" y="0"/>
                      <a:pt x="7496" y="150390"/>
                      <a:pt x="1225" y="158154"/>
                    </a:cubicBezTo>
                    <a:cubicBezTo>
                      <a:pt x="-5046" y="165917"/>
                      <a:pt x="14556" y="179391"/>
                      <a:pt x="14556" y="179391"/>
                    </a:cubicBezTo>
                    <a:lnTo>
                      <a:pt x="195871" y="199705"/>
                    </a:lnTo>
                    <a:cubicBezTo>
                      <a:pt x="195871" y="199705"/>
                      <a:pt x="214248" y="199707"/>
                      <a:pt x="210572" y="207858"/>
                    </a:cubicBezTo>
                    <a:cubicBezTo>
                      <a:pt x="206897" y="216010"/>
                      <a:pt x="192195" y="249783"/>
                      <a:pt x="192195" y="249783"/>
                    </a:cubicBezTo>
                    <a:cubicBezTo>
                      <a:pt x="192195" y="249783"/>
                      <a:pt x="190971" y="275403"/>
                      <a:pt x="215471" y="282392"/>
                    </a:cubicBezTo>
                    <a:cubicBezTo>
                      <a:pt x="239975" y="289388"/>
                      <a:pt x="259575" y="275403"/>
                      <a:pt x="266929" y="263758"/>
                    </a:cubicBezTo>
                    <a:cubicBezTo>
                      <a:pt x="274279" y="252112"/>
                      <a:pt x="290203" y="221833"/>
                      <a:pt x="291428" y="214844"/>
                    </a:cubicBezTo>
                    <a:cubicBezTo>
                      <a:pt x="292655" y="207858"/>
                      <a:pt x="308581" y="210187"/>
                      <a:pt x="308581" y="210187"/>
                    </a:cubicBezTo>
                    <a:lnTo>
                      <a:pt x="527875" y="236972"/>
                    </a:lnTo>
                    <a:cubicBezTo>
                      <a:pt x="527875" y="236972"/>
                      <a:pt x="540127" y="241631"/>
                      <a:pt x="547480" y="228820"/>
                    </a:cubicBezTo>
                    <a:cubicBezTo>
                      <a:pt x="554830" y="216010"/>
                      <a:pt x="628480" y="45031"/>
                      <a:pt x="628480" y="45031"/>
                    </a:cubicBezTo>
                    <a:lnTo>
                      <a:pt x="9786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2248" name=""/>
              <p:cNvSpPr/>
              <p:nvPr/>
            </p:nvSpPr>
            <p:spPr>
              <a:xfrm>
                <a:off x="8020120" y="3926666"/>
                <a:ext cx="617466" cy="239179"/>
              </a:xfrm>
              <a:custGeom>
                <a:avLst/>
                <a:gdLst/>
                <a:ahLst/>
                <a:cxnLst/>
                <a:pathLst>
                  <a:path w="617466" h="239179">
                    <a:moveTo>
                      <a:pt x="0" y="132546"/>
                    </a:moveTo>
                    <a:lnTo>
                      <a:pt x="184848" y="154674"/>
                    </a:lnTo>
                    <a:cubicBezTo>
                      <a:pt x="184848" y="154674"/>
                      <a:pt x="203226" y="154675"/>
                      <a:pt x="199549" y="162827"/>
                    </a:cubicBezTo>
                    <a:cubicBezTo>
                      <a:pt x="195874" y="170979"/>
                      <a:pt x="181172" y="204752"/>
                      <a:pt x="181172" y="204752"/>
                    </a:cubicBezTo>
                    <a:cubicBezTo>
                      <a:pt x="181172" y="204752"/>
                      <a:pt x="179947" y="230372"/>
                      <a:pt x="204448" y="237360"/>
                    </a:cubicBezTo>
                    <a:cubicBezTo>
                      <a:pt x="228952" y="244355"/>
                      <a:pt x="248553" y="230372"/>
                      <a:pt x="255906" y="218726"/>
                    </a:cubicBezTo>
                    <a:cubicBezTo>
                      <a:pt x="263256" y="207080"/>
                      <a:pt x="279181" y="176801"/>
                      <a:pt x="280407" y="169813"/>
                    </a:cubicBezTo>
                    <a:cubicBezTo>
                      <a:pt x="281632" y="162827"/>
                      <a:pt x="297559" y="165156"/>
                      <a:pt x="297559" y="165156"/>
                    </a:cubicBezTo>
                    <a:lnTo>
                      <a:pt x="516857" y="191940"/>
                    </a:lnTo>
                    <a:cubicBezTo>
                      <a:pt x="516857" y="191940"/>
                      <a:pt x="529109" y="196600"/>
                      <a:pt x="536460" y="183789"/>
                    </a:cubicBezTo>
                    <a:cubicBezTo>
                      <a:pt x="543812" y="170979"/>
                      <a:pt x="617466" y="0"/>
                      <a:pt x="617466" y="0"/>
                    </a:cubicBezTo>
                    <a:lnTo>
                      <a:pt x="0" y="132546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251" name=""/>
              <p:cNvSpPr/>
              <p:nvPr/>
            </p:nvSpPr>
            <p:spPr>
              <a:xfrm>
                <a:off x="8012794" y="3797556"/>
                <a:ext cx="670515" cy="362626"/>
              </a:xfrm>
              <a:custGeom>
                <a:avLst/>
                <a:gdLst/>
                <a:ahLst/>
                <a:cxnLst/>
                <a:pathLst>
                  <a:path w="670515" h="362626">
                    <a:moveTo>
                      <a:pt x="144411" y="7789"/>
                    </a:moveTo>
                    <a:cubicBezTo>
                      <a:pt x="138286" y="17106"/>
                      <a:pt x="9649" y="232555"/>
                      <a:pt x="2302" y="243037"/>
                    </a:cubicBezTo>
                    <a:cubicBezTo>
                      <a:pt x="-5052" y="253519"/>
                      <a:pt x="7199" y="261670"/>
                      <a:pt x="7199" y="261670"/>
                    </a:cubicBezTo>
                    <a:lnTo>
                      <a:pt x="200765" y="277975"/>
                    </a:lnTo>
                    <a:cubicBezTo>
                      <a:pt x="200765" y="277975"/>
                      <a:pt x="214242" y="279140"/>
                      <a:pt x="210566" y="287292"/>
                    </a:cubicBezTo>
                    <a:cubicBezTo>
                      <a:pt x="206892" y="295444"/>
                      <a:pt x="188515" y="333876"/>
                      <a:pt x="188515" y="333876"/>
                    </a:cubicBezTo>
                    <a:cubicBezTo>
                      <a:pt x="188515" y="333876"/>
                      <a:pt x="182389" y="353674"/>
                      <a:pt x="206891" y="360662"/>
                    </a:cubicBezTo>
                    <a:cubicBezTo>
                      <a:pt x="231393" y="367655"/>
                      <a:pt x="250995" y="353674"/>
                      <a:pt x="258345" y="342027"/>
                    </a:cubicBezTo>
                    <a:cubicBezTo>
                      <a:pt x="265697" y="330382"/>
                      <a:pt x="281622" y="300103"/>
                      <a:pt x="282847" y="293115"/>
                    </a:cubicBezTo>
                    <a:cubicBezTo>
                      <a:pt x="284073" y="286128"/>
                      <a:pt x="299999" y="288457"/>
                      <a:pt x="299999" y="288457"/>
                    </a:cubicBezTo>
                    <a:lnTo>
                      <a:pt x="519292" y="315242"/>
                    </a:lnTo>
                    <a:cubicBezTo>
                      <a:pt x="519292" y="315242"/>
                      <a:pt x="531544" y="319901"/>
                      <a:pt x="538895" y="307090"/>
                    </a:cubicBezTo>
                    <a:cubicBezTo>
                      <a:pt x="546245" y="294280"/>
                      <a:pt x="611175" y="140554"/>
                      <a:pt x="611175" y="140554"/>
                    </a:cubicBezTo>
                    <a:lnTo>
                      <a:pt x="627102" y="142882"/>
                    </a:lnTo>
                    <a:cubicBezTo>
                      <a:pt x="627102" y="142882"/>
                      <a:pt x="666305" y="62525"/>
                      <a:pt x="670515" y="52044"/>
                    </a:cubicBezTo>
                    <a:cubicBezTo>
                      <a:pt x="673653" y="41563"/>
                      <a:pt x="654666" y="37486"/>
                      <a:pt x="654666" y="37486"/>
                    </a:cubicBezTo>
                    <a:lnTo>
                      <a:pt x="162787" y="0"/>
                    </a:lnTo>
                    <a:cubicBezTo>
                      <a:pt x="162787" y="0"/>
                      <a:pt x="150536" y="-1528"/>
                      <a:pt x="144411" y="7789"/>
                    </a:cubicBezTo>
                    <a:close/>
                  </a:path>
                </a:pathLst>
              </a:custGeom>
              <a:solidFill>
                <a:srgbClr val="D6D4CA"/>
              </a:solidFill>
              <a:ln w="8580" cap="flat">
                <a:noFill/>
                <a:miter lim="800000"/>
              </a:ln>
            </p:spPr>
          </p:sp>
          <p:sp>
            <p:nvSpPr>
              <p:cNvPr id="12254" name=""/>
              <p:cNvSpPr/>
              <p:nvPr/>
            </p:nvSpPr>
            <p:spPr>
              <a:xfrm>
                <a:off x="8428500" y="3824892"/>
                <a:ext cx="103369" cy="12447"/>
              </a:xfrm>
              <a:custGeom>
                <a:avLst/>
                <a:gdLst/>
                <a:ahLst/>
                <a:cxnLst/>
                <a:pathLst>
                  <a:path w="103369" h="12447">
                    <a:moveTo>
                      <a:pt x="4135" y="0"/>
                    </a:moveTo>
                    <a:lnTo>
                      <a:pt x="0" y="5197"/>
                    </a:lnTo>
                    <a:lnTo>
                      <a:pt x="99049" y="12538"/>
                    </a:lnTo>
                    <a:lnTo>
                      <a:pt x="103183" y="6643"/>
                    </a:lnTo>
                    <a:lnTo>
                      <a:pt x="4135" y="0"/>
                    </a:lnTo>
                    <a:close/>
                  </a:path>
                </a:pathLst>
              </a:custGeom>
              <a:solidFill>
                <a:srgbClr val="969696"/>
              </a:solidFill>
              <a:ln w="8580" cap="flat">
                <a:noFill/>
                <a:miter lim="800000"/>
              </a:ln>
            </p:spPr>
          </p:sp>
          <p:sp>
            <p:nvSpPr>
              <p:cNvPr id="10148" name=""/>
              <p:cNvSpPr/>
              <p:nvPr/>
            </p:nvSpPr>
            <p:spPr>
              <a:xfrm>
                <a:off x="8500881" y="3839961"/>
                <a:ext cx="28254" cy="8516"/>
              </a:xfrm>
              <a:custGeom>
                <a:avLst/>
                <a:gdLst/>
                <a:ahLst/>
                <a:cxnLst/>
                <a:pathLst>
                  <a:path w="28254" h="8516">
                    <a:moveTo>
                      <a:pt x="1881" y="92"/>
                    </a:moveTo>
                    <a:lnTo>
                      <a:pt x="-186" y="5987"/>
                    </a:lnTo>
                    <a:lnTo>
                      <a:pt x="23933" y="8608"/>
                    </a:lnTo>
                    <a:lnTo>
                      <a:pt x="28068" y="2712"/>
                    </a:lnTo>
                    <a:lnTo>
                      <a:pt x="1881" y="92"/>
                    </a:lnTo>
                    <a:close/>
                  </a:path>
                </a:pathLst>
              </a:custGeom>
              <a:solidFill>
                <a:srgbClr val="969696"/>
              </a:solidFill>
              <a:ln w="8580" cap="flat">
                <a:noFill/>
                <a:miter lim="800000"/>
              </a:ln>
            </p:spPr>
          </p:sp>
          <p:sp>
            <p:nvSpPr>
              <p:cNvPr id="10152" name=""/>
              <p:cNvSpPr/>
              <p:nvPr/>
            </p:nvSpPr>
            <p:spPr>
              <a:xfrm>
                <a:off x="8504595" y="3891275"/>
                <a:ext cx="84332" cy="10215"/>
              </a:xfrm>
              <a:custGeom>
                <a:avLst/>
                <a:gdLst/>
                <a:ahLst/>
                <a:cxnLst/>
                <a:pathLst>
                  <a:path w="84332" h="10215">
                    <a:moveTo>
                      <a:pt x="3373" y="0"/>
                    </a:moveTo>
                    <a:lnTo>
                      <a:pt x="0" y="4265"/>
                    </a:lnTo>
                    <a:lnTo>
                      <a:pt x="80807" y="10291"/>
                    </a:lnTo>
                    <a:lnTo>
                      <a:pt x="84180" y="5452"/>
                    </a:lnTo>
                    <a:lnTo>
                      <a:pt x="3373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grpSp>
            <p:nvGrpSpPr>
              <p:cNvPr id="10079" name=""/>
              <p:cNvGrpSpPr/>
              <p:nvPr/>
            </p:nvGrpSpPr>
            <p:grpSpPr>
              <a:xfrm>
                <a:off x="8569615" y="3893118"/>
                <a:ext cx="38591" cy="26204"/>
                <a:chOff x="8569615" y="3893118"/>
                <a:chExt cx="38591" cy="26204"/>
              </a:xfrm>
            </p:grpSpPr>
            <p:sp>
              <p:nvSpPr>
                <p:cNvPr id="10076" name="Ellipse"/>
                <p:cNvSpPr/>
                <p:nvPr/>
              </p:nvSpPr>
              <p:spPr>
                <a:xfrm>
                  <a:off x="8569615" y="3901961"/>
                  <a:ext cx="27565" cy="17032"/>
                </a:xfrm>
                <a:custGeom>
                  <a:avLst/>
                  <a:gdLst/>
                  <a:ahLst/>
                  <a:cxnLst/>
                  <a:pathLst>
                    <a:path w="27565" h="17032">
                      <a:moveTo>
                        <a:pt x="0" y="8516"/>
                      </a:moveTo>
                      <a:cubicBezTo>
                        <a:pt x="0" y="3813"/>
                        <a:pt x="6171" y="0"/>
                        <a:pt x="13783" y="0"/>
                      </a:cubicBezTo>
                      <a:cubicBezTo>
                        <a:pt x="21394" y="0"/>
                        <a:pt x="27565" y="3813"/>
                        <a:pt x="27565" y="8516"/>
                      </a:cubicBezTo>
                      <a:cubicBezTo>
                        <a:pt x="27565" y="13220"/>
                        <a:pt x="21394" y="17032"/>
                        <a:pt x="13783" y="17032"/>
                      </a:cubicBezTo>
                      <a:cubicBezTo>
                        <a:pt x="6171" y="17032"/>
                        <a:pt x="0" y="13220"/>
                        <a:pt x="0" y="8516"/>
                      </a:cubicBezTo>
                      <a:close/>
                    </a:path>
                  </a:pathLst>
                </a:custGeom>
                <a:solidFill>
                  <a:srgbClr val="B2B1A8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025" name="Ellipse"/>
                <p:cNvSpPr/>
                <p:nvPr/>
              </p:nvSpPr>
              <p:spPr>
                <a:xfrm>
                  <a:off x="8580704" y="3898404"/>
                  <a:ext cx="27328" cy="14924"/>
                </a:xfrm>
                <a:custGeom>
                  <a:avLst/>
                  <a:gdLst/>
                  <a:ahLst/>
                  <a:cxnLst/>
                  <a:pathLst>
                    <a:path w="27328" h="14924">
                      <a:moveTo>
                        <a:pt x="90" y="7910"/>
                      </a:moveTo>
                      <a:cubicBezTo>
                        <a:pt x="90" y="5786"/>
                        <a:pt x="470" y="94"/>
                        <a:pt x="470" y="94"/>
                      </a:cubicBezTo>
                      <a:lnTo>
                        <a:pt x="13505" y="861"/>
                      </a:lnTo>
                      <a:lnTo>
                        <a:pt x="27218" y="923"/>
                      </a:lnTo>
                      <a:cubicBezTo>
                        <a:pt x="27218" y="923"/>
                        <a:pt x="26921" y="6848"/>
                        <a:pt x="26921" y="7910"/>
                      </a:cubicBezTo>
                      <a:cubicBezTo>
                        <a:pt x="26921" y="11804"/>
                        <a:pt x="20915" y="14957"/>
                        <a:pt x="13505" y="14957"/>
                      </a:cubicBezTo>
                      <a:cubicBezTo>
                        <a:pt x="6096" y="14957"/>
                        <a:pt x="90" y="11804"/>
                        <a:pt x="90" y="79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019" name="Ellipse"/>
                <p:cNvSpPr/>
                <p:nvPr/>
              </p:nvSpPr>
              <p:spPr>
                <a:xfrm>
                  <a:off x="8580788" y="3893372"/>
                  <a:ext cx="26830" cy="14101"/>
                </a:xfrm>
                <a:custGeom>
                  <a:avLst/>
                  <a:gdLst/>
                  <a:ahLst/>
                  <a:cxnLst/>
                  <a:pathLst>
                    <a:path w="26830" h="14101">
                      <a:moveTo>
                        <a:pt x="0" y="7050"/>
                      </a:moveTo>
                      <a:cubicBezTo>
                        <a:pt x="0" y="3157"/>
                        <a:pt x="6006" y="0"/>
                        <a:pt x="13415" y="0"/>
                      </a:cubicBezTo>
                      <a:cubicBezTo>
                        <a:pt x="20824" y="0"/>
                        <a:pt x="26830" y="3157"/>
                        <a:pt x="26830" y="7050"/>
                      </a:cubicBezTo>
                      <a:cubicBezTo>
                        <a:pt x="26830" y="10944"/>
                        <a:pt x="20824" y="14101"/>
                        <a:pt x="13415" y="14101"/>
                      </a:cubicBezTo>
                      <a:cubicBezTo>
                        <a:pt x="6006" y="14101"/>
                        <a:pt x="0" y="10944"/>
                        <a:pt x="0" y="705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0158" name=""/>
              <p:cNvSpPr/>
              <p:nvPr/>
            </p:nvSpPr>
            <p:spPr>
              <a:xfrm>
                <a:off x="8486674" y="3928880"/>
                <a:ext cx="84332" cy="10215"/>
              </a:xfrm>
              <a:custGeom>
                <a:avLst/>
                <a:gdLst/>
                <a:ahLst/>
                <a:cxnLst/>
                <a:pathLst>
                  <a:path w="84332" h="10215">
                    <a:moveTo>
                      <a:pt x="3373" y="0"/>
                    </a:moveTo>
                    <a:lnTo>
                      <a:pt x="0" y="4265"/>
                    </a:lnTo>
                    <a:lnTo>
                      <a:pt x="80807" y="10291"/>
                    </a:lnTo>
                    <a:lnTo>
                      <a:pt x="84180" y="5452"/>
                    </a:lnTo>
                    <a:lnTo>
                      <a:pt x="3373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grpSp>
            <p:nvGrpSpPr>
              <p:cNvPr id="10094" name=""/>
              <p:cNvGrpSpPr/>
              <p:nvPr/>
            </p:nvGrpSpPr>
            <p:grpSpPr>
              <a:xfrm>
                <a:off x="8550668" y="3930654"/>
                <a:ext cx="38591" cy="26204"/>
                <a:chOff x="8550668" y="3930654"/>
                <a:chExt cx="38591" cy="26204"/>
              </a:xfrm>
            </p:grpSpPr>
            <p:sp>
              <p:nvSpPr>
                <p:cNvPr id="10097" name="Ellipse"/>
                <p:cNvSpPr/>
                <p:nvPr/>
              </p:nvSpPr>
              <p:spPr>
                <a:xfrm>
                  <a:off x="8550668" y="3939498"/>
                  <a:ext cx="27565" cy="17032"/>
                </a:xfrm>
                <a:custGeom>
                  <a:avLst/>
                  <a:gdLst/>
                  <a:ahLst/>
                  <a:cxnLst/>
                  <a:pathLst>
                    <a:path w="27565" h="17032">
                      <a:moveTo>
                        <a:pt x="0" y="8516"/>
                      </a:moveTo>
                      <a:cubicBezTo>
                        <a:pt x="0" y="3813"/>
                        <a:pt x="6171" y="0"/>
                        <a:pt x="13783" y="0"/>
                      </a:cubicBezTo>
                      <a:cubicBezTo>
                        <a:pt x="21394" y="0"/>
                        <a:pt x="27565" y="3813"/>
                        <a:pt x="27565" y="8516"/>
                      </a:cubicBezTo>
                      <a:cubicBezTo>
                        <a:pt x="27565" y="13220"/>
                        <a:pt x="21394" y="17032"/>
                        <a:pt x="13783" y="17032"/>
                      </a:cubicBezTo>
                      <a:cubicBezTo>
                        <a:pt x="6171" y="17032"/>
                        <a:pt x="0" y="13220"/>
                        <a:pt x="0" y="8516"/>
                      </a:cubicBezTo>
                      <a:close/>
                    </a:path>
                  </a:pathLst>
                </a:custGeom>
                <a:solidFill>
                  <a:srgbClr val="B2B1A8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100" name="Ellipse"/>
                <p:cNvSpPr/>
                <p:nvPr/>
              </p:nvSpPr>
              <p:spPr>
                <a:xfrm>
                  <a:off x="8561757" y="3935940"/>
                  <a:ext cx="27328" cy="14924"/>
                </a:xfrm>
                <a:custGeom>
                  <a:avLst/>
                  <a:gdLst/>
                  <a:ahLst/>
                  <a:cxnLst/>
                  <a:pathLst>
                    <a:path w="27328" h="14924">
                      <a:moveTo>
                        <a:pt x="90" y="7910"/>
                      </a:moveTo>
                      <a:cubicBezTo>
                        <a:pt x="90" y="5786"/>
                        <a:pt x="470" y="94"/>
                        <a:pt x="470" y="94"/>
                      </a:cubicBezTo>
                      <a:lnTo>
                        <a:pt x="13505" y="861"/>
                      </a:lnTo>
                      <a:lnTo>
                        <a:pt x="27218" y="923"/>
                      </a:lnTo>
                      <a:cubicBezTo>
                        <a:pt x="27218" y="923"/>
                        <a:pt x="26921" y="6848"/>
                        <a:pt x="26921" y="7910"/>
                      </a:cubicBezTo>
                      <a:cubicBezTo>
                        <a:pt x="26921" y="11804"/>
                        <a:pt x="20915" y="14957"/>
                        <a:pt x="13505" y="14957"/>
                      </a:cubicBezTo>
                      <a:cubicBezTo>
                        <a:pt x="6096" y="14957"/>
                        <a:pt x="90" y="11804"/>
                        <a:pt x="90" y="79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03" name="Ellipse"/>
                <p:cNvSpPr/>
                <p:nvPr/>
              </p:nvSpPr>
              <p:spPr>
                <a:xfrm>
                  <a:off x="8561841" y="3930908"/>
                  <a:ext cx="26830" cy="14101"/>
                </a:xfrm>
                <a:custGeom>
                  <a:avLst/>
                  <a:gdLst/>
                  <a:ahLst/>
                  <a:cxnLst/>
                  <a:pathLst>
                    <a:path w="26830" h="14101">
                      <a:moveTo>
                        <a:pt x="0" y="7050"/>
                      </a:moveTo>
                      <a:cubicBezTo>
                        <a:pt x="0" y="3157"/>
                        <a:pt x="6006" y="0"/>
                        <a:pt x="13415" y="0"/>
                      </a:cubicBezTo>
                      <a:cubicBezTo>
                        <a:pt x="20824" y="0"/>
                        <a:pt x="26830" y="3157"/>
                        <a:pt x="26830" y="7050"/>
                      </a:cubicBezTo>
                      <a:cubicBezTo>
                        <a:pt x="26830" y="10944"/>
                        <a:pt x="20824" y="14101"/>
                        <a:pt x="13415" y="14101"/>
                      </a:cubicBezTo>
                      <a:cubicBezTo>
                        <a:pt x="6006" y="14101"/>
                        <a:pt x="0" y="10944"/>
                        <a:pt x="0" y="705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2273" name=""/>
              <p:cNvSpPr/>
              <p:nvPr/>
            </p:nvSpPr>
            <p:spPr>
              <a:xfrm>
                <a:off x="8472842" y="3964294"/>
                <a:ext cx="84332" cy="10215"/>
              </a:xfrm>
              <a:custGeom>
                <a:avLst/>
                <a:gdLst/>
                <a:ahLst/>
                <a:cxnLst/>
                <a:pathLst>
                  <a:path w="84332" h="10215">
                    <a:moveTo>
                      <a:pt x="3373" y="0"/>
                    </a:moveTo>
                    <a:lnTo>
                      <a:pt x="0" y="4265"/>
                    </a:lnTo>
                    <a:lnTo>
                      <a:pt x="80807" y="10291"/>
                    </a:lnTo>
                    <a:lnTo>
                      <a:pt x="84180" y="5452"/>
                    </a:lnTo>
                    <a:lnTo>
                      <a:pt x="3373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grpSp>
            <p:nvGrpSpPr>
              <p:cNvPr id="10118" name=""/>
              <p:cNvGrpSpPr/>
              <p:nvPr/>
            </p:nvGrpSpPr>
            <p:grpSpPr>
              <a:xfrm>
                <a:off x="8533568" y="3966734"/>
                <a:ext cx="38591" cy="26204"/>
                <a:chOff x="8533568" y="3966734"/>
                <a:chExt cx="38591" cy="26204"/>
              </a:xfrm>
            </p:grpSpPr>
            <p:sp>
              <p:nvSpPr>
                <p:cNvPr id="10121" name="Ellipse"/>
                <p:cNvSpPr/>
                <p:nvPr/>
              </p:nvSpPr>
              <p:spPr>
                <a:xfrm>
                  <a:off x="8533568" y="3975578"/>
                  <a:ext cx="27565" cy="17032"/>
                </a:xfrm>
                <a:custGeom>
                  <a:avLst/>
                  <a:gdLst/>
                  <a:ahLst/>
                  <a:cxnLst/>
                  <a:pathLst>
                    <a:path w="27565" h="17032">
                      <a:moveTo>
                        <a:pt x="0" y="8516"/>
                      </a:moveTo>
                      <a:cubicBezTo>
                        <a:pt x="0" y="3813"/>
                        <a:pt x="6171" y="0"/>
                        <a:pt x="13783" y="0"/>
                      </a:cubicBezTo>
                      <a:cubicBezTo>
                        <a:pt x="21394" y="0"/>
                        <a:pt x="27565" y="3813"/>
                        <a:pt x="27565" y="8516"/>
                      </a:cubicBezTo>
                      <a:cubicBezTo>
                        <a:pt x="27565" y="13220"/>
                        <a:pt x="21394" y="17032"/>
                        <a:pt x="13783" y="17032"/>
                      </a:cubicBezTo>
                      <a:cubicBezTo>
                        <a:pt x="6171" y="17032"/>
                        <a:pt x="0" y="13220"/>
                        <a:pt x="0" y="8516"/>
                      </a:cubicBezTo>
                      <a:close/>
                    </a:path>
                  </a:pathLst>
                </a:custGeom>
                <a:solidFill>
                  <a:srgbClr val="B2B1A8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124" name="Ellipse"/>
                <p:cNvSpPr/>
                <p:nvPr/>
              </p:nvSpPr>
              <p:spPr>
                <a:xfrm>
                  <a:off x="8544657" y="3972021"/>
                  <a:ext cx="27328" cy="14924"/>
                </a:xfrm>
                <a:custGeom>
                  <a:avLst/>
                  <a:gdLst/>
                  <a:ahLst/>
                  <a:cxnLst/>
                  <a:pathLst>
                    <a:path w="27328" h="14924">
                      <a:moveTo>
                        <a:pt x="90" y="7910"/>
                      </a:moveTo>
                      <a:cubicBezTo>
                        <a:pt x="90" y="5786"/>
                        <a:pt x="470" y="94"/>
                        <a:pt x="470" y="94"/>
                      </a:cubicBezTo>
                      <a:lnTo>
                        <a:pt x="13505" y="861"/>
                      </a:lnTo>
                      <a:lnTo>
                        <a:pt x="27218" y="923"/>
                      </a:lnTo>
                      <a:cubicBezTo>
                        <a:pt x="27218" y="923"/>
                        <a:pt x="26921" y="6848"/>
                        <a:pt x="26921" y="7910"/>
                      </a:cubicBezTo>
                      <a:cubicBezTo>
                        <a:pt x="26921" y="11804"/>
                        <a:pt x="20915" y="14957"/>
                        <a:pt x="13505" y="14957"/>
                      </a:cubicBezTo>
                      <a:cubicBezTo>
                        <a:pt x="6096" y="14957"/>
                        <a:pt x="90" y="11804"/>
                        <a:pt x="90" y="79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27" name="Ellipse"/>
                <p:cNvSpPr/>
                <p:nvPr/>
              </p:nvSpPr>
              <p:spPr>
                <a:xfrm>
                  <a:off x="8544741" y="3966988"/>
                  <a:ext cx="26830" cy="14101"/>
                </a:xfrm>
                <a:custGeom>
                  <a:avLst/>
                  <a:gdLst/>
                  <a:ahLst/>
                  <a:cxnLst/>
                  <a:pathLst>
                    <a:path w="26830" h="14101">
                      <a:moveTo>
                        <a:pt x="0" y="7050"/>
                      </a:moveTo>
                      <a:cubicBezTo>
                        <a:pt x="0" y="3157"/>
                        <a:pt x="6006" y="0"/>
                        <a:pt x="13415" y="0"/>
                      </a:cubicBezTo>
                      <a:cubicBezTo>
                        <a:pt x="20824" y="0"/>
                        <a:pt x="26830" y="3157"/>
                        <a:pt x="26830" y="7050"/>
                      </a:cubicBezTo>
                      <a:cubicBezTo>
                        <a:pt x="26830" y="10944"/>
                        <a:pt x="20824" y="14101"/>
                        <a:pt x="13415" y="14101"/>
                      </a:cubicBezTo>
                      <a:cubicBezTo>
                        <a:pt x="6006" y="14101"/>
                        <a:pt x="0" y="10944"/>
                        <a:pt x="0" y="705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0164" name=""/>
              <p:cNvSpPr/>
              <p:nvPr/>
            </p:nvSpPr>
            <p:spPr>
              <a:xfrm>
                <a:off x="8496440" y="3909709"/>
                <a:ext cx="34112" cy="7861"/>
              </a:xfrm>
              <a:custGeom>
                <a:avLst/>
                <a:gdLst/>
                <a:ahLst/>
                <a:cxnLst/>
                <a:pathLst>
                  <a:path w="34112" h="7861">
                    <a:moveTo>
                      <a:pt x="3375" y="0"/>
                    </a:moveTo>
                    <a:lnTo>
                      <a:pt x="0" y="4267"/>
                    </a:lnTo>
                    <a:lnTo>
                      <a:pt x="34210" y="7645"/>
                    </a:lnTo>
                    <a:lnTo>
                      <a:pt x="34210" y="3223"/>
                    </a:lnTo>
                    <a:lnTo>
                      <a:pt x="3375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grpSp>
            <p:nvGrpSpPr>
              <p:cNvPr id="10081" name=""/>
              <p:cNvGrpSpPr/>
              <p:nvPr/>
            </p:nvGrpSpPr>
            <p:grpSpPr>
              <a:xfrm>
                <a:off x="8517958" y="3906958"/>
                <a:ext cx="38591" cy="26204"/>
                <a:chOff x="8517958" y="3906958"/>
                <a:chExt cx="38591" cy="26204"/>
              </a:xfrm>
            </p:grpSpPr>
            <p:sp>
              <p:nvSpPr>
                <p:cNvPr id="10084" name="Ellipse"/>
                <p:cNvSpPr/>
                <p:nvPr/>
              </p:nvSpPr>
              <p:spPr>
                <a:xfrm>
                  <a:off x="8517958" y="3915802"/>
                  <a:ext cx="27565" cy="17032"/>
                </a:xfrm>
                <a:custGeom>
                  <a:avLst/>
                  <a:gdLst/>
                  <a:ahLst/>
                  <a:cxnLst/>
                  <a:pathLst>
                    <a:path w="27565" h="17032">
                      <a:moveTo>
                        <a:pt x="0" y="8516"/>
                      </a:moveTo>
                      <a:cubicBezTo>
                        <a:pt x="0" y="3813"/>
                        <a:pt x="6171" y="0"/>
                        <a:pt x="13783" y="0"/>
                      </a:cubicBezTo>
                      <a:cubicBezTo>
                        <a:pt x="21394" y="0"/>
                        <a:pt x="27565" y="3813"/>
                        <a:pt x="27565" y="8516"/>
                      </a:cubicBezTo>
                      <a:cubicBezTo>
                        <a:pt x="27565" y="13220"/>
                        <a:pt x="21394" y="17032"/>
                        <a:pt x="13783" y="17032"/>
                      </a:cubicBezTo>
                      <a:cubicBezTo>
                        <a:pt x="6171" y="17032"/>
                        <a:pt x="0" y="13220"/>
                        <a:pt x="0" y="8516"/>
                      </a:cubicBezTo>
                      <a:close/>
                    </a:path>
                  </a:pathLst>
                </a:custGeom>
                <a:solidFill>
                  <a:srgbClr val="B2B1A8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088" name="Ellipse"/>
                <p:cNvSpPr/>
                <p:nvPr/>
              </p:nvSpPr>
              <p:spPr>
                <a:xfrm>
                  <a:off x="8529047" y="3912244"/>
                  <a:ext cx="27328" cy="14924"/>
                </a:xfrm>
                <a:custGeom>
                  <a:avLst/>
                  <a:gdLst/>
                  <a:ahLst/>
                  <a:cxnLst/>
                  <a:pathLst>
                    <a:path w="27328" h="14924">
                      <a:moveTo>
                        <a:pt x="90" y="7910"/>
                      </a:moveTo>
                      <a:cubicBezTo>
                        <a:pt x="90" y="5786"/>
                        <a:pt x="470" y="94"/>
                        <a:pt x="470" y="94"/>
                      </a:cubicBezTo>
                      <a:lnTo>
                        <a:pt x="13505" y="861"/>
                      </a:lnTo>
                      <a:lnTo>
                        <a:pt x="27218" y="923"/>
                      </a:lnTo>
                      <a:cubicBezTo>
                        <a:pt x="27218" y="923"/>
                        <a:pt x="26921" y="6848"/>
                        <a:pt x="26921" y="7910"/>
                      </a:cubicBezTo>
                      <a:cubicBezTo>
                        <a:pt x="26921" y="11804"/>
                        <a:pt x="20915" y="14957"/>
                        <a:pt x="13505" y="14957"/>
                      </a:cubicBezTo>
                      <a:cubicBezTo>
                        <a:pt x="6096" y="14957"/>
                        <a:pt x="90" y="11804"/>
                        <a:pt x="90" y="79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091" name="Ellipse"/>
                <p:cNvSpPr/>
                <p:nvPr/>
              </p:nvSpPr>
              <p:spPr>
                <a:xfrm>
                  <a:off x="8529131" y="3907212"/>
                  <a:ext cx="26830" cy="14101"/>
                </a:xfrm>
                <a:custGeom>
                  <a:avLst/>
                  <a:gdLst/>
                  <a:ahLst/>
                  <a:cxnLst/>
                  <a:pathLst>
                    <a:path w="26830" h="14101">
                      <a:moveTo>
                        <a:pt x="0" y="7050"/>
                      </a:moveTo>
                      <a:cubicBezTo>
                        <a:pt x="0" y="3157"/>
                        <a:pt x="6006" y="0"/>
                        <a:pt x="13415" y="0"/>
                      </a:cubicBezTo>
                      <a:cubicBezTo>
                        <a:pt x="20824" y="0"/>
                        <a:pt x="26830" y="3157"/>
                        <a:pt x="26830" y="7050"/>
                      </a:cubicBezTo>
                      <a:cubicBezTo>
                        <a:pt x="26830" y="10944"/>
                        <a:pt x="20824" y="14101"/>
                        <a:pt x="13415" y="14101"/>
                      </a:cubicBezTo>
                      <a:cubicBezTo>
                        <a:pt x="6006" y="14101"/>
                        <a:pt x="0" y="10944"/>
                        <a:pt x="0" y="705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0167" name=""/>
              <p:cNvSpPr/>
              <p:nvPr/>
            </p:nvSpPr>
            <p:spPr>
              <a:xfrm>
                <a:off x="8478474" y="3946650"/>
                <a:ext cx="34112" cy="7861"/>
              </a:xfrm>
              <a:custGeom>
                <a:avLst/>
                <a:gdLst/>
                <a:ahLst/>
                <a:cxnLst/>
                <a:pathLst>
                  <a:path w="34112" h="7861">
                    <a:moveTo>
                      <a:pt x="3375" y="0"/>
                    </a:moveTo>
                    <a:lnTo>
                      <a:pt x="0" y="4267"/>
                    </a:lnTo>
                    <a:lnTo>
                      <a:pt x="34210" y="7645"/>
                    </a:lnTo>
                    <a:lnTo>
                      <a:pt x="34210" y="3223"/>
                    </a:lnTo>
                    <a:lnTo>
                      <a:pt x="3375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grpSp>
            <p:nvGrpSpPr>
              <p:cNvPr id="10106" name=""/>
              <p:cNvGrpSpPr/>
              <p:nvPr/>
            </p:nvGrpSpPr>
            <p:grpSpPr>
              <a:xfrm>
                <a:off x="8499026" y="3944491"/>
                <a:ext cx="38591" cy="26204"/>
                <a:chOff x="8499026" y="3944491"/>
                <a:chExt cx="38591" cy="26204"/>
              </a:xfrm>
            </p:grpSpPr>
            <p:sp>
              <p:nvSpPr>
                <p:cNvPr id="10109" name="Ellipse"/>
                <p:cNvSpPr/>
                <p:nvPr/>
              </p:nvSpPr>
              <p:spPr>
                <a:xfrm>
                  <a:off x="8499026" y="3953335"/>
                  <a:ext cx="27565" cy="17032"/>
                </a:xfrm>
                <a:custGeom>
                  <a:avLst/>
                  <a:gdLst/>
                  <a:ahLst/>
                  <a:cxnLst/>
                  <a:pathLst>
                    <a:path w="27565" h="17032">
                      <a:moveTo>
                        <a:pt x="0" y="8516"/>
                      </a:moveTo>
                      <a:cubicBezTo>
                        <a:pt x="0" y="3813"/>
                        <a:pt x="6171" y="0"/>
                        <a:pt x="13783" y="0"/>
                      </a:cubicBezTo>
                      <a:cubicBezTo>
                        <a:pt x="21394" y="0"/>
                        <a:pt x="27565" y="3813"/>
                        <a:pt x="27565" y="8516"/>
                      </a:cubicBezTo>
                      <a:cubicBezTo>
                        <a:pt x="27565" y="13220"/>
                        <a:pt x="21394" y="17032"/>
                        <a:pt x="13783" y="17032"/>
                      </a:cubicBezTo>
                      <a:cubicBezTo>
                        <a:pt x="6171" y="17032"/>
                        <a:pt x="0" y="13220"/>
                        <a:pt x="0" y="8516"/>
                      </a:cubicBezTo>
                      <a:close/>
                    </a:path>
                  </a:pathLst>
                </a:custGeom>
                <a:solidFill>
                  <a:srgbClr val="B2B1A8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90" name="Ellipse"/>
                <p:cNvSpPr/>
                <p:nvPr/>
              </p:nvSpPr>
              <p:spPr>
                <a:xfrm>
                  <a:off x="8510115" y="3949777"/>
                  <a:ext cx="27328" cy="14924"/>
                </a:xfrm>
                <a:custGeom>
                  <a:avLst/>
                  <a:gdLst/>
                  <a:ahLst/>
                  <a:cxnLst/>
                  <a:pathLst>
                    <a:path w="27328" h="14924">
                      <a:moveTo>
                        <a:pt x="90" y="7910"/>
                      </a:moveTo>
                      <a:cubicBezTo>
                        <a:pt x="90" y="5786"/>
                        <a:pt x="470" y="94"/>
                        <a:pt x="470" y="94"/>
                      </a:cubicBezTo>
                      <a:lnTo>
                        <a:pt x="13505" y="861"/>
                      </a:lnTo>
                      <a:lnTo>
                        <a:pt x="27218" y="923"/>
                      </a:lnTo>
                      <a:cubicBezTo>
                        <a:pt x="27218" y="923"/>
                        <a:pt x="26921" y="6848"/>
                        <a:pt x="26921" y="7910"/>
                      </a:cubicBezTo>
                      <a:cubicBezTo>
                        <a:pt x="26921" y="11804"/>
                        <a:pt x="20915" y="14957"/>
                        <a:pt x="13505" y="14957"/>
                      </a:cubicBezTo>
                      <a:cubicBezTo>
                        <a:pt x="6096" y="14957"/>
                        <a:pt x="90" y="11804"/>
                        <a:pt x="90" y="79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15" name="Ellipse"/>
                <p:cNvSpPr/>
                <p:nvPr/>
              </p:nvSpPr>
              <p:spPr>
                <a:xfrm>
                  <a:off x="8510198" y="3944745"/>
                  <a:ext cx="26830" cy="14101"/>
                </a:xfrm>
                <a:custGeom>
                  <a:avLst/>
                  <a:gdLst/>
                  <a:ahLst/>
                  <a:cxnLst/>
                  <a:pathLst>
                    <a:path w="26830" h="14101">
                      <a:moveTo>
                        <a:pt x="0" y="7050"/>
                      </a:moveTo>
                      <a:cubicBezTo>
                        <a:pt x="0" y="3157"/>
                        <a:pt x="6006" y="0"/>
                        <a:pt x="13415" y="0"/>
                      </a:cubicBezTo>
                      <a:cubicBezTo>
                        <a:pt x="20824" y="0"/>
                        <a:pt x="26830" y="3157"/>
                        <a:pt x="26830" y="7050"/>
                      </a:cubicBezTo>
                      <a:cubicBezTo>
                        <a:pt x="26830" y="10944"/>
                        <a:pt x="20824" y="14101"/>
                        <a:pt x="13415" y="14101"/>
                      </a:cubicBezTo>
                      <a:cubicBezTo>
                        <a:pt x="6006" y="14101"/>
                        <a:pt x="0" y="10944"/>
                        <a:pt x="0" y="705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2293" name=""/>
              <p:cNvSpPr/>
              <p:nvPr/>
            </p:nvSpPr>
            <p:spPr>
              <a:xfrm>
                <a:off x="8460560" y="3983165"/>
                <a:ext cx="34112" cy="7861"/>
              </a:xfrm>
              <a:custGeom>
                <a:avLst/>
                <a:gdLst/>
                <a:ahLst/>
                <a:cxnLst/>
                <a:pathLst>
                  <a:path w="34112" h="7861">
                    <a:moveTo>
                      <a:pt x="3375" y="0"/>
                    </a:moveTo>
                    <a:lnTo>
                      <a:pt x="0" y="4267"/>
                    </a:lnTo>
                    <a:lnTo>
                      <a:pt x="34210" y="7645"/>
                    </a:lnTo>
                    <a:lnTo>
                      <a:pt x="34210" y="3223"/>
                    </a:lnTo>
                    <a:lnTo>
                      <a:pt x="3375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grpSp>
            <p:nvGrpSpPr>
              <p:cNvPr id="10130" name=""/>
              <p:cNvGrpSpPr/>
              <p:nvPr/>
            </p:nvGrpSpPr>
            <p:grpSpPr>
              <a:xfrm>
                <a:off x="8481934" y="3980577"/>
                <a:ext cx="38591" cy="26204"/>
                <a:chOff x="8481934" y="3980577"/>
                <a:chExt cx="38591" cy="26204"/>
              </a:xfrm>
            </p:grpSpPr>
            <p:sp>
              <p:nvSpPr>
                <p:cNvPr id="10133" name="Ellipse"/>
                <p:cNvSpPr/>
                <p:nvPr/>
              </p:nvSpPr>
              <p:spPr>
                <a:xfrm>
                  <a:off x="8481934" y="3989421"/>
                  <a:ext cx="27565" cy="17032"/>
                </a:xfrm>
                <a:custGeom>
                  <a:avLst/>
                  <a:gdLst/>
                  <a:ahLst/>
                  <a:cxnLst/>
                  <a:pathLst>
                    <a:path w="27565" h="17032">
                      <a:moveTo>
                        <a:pt x="0" y="8516"/>
                      </a:moveTo>
                      <a:cubicBezTo>
                        <a:pt x="0" y="3813"/>
                        <a:pt x="6171" y="0"/>
                        <a:pt x="13783" y="0"/>
                      </a:cubicBezTo>
                      <a:cubicBezTo>
                        <a:pt x="21394" y="0"/>
                        <a:pt x="27565" y="3813"/>
                        <a:pt x="27565" y="8516"/>
                      </a:cubicBezTo>
                      <a:cubicBezTo>
                        <a:pt x="27565" y="13220"/>
                        <a:pt x="21394" y="17032"/>
                        <a:pt x="13783" y="17032"/>
                      </a:cubicBezTo>
                      <a:cubicBezTo>
                        <a:pt x="6171" y="17032"/>
                        <a:pt x="0" y="13220"/>
                        <a:pt x="0" y="8516"/>
                      </a:cubicBezTo>
                      <a:close/>
                    </a:path>
                  </a:pathLst>
                </a:custGeom>
                <a:solidFill>
                  <a:srgbClr val="B2B1A8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98" name="Ellipse"/>
                <p:cNvSpPr/>
                <p:nvPr/>
              </p:nvSpPr>
              <p:spPr>
                <a:xfrm>
                  <a:off x="8493023" y="3985863"/>
                  <a:ext cx="27328" cy="14924"/>
                </a:xfrm>
                <a:custGeom>
                  <a:avLst/>
                  <a:gdLst/>
                  <a:ahLst/>
                  <a:cxnLst/>
                  <a:pathLst>
                    <a:path w="27328" h="14924">
                      <a:moveTo>
                        <a:pt x="90" y="7910"/>
                      </a:moveTo>
                      <a:cubicBezTo>
                        <a:pt x="90" y="5786"/>
                        <a:pt x="470" y="94"/>
                        <a:pt x="470" y="94"/>
                      </a:cubicBezTo>
                      <a:lnTo>
                        <a:pt x="13505" y="861"/>
                      </a:lnTo>
                      <a:lnTo>
                        <a:pt x="27218" y="923"/>
                      </a:lnTo>
                      <a:cubicBezTo>
                        <a:pt x="27218" y="923"/>
                        <a:pt x="26921" y="6848"/>
                        <a:pt x="26921" y="7910"/>
                      </a:cubicBezTo>
                      <a:cubicBezTo>
                        <a:pt x="26921" y="11804"/>
                        <a:pt x="20915" y="14957"/>
                        <a:pt x="13505" y="14957"/>
                      </a:cubicBezTo>
                      <a:cubicBezTo>
                        <a:pt x="6096" y="14957"/>
                        <a:pt x="90" y="11804"/>
                        <a:pt x="90" y="791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300" name="Ellipse"/>
                <p:cNvSpPr/>
                <p:nvPr/>
              </p:nvSpPr>
              <p:spPr>
                <a:xfrm>
                  <a:off x="8493107" y="3980831"/>
                  <a:ext cx="26830" cy="14101"/>
                </a:xfrm>
                <a:custGeom>
                  <a:avLst/>
                  <a:gdLst/>
                  <a:ahLst/>
                  <a:cxnLst/>
                  <a:pathLst>
                    <a:path w="26830" h="14101">
                      <a:moveTo>
                        <a:pt x="0" y="7050"/>
                      </a:moveTo>
                      <a:cubicBezTo>
                        <a:pt x="0" y="3157"/>
                        <a:pt x="6006" y="0"/>
                        <a:pt x="13415" y="0"/>
                      </a:cubicBezTo>
                      <a:cubicBezTo>
                        <a:pt x="20824" y="0"/>
                        <a:pt x="26830" y="3157"/>
                        <a:pt x="26830" y="7050"/>
                      </a:cubicBezTo>
                      <a:cubicBezTo>
                        <a:pt x="26830" y="10944"/>
                        <a:pt x="20824" y="14101"/>
                        <a:pt x="13415" y="14101"/>
                      </a:cubicBezTo>
                      <a:cubicBezTo>
                        <a:pt x="6006" y="14101"/>
                        <a:pt x="0" y="10944"/>
                        <a:pt x="0" y="705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95959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2302" name=""/>
              <p:cNvSpPr/>
              <p:nvPr/>
            </p:nvSpPr>
            <p:spPr>
              <a:xfrm>
                <a:off x="8091347" y="3843985"/>
                <a:ext cx="426573" cy="197836"/>
              </a:xfrm>
              <a:custGeom>
                <a:avLst/>
                <a:gdLst/>
                <a:ahLst/>
                <a:cxnLst/>
                <a:pathLst>
                  <a:path w="426573" h="197836">
                    <a:moveTo>
                      <a:pt x="95100" y="0"/>
                    </a:moveTo>
                    <a:lnTo>
                      <a:pt x="0" y="161806"/>
                    </a:lnTo>
                    <a:lnTo>
                      <a:pt x="346633" y="197836"/>
                    </a:lnTo>
                    <a:lnTo>
                      <a:pt x="426573" y="27514"/>
                    </a:lnTo>
                    <a:lnTo>
                      <a:pt x="95100" y="0"/>
                    </a:lnTo>
                    <a:close/>
                  </a:path>
                </a:pathLst>
              </a:custGeom>
              <a:solidFill>
                <a:srgbClr val="171716"/>
              </a:solidFill>
              <a:ln w="8580" cap="flat">
                <a:noFill/>
                <a:miter lim="800000"/>
              </a:ln>
            </p:spPr>
          </p:sp>
          <p:sp>
            <p:nvSpPr>
              <p:cNvPr id="10172" name=""/>
              <p:cNvSpPr/>
              <p:nvPr/>
            </p:nvSpPr>
            <p:spPr>
              <a:xfrm>
                <a:off x="8097539" y="3849880"/>
                <a:ext cx="417606" cy="191943"/>
              </a:xfrm>
              <a:custGeom>
                <a:avLst/>
                <a:gdLst/>
                <a:ahLst/>
                <a:cxnLst/>
                <a:pathLst>
                  <a:path w="417606" h="191943">
                    <a:moveTo>
                      <a:pt x="90275" y="0"/>
                    </a:moveTo>
                    <a:lnTo>
                      <a:pt x="0" y="155912"/>
                    </a:lnTo>
                    <a:lnTo>
                      <a:pt x="340425" y="191943"/>
                    </a:lnTo>
                    <a:lnTo>
                      <a:pt x="417606" y="28824"/>
                    </a:lnTo>
                    <a:lnTo>
                      <a:pt x="90275" y="0"/>
                    </a:lnTo>
                    <a:close/>
                  </a:path>
                </a:pathLst>
              </a:custGeom>
              <a:solidFill>
                <a:srgbClr val="DBEEF3"/>
              </a:solidFill>
              <a:ln w="8580" cap="flat">
                <a:noFill/>
                <a:miter lim="800000"/>
              </a:ln>
            </p:spPr>
          </p:sp>
          <p:sp>
            <p:nvSpPr>
              <p:cNvPr id="10181" name=""/>
              <p:cNvSpPr/>
              <p:nvPr/>
            </p:nvSpPr>
            <p:spPr>
              <a:xfrm>
                <a:off x="8079276" y="3834154"/>
                <a:ext cx="442076" cy="171838"/>
              </a:xfrm>
              <a:custGeom>
                <a:avLst/>
                <a:gdLst/>
                <a:ahLst/>
                <a:cxnLst/>
                <a:pathLst>
                  <a:path w="442076" h="171838">
                    <a:moveTo>
                      <a:pt x="440009" y="32097"/>
                    </a:moveTo>
                    <a:lnTo>
                      <a:pt x="442076" y="26856"/>
                    </a:lnTo>
                    <a:lnTo>
                      <a:pt x="100268" y="0"/>
                    </a:lnTo>
                    <a:lnTo>
                      <a:pt x="1034" y="159839"/>
                    </a:lnTo>
                    <a:cubicBezTo>
                      <a:pt x="1034" y="159839"/>
                      <a:pt x="-1723" y="165080"/>
                      <a:pt x="1723" y="169010"/>
                    </a:cubicBezTo>
                    <a:cubicBezTo>
                      <a:pt x="5168" y="172940"/>
                      <a:pt x="12060" y="171631"/>
                      <a:pt x="12060" y="171631"/>
                    </a:cubicBezTo>
                    <a:lnTo>
                      <a:pt x="103025" y="16375"/>
                    </a:lnTo>
                    <a:lnTo>
                      <a:pt x="105781" y="3273"/>
                    </a:lnTo>
                    <a:lnTo>
                      <a:pt x="440009" y="32097"/>
                    </a:lnTo>
                    <a:close/>
                  </a:path>
                </a:pathLst>
              </a:custGeom>
              <a:solidFill>
                <a:srgbClr val="C0C0C0"/>
              </a:solidFill>
              <a:ln w="8580" cap="flat">
                <a:noFill/>
                <a:miter lim="800000"/>
              </a:ln>
            </p:spPr>
          </p:sp>
          <p:sp>
            <p:nvSpPr>
              <p:cNvPr id="12310" name=""/>
              <p:cNvSpPr/>
              <p:nvPr/>
            </p:nvSpPr>
            <p:spPr>
              <a:xfrm>
                <a:off x="8623954" y="3841507"/>
                <a:ext cx="49005" cy="96663"/>
              </a:xfrm>
              <a:custGeom>
                <a:avLst/>
                <a:gdLst/>
                <a:ahLst/>
                <a:cxnLst/>
                <a:pathLst>
                  <a:path w="49005" h="96663">
                    <a:moveTo>
                      <a:pt x="49005" y="3427"/>
                    </a:moveTo>
                    <a:lnTo>
                      <a:pt x="8048" y="97243"/>
                    </a:lnTo>
                    <a:lnTo>
                      <a:pt x="0" y="96663"/>
                    </a:lnTo>
                    <a:lnTo>
                      <a:pt x="45341" y="0"/>
                    </a:lnTo>
                    <a:lnTo>
                      <a:pt x="49005" y="3427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200" name=""/>
              <p:cNvSpPr/>
              <p:nvPr/>
            </p:nvSpPr>
            <p:spPr>
              <a:xfrm>
                <a:off x="8082561" y="4027912"/>
                <a:ext cx="49100" cy="17196"/>
              </a:xfrm>
              <a:custGeom>
                <a:avLst/>
                <a:gdLst/>
                <a:ahLst/>
                <a:cxnLst/>
                <a:pathLst>
                  <a:path w="49100" h="17196">
                    <a:moveTo>
                      <a:pt x="16022" y="0"/>
                    </a:moveTo>
                    <a:lnTo>
                      <a:pt x="0" y="10809"/>
                    </a:lnTo>
                    <a:lnTo>
                      <a:pt x="0" y="15231"/>
                    </a:lnTo>
                    <a:lnTo>
                      <a:pt x="26359" y="17196"/>
                    </a:lnTo>
                    <a:lnTo>
                      <a:pt x="49100" y="7861"/>
                    </a:lnTo>
                    <a:lnTo>
                      <a:pt x="1602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69696"/>
                  </a:gs>
                  <a:gs pos="100000">
                    <a:srgbClr val="000000"/>
                  </a:gs>
                </a:gsLst>
                <a:lin ang="189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16" name=""/>
              <p:cNvSpPr/>
              <p:nvPr/>
            </p:nvSpPr>
            <p:spPr>
              <a:xfrm>
                <a:off x="8216290" y="4065235"/>
                <a:ext cx="71518" cy="80485"/>
              </a:xfrm>
              <a:custGeom>
                <a:avLst/>
                <a:gdLst/>
                <a:ahLst/>
                <a:cxnLst/>
                <a:pathLst>
                  <a:path w="71518" h="80485">
                    <a:moveTo>
                      <a:pt x="36604" y="10792"/>
                    </a:moveTo>
                    <a:cubicBezTo>
                      <a:pt x="40339" y="6567"/>
                      <a:pt x="47425" y="-2674"/>
                      <a:pt x="58009" y="494"/>
                    </a:cubicBezTo>
                    <a:cubicBezTo>
                      <a:pt x="73514" y="3934"/>
                      <a:pt x="71518" y="19771"/>
                      <a:pt x="71518" y="19771"/>
                    </a:cubicBezTo>
                    <a:cubicBezTo>
                      <a:pt x="71518" y="19771"/>
                      <a:pt x="47810" y="67304"/>
                      <a:pt x="42207" y="72058"/>
                    </a:cubicBezTo>
                    <a:cubicBezTo>
                      <a:pt x="36604" y="76811"/>
                      <a:pt x="24775" y="82620"/>
                      <a:pt x="12946" y="79982"/>
                    </a:cubicBezTo>
                    <a:cubicBezTo>
                      <a:pt x="1117" y="77339"/>
                      <a:pt x="-2978" y="69279"/>
                      <a:pt x="2190" y="58961"/>
                    </a:cubicBezTo>
                    <a:cubicBezTo>
                      <a:pt x="3488" y="53456"/>
                      <a:pt x="32868" y="15018"/>
                      <a:pt x="36604" y="107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21384A"/>
                  </a:gs>
                  <a:gs pos="50000">
                    <a:srgbClr val="7396B5"/>
                  </a:gs>
                  <a:gs pos="100000">
                    <a:srgbClr val="21384A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20" name=""/>
              <p:cNvSpPr/>
              <p:nvPr/>
            </p:nvSpPr>
            <p:spPr>
              <a:xfrm>
                <a:off x="8219752" y="4064284"/>
                <a:ext cx="60148" cy="71302"/>
              </a:xfrm>
              <a:custGeom>
                <a:avLst/>
                <a:gdLst/>
                <a:ahLst/>
                <a:cxnLst/>
                <a:pathLst>
                  <a:path w="60148" h="71302">
                    <a:moveTo>
                      <a:pt x="31299" y="6354"/>
                    </a:moveTo>
                    <a:cubicBezTo>
                      <a:pt x="34400" y="2423"/>
                      <a:pt x="42669" y="-1998"/>
                      <a:pt x="51456" y="949"/>
                    </a:cubicBezTo>
                    <a:cubicBezTo>
                      <a:pt x="60244" y="3897"/>
                      <a:pt x="60244" y="14706"/>
                      <a:pt x="60244" y="14706"/>
                    </a:cubicBezTo>
                    <a:cubicBezTo>
                      <a:pt x="60244" y="14706"/>
                      <a:pt x="40602" y="58925"/>
                      <a:pt x="35950" y="63347"/>
                    </a:cubicBezTo>
                    <a:cubicBezTo>
                      <a:pt x="31299" y="67769"/>
                      <a:pt x="21479" y="73173"/>
                      <a:pt x="11659" y="70719"/>
                    </a:cubicBezTo>
                    <a:cubicBezTo>
                      <a:pt x="1838" y="68260"/>
                      <a:pt x="-745" y="60890"/>
                      <a:pt x="288" y="55977"/>
                    </a:cubicBezTo>
                    <a:cubicBezTo>
                      <a:pt x="1366" y="50855"/>
                      <a:pt x="28197" y="10284"/>
                      <a:pt x="31299" y="6354"/>
                    </a:cubicBezTo>
                    <a:close/>
                  </a:path>
                </a:pathLst>
              </a:custGeom>
              <a:solidFill>
                <a:srgbClr val="95B3D7"/>
              </a:solidFill>
              <a:ln w="8580" cap="flat">
                <a:noFill/>
                <a:miter lim="800000"/>
              </a:ln>
            </p:spPr>
          </p:sp>
          <p:sp>
            <p:nvSpPr>
              <p:cNvPr id="12323" name="Ellipse"/>
              <p:cNvSpPr/>
              <p:nvPr/>
            </p:nvSpPr>
            <p:spPr>
              <a:xfrm rot="3600000">
                <a:off x="8251665" y="4064023"/>
                <a:ext cx="21497" cy="28981"/>
              </a:xfrm>
              <a:custGeom>
                <a:avLst/>
                <a:gdLst/>
                <a:ahLst/>
                <a:cxnLst/>
                <a:pathLst>
                  <a:path w="21497" h="28981">
                    <a:moveTo>
                      <a:pt x="0" y="14491"/>
                    </a:moveTo>
                    <a:cubicBezTo>
                      <a:pt x="0" y="6488"/>
                      <a:pt x="4812" y="0"/>
                      <a:pt x="10749" y="0"/>
                    </a:cubicBezTo>
                    <a:cubicBezTo>
                      <a:pt x="16685" y="0"/>
                      <a:pt x="21497" y="6488"/>
                      <a:pt x="21497" y="14491"/>
                    </a:cubicBezTo>
                    <a:cubicBezTo>
                      <a:pt x="21497" y="22493"/>
                      <a:pt x="16685" y="28981"/>
                      <a:pt x="10749" y="28981"/>
                    </a:cubicBezTo>
                    <a:cubicBezTo>
                      <a:pt x="4812" y="28981"/>
                      <a:pt x="0" y="22493"/>
                      <a:pt x="0" y="1449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314963"/>
                  </a:gs>
                  <a:gs pos="0">
                    <a:srgbClr val="DAEAFD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0261" name="Ellipse"/>
              <p:cNvSpPr/>
              <p:nvPr/>
            </p:nvSpPr>
            <p:spPr>
              <a:xfrm>
                <a:off x="8262606" y="4077031"/>
                <a:ext cx="11024" cy="8689"/>
              </a:xfrm>
              <a:custGeom>
                <a:avLst/>
                <a:gdLst/>
                <a:ahLst/>
                <a:cxnLst/>
                <a:pathLst>
                  <a:path w="11024" h="8689">
                    <a:moveTo>
                      <a:pt x="0" y="4344"/>
                    </a:moveTo>
                    <a:cubicBezTo>
                      <a:pt x="0" y="1945"/>
                      <a:pt x="2468" y="0"/>
                      <a:pt x="5512" y="0"/>
                    </a:cubicBezTo>
                    <a:cubicBezTo>
                      <a:pt x="8556" y="0"/>
                      <a:pt x="11024" y="1945"/>
                      <a:pt x="11024" y="4344"/>
                    </a:cubicBezTo>
                    <a:cubicBezTo>
                      <a:pt x="11024" y="6744"/>
                      <a:pt x="8556" y="8689"/>
                      <a:pt x="5512" y="8689"/>
                    </a:cubicBezTo>
                    <a:cubicBezTo>
                      <a:pt x="2468" y="8689"/>
                      <a:pt x="0" y="6744"/>
                      <a:pt x="0" y="4344"/>
                    </a:cubicBezTo>
                    <a:close/>
                  </a:path>
                </a:pathLst>
              </a:custGeom>
              <a:solidFill>
                <a:srgbClr val="B8CCE4"/>
              </a:solidFill>
              <a:ln w="8580" cap="flat">
                <a:noFill/>
                <a:miter lim="800000"/>
              </a:ln>
            </p:spPr>
          </p:sp>
          <p:sp>
            <p:nvSpPr>
              <p:cNvPr id="12330" name="Ellipse"/>
              <p:cNvSpPr/>
              <p:nvPr/>
            </p:nvSpPr>
            <p:spPr>
              <a:xfrm rot="3600000">
                <a:off x="8227305" y="4104695"/>
                <a:ext cx="23245" cy="30824"/>
              </a:xfrm>
              <a:custGeom>
                <a:avLst/>
                <a:gdLst/>
                <a:ahLst/>
                <a:cxnLst/>
                <a:pathLst>
                  <a:path w="23245" h="30824">
                    <a:moveTo>
                      <a:pt x="0" y="15412"/>
                    </a:moveTo>
                    <a:cubicBezTo>
                      <a:pt x="0" y="6900"/>
                      <a:pt x="5204" y="0"/>
                      <a:pt x="11623" y="0"/>
                    </a:cubicBezTo>
                    <a:cubicBezTo>
                      <a:pt x="18042" y="0"/>
                      <a:pt x="23245" y="6900"/>
                      <a:pt x="23245" y="15412"/>
                    </a:cubicBezTo>
                    <a:cubicBezTo>
                      <a:pt x="23245" y="23924"/>
                      <a:pt x="18042" y="30824"/>
                      <a:pt x="11623" y="30824"/>
                    </a:cubicBezTo>
                    <a:cubicBezTo>
                      <a:pt x="5204" y="30824"/>
                      <a:pt x="0" y="23924"/>
                      <a:pt x="0" y="1541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314963"/>
                  </a:gs>
                  <a:gs pos="0">
                    <a:srgbClr val="DAEAFD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2333" name="Ellipse"/>
              <p:cNvSpPr/>
              <p:nvPr/>
            </p:nvSpPr>
            <p:spPr>
              <a:xfrm>
                <a:off x="8239101" y="4118492"/>
                <a:ext cx="11725" cy="9395"/>
              </a:xfrm>
              <a:custGeom>
                <a:avLst/>
                <a:gdLst/>
                <a:ahLst/>
                <a:cxnLst/>
                <a:pathLst>
                  <a:path w="11725" h="9395">
                    <a:moveTo>
                      <a:pt x="0" y="4698"/>
                    </a:moveTo>
                    <a:cubicBezTo>
                      <a:pt x="0" y="2103"/>
                      <a:pt x="2625" y="0"/>
                      <a:pt x="5862" y="0"/>
                    </a:cubicBezTo>
                    <a:cubicBezTo>
                      <a:pt x="9100" y="0"/>
                      <a:pt x="11725" y="2103"/>
                      <a:pt x="11725" y="4698"/>
                    </a:cubicBezTo>
                    <a:cubicBezTo>
                      <a:pt x="11725" y="7292"/>
                      <a:pt x="9100" y="9395"/>
                      <a:pt x="5862" y="9395"/>
                    </a:cubicBezTo>
                    <a:cubicBezTo>
                      <a:pt x="2625" y="9395"/>
                      <a:pt x="0" y="7292"/>
                      <a:pt x="0" y="4698"/>
                    </a:cubicBezTo>
                    <a:close/>
                  </a:path>
                </a:pathLst>
              </a:custGeom>
              <a:solidFill>
                <a:srgbClr val="B8CCE4"/>
              </a:solidFill>
              <a:ln w="8580" cap="flat">
                <a:noFill/>
                <a:miter lim="800000"/>
              </a:ln>
            </p:spPr>
          </p:sp>
          <p:sp>
            <p:nvSpPr>
              <p:cNvPr id="12336" name=""/>
              <p:cNvSpPr/>
              <p:nvPr/>
            </p:nvSpPr>
            <p:spPr>
              <a:xfrm>
                <a:off x="7623044" y="3798349"/>
                <a:ext cx="497396" cy="454195"/>
              </a:xfrm>
              <a:custGeom>
                <a:avLst/>
                <a:gdLst/>
                <a:ahLst/>
                <a:cxnLst/>
                <a:pathLst>
                  <a:path w="497396" h="454195">
                    <a:moveTo>
                      <a:pt x="498008" y="1747"/>
                    </a:moveTo>
                    <a:lnTo>
                      <a:pt x="448392" y="57066"/>
                    </a:lnTo>
                    <a:lnTo>
                      <a:pt x="198467" y="454195"/>
                    </a:lnTo>
                    <a:lnTo>
                      <a:pt x="0" y="423915"/>
                    </a:lnTo>
                    <a:lnTo>
                      <a:pt x="3675" y="398294"/>
                    </a:lnTo>
                    <a:lnTo>
                      <a:pt x="47779" y="338899"/>
                    </a:lnTo>
                    <a:lnTo>
                      <a:pt x="305053" y="58230"/>
                    </a:lnTo>
                    <a:lnTo>
                      <a:pt x="470444" y="0"/>
                    </a:lnTo>
                    <a:lnTo>
                      <a:pt x="498008" y="1747"/>
                    </a:lnTo>
                    <a:close/>
                  </a:path>
                </a:pathLst>
              </a:custGeom>
              <a:gradFill>
                <a:gsLst>
                  <a:gs pos="100000">
                    <a:srgbClr val="636D7B"/>
                  </a:gs>
                  <a:gs pos="0">
                    <a:srgbClr val="ADBEC6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1192" name=""/>
              <p:cNvSpPr/>
              <p:nvPr/>
            </p:nvSpPr>
            <p:spPr>
              <a:xfrm>
                <a:off x="7649527" y="4078895"/>
                <a:ext cx="228689" cy="145963"/>
              </a:xfrm>
              <a:custGeom>
                <a:avLst/>
                <a:gdLst/>
                <a:ahLst/>
                <a:cxnLst/>
                <a:pathLst>
                  <a:path w="228689" h="145963">
                    <a:moveTo>
                      <a:pt x="212353" y="0"/>
                    </a:moveTo>
                    <a:cubicBezTo>
                      <a:pt x="212353" y="0"/>
                      <a:pt x="228689" y="13975"/>
                      <a:pt x="228689" y="31056"/>
                    </a:cubicBezTo>
                    <a:cubicBezTo>
                      <a:pt x="228689" y="48137"/>
                      <a:pt x="197652" y="127329"/>
                      <a:pt x="184584" y="136646"/>
                    </a:cubicBezTo>
                    <a:cubicBezTo>
                      <a:pt x="171516" y="145963"/>
                      <a:pt x="161715" y="145963"/>
                      <a:pt x="161715" y="145963"/>
                    </a:cubicBezTo>
                    <a:cubicBezTo>
                      <a:pt x="161715" y="145963"/>
                      <a:pt x="101276" y="145963"/>
                      <a:pt x="76774" y="142857"/>
                    </a:cubicBezTo>
                    <a:cubicBezTo>
                      <a:pt x="52272" y="139752"/>
                      <a:pt x="0" y="122671"/>
                      <a:pt x="0" y="122671"/>
                    </a:cubicBezTo>
                    <a:lnTo>
                      <a:pt x="0" y="113354"/>
                    </a:lnTo>
                    <a:lnTo>
                      <a:pt x="24502" y="77640"/>
                    </a:lnTo>
                    <a:lnTo>
                      <a:pt x="212353" y="0"/>
                    </a:ln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0970" name=""/>
              <p:cNvSpPr/>
              <p:nvPr/>
            </p:nvSpPr>
            <p:spPr>
              <a:xfrm>
                <a:off x="7672283" y="3717550"/>
                <a:ext cx="423353" cy="500125"/>
              </a:xfrm>
              <a:custGeom>
                <a:avLst/>
                <a:gdLst/>
                <a:ahLst/>
                <a:cxnLst/>
                <a:pathLst>
                  <a:path w="423353" h="500125">
                    <a:moveTo>
                      <a:pt x="12021" y="479090"/>
                    </a:moveTo>
                    <a:cubicBezTo>
                      <a:pt x="12021" y="479090"/>
                      <a:pt x="-3905" y="440658"/>
                      <a:pt x="995" y="385922"/>
                    </a:cubicBezTo>
                    <a:cubicBezTo>
                      <a:pt x="5896" y="331185"/>
                      <a:pt x="73277" y="204243"/>
                      <a:pt x="108805" y="155330"/>
                    </a:cubicBezTo>
                    <a:cubicBezTo>
                      <a:pt x="144333" y="106417"/>
                      <a:pt x="173736" y="65656"/>
                      <a:pt x="200689" y="34211"/>
                    </a:cubicBezTo>
                    <a:cubicBezTo>
                      <a:pt x="227641" y="2767"/>
                      <a:pt x="283995" y="-727"/>
                      <a:pt x="326874" y="0"/>
                    </a:cubicBezTo>
                    <a:cubicBezTo>
                      <a:pt x="369753" y="3931"/>
                      <a:pt x="410183" y="34211"/>
                      <a:pt x="410183" y="34211"/>
                    </a:cubicBezTo>
                    <a:cubicBezTo>
                      <a:pt x="410183" y="34211"/>
                      <a:pt x="429788" y="57503"/>
                      <a:pt x="421209" y="80796"/>
                    </a:cubicBezTo>
                    <a:cubicBezTo>
                      <a:pt x="412633" y="104087"/>
                      <a:pt x="357502" y="143685"/>
                      <a:pt x="342802" y="148344"/>
                    </a:cubicBezTo>
                    <a:cubicBezTo>
                      <a:pt x="328100" y="153001"/>
                      <a:pt x="260720" y="157660"/>
                      <a:pt x="260720" y="157660"/>
                    </a:cubicBezTo>
                    <a:cubicBezTo>
                      <a:pt x="260720" y="157660"/>
                      <a:pt x="194563" y="245006"/>
                      <a:pt x="189050" y="294501"/>
                    </a:cubicBezTo>
                    <a:cubicBezTo>
                      <a:pt x="183536" y="343997"/>
                      <a:pt x="192113" y="378934"/>
                      <a:pt x="198238" y="396404"/>
                    </a:cubicBezTo>
                    <a:cubicBezTo>
                      <a:pt x="199464" y="424354"/>
                      <a:pt x="160260" y="489571"/>
                      <a:pt x="160260" y="489571"/>
                    </a:cubicBezTo>
                    <a:cubicBezTo>
                      <a:pt x="160260" y="489571"/>
                      <a:pt x="150459" y="497724"/>
                      <a:pt x="139433" y="497724"/>
                    </a:cubicBezTo>
                    <a:cubicBezTo>
                      <a:pt x="70827" y="509373"/>
                      <a:pt x="12021" y="479090"/>
                      <a:pt x="12021" y="4790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4A5D73"/>
                  </a:gs>
                  <a:gs pos="100000">
                    <a:srgbClr val="7F7F7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76" name=""/>
              <p:cNvSpPr/>
              <p:nvPr/>
            </p:nvSpPr>
            <p:spPr>
              <a:xfrm>
                <a:off x="8251679" y="4238095"/>
                <a:ext cx="266693" cy="59450"/>
              </a:xfrm>
              <a:custGeom>
                <a:avLst/>
                <a:gdLst/>
                <a:ahLst/>
                <a:cxnLst/>
                <a:pathLst>
                  <a:path w="266693" h="59450">
                    <a:moveTo>
                      <a:pt x="-303" y="43331"/>
                    </a:moveTo>
                    <a:cubicBezTo>
                      <a:pt x="-303" y="43331"/>
                      <a:pt x="125807" y="61018"/>
                      <a:pt x="171290" y="50537"/>
                    </a:cubicBezTo>
                    <a:cubicBezTo>
                      <a:pt x="216773" y="40056"/>
                      <a:pt x="266390" y="95"/>
                      <a:pt x="266390" y="95"/>
                    </a:cubicBezTo>
                    <a:cubicBezTo>
                      <a:pt x="266390" y="95"/>
                      <a:pt x="221166" y="43364"/>
                      <a:pt x="176114" y="55800"/>
                    </a:cubicBezTo>
                    <a:cubicBezTo>
                      <a:pt x="128564" y="68880"/>
                      <a:pt x="-303" y="43331"/>
                      <a:pt x="-303" y="43331"/>
                    </a:cubicBezTo>
                    <a:close/>
                  </a:path>
                </a:pathLst>
              </a:custGeom>
              <a:solidFill>
                <a:srgbClr val="595959"/>
              </a:solidFill>
              <a:ln w="4826" cap="flat">
                <a:noFill/>
                <a:miter lim="800000"/>
              </a:ln>
            </p:spPr>
          </p:sp>
          <p:sp>
            <p:nvSpPr>
              <p:cNvPr id="10957" name=""/>
              <p:cNvSpPr/>
              <p:nvPr/>
            </p:nvSpPr>
            <p:spPr>
              <a:xfrm>
                <a:off x="7624268" y="3970704"/>
                <a:ext cx="1068613" cy="440767"/>
              </a:xfrm>
              <a:custGeom>
                <a:avLst/>
                <a:gdLst/>
                <a:ahLst/>
                <a:cxnLst/>
                <a:pathLst>
                  <a:path w="1068613" h="440767">
                    <a:moveTo>
                      <a:pt x="0" y="263202"/>
                    </a:moveTo>
                    <a:cubicBezTo>
                      <a:pt x="0" y="263202"/>
                      <a:pt x="390504" y="336570"/>
                      <a:pt x="461868" y="349383"/>
                    </a:cubicBezTo>
                    <a:cubicBezTo>
                      <a:pt x="533233" y="362197"/>
                      <a:pt x="877184" y="415763"/>
                      <a:pt x="893114" y="409942"/>
                    </a:cubicBezTo>
                    <a:cubicBezTo>
                      <a:pt x="892498" y="404996"/>
                      <a:pt x="885765" y="399461"/>
                      <a:pt x="885765" y="399461"/>
                    </a:cubicBezTo>
                    <a:lnTo>
                      <a:pt x="898928" y="394515"/>
                    </a:lnTo>
                    <a:lnTo>
                      <a:pt x="901687" y="399461"/>
                    </a:lnTo>
                    <a:lnTo>
                      <a:pt x="1068613" y="0"/>
                    </a:lnTo>
                    <a:lnTo>
                      <a:pt x="1068613" y="16310"/>
                    </a:lnTo>
                    <a:lnTo>
                      <a:pt x="903526" y="406743"/>
                    </a:lnTo>
                    <a:lnTo>
                      <a:pt x="905365" y="428577"/>
                    </a:lnTo>
                    <a:cubicBezTo>
                      <a:pt x="905365" y="428577"/>
                      <a:pt x="906285" y="439934"/>
                      <a:pt x="891890" y="440222"/>
                    </a:cubicBezTo>
                    <a:cubicBezTo>
                      <a:pt x="901687" y="445174"/>
                      <a:pt x="893114" y="416931"/>
                      <a:pt x="893114" y="416931"/>
                    </a:cubicBezTo>
                    <a:lnTo>
                      <a:pt x="461868" y="356371"/>
                    </a:lnTo>
                    <a:lnTo>
                      <a:pt x="0" y="263202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960" name=""/>
              <p:cNvSpPr/>
              <p:nvPr/>
            </p:nvSpPr>
            <p:spPr>
              <a:xfrm>
                <a:off x="7684392" y="3742056"/>
                <a:ext cx="220012" cy="341714"/>
              </a:xfrm>
              <a:custGeom>
                <a:avLst/>
                <a:gdLst/>
                <a:ahLst/>
                <a:cxnLst/>
                <a:pathLst>
                  <a:path w="220012" h="341714">
                    <a:moveTo>
                      <a:pt x="1124" y="341714"/>
                    </a:moveTo>
                    <a:cubicBezTo>
                      <a:pt x="-8677" y="332300"/>
                      <a:pt x="46861" y="212734"/>
                      <a:pt x="79531" y="156834"/>
                    </a:cubicBezTo>
                    <a:cubicBezTo>
                      <a:pt x="112201" y="100933"/>
                      <a:pt x="193875" y="3106"/>
                      <a:pt x="193875" y="3106"/>
                    </a:cubicBezTo>
                    <a:cubicBezTo>
                      <a:pt x="193875" y="3106"/>
                      <a:pt x="220012" y="-7828"/>
                      <a:pt x="220012" y="10870"/>
                    </a:cubicBezTo>
                    <a:cubicBezTo>
                      <a:pt x="220012" y="20187"/>
                      <a:pt x="200410" y="60560"/>
                      <a:pt x="193875" y="66771"/>
                    </a:cubicBezTo>
                    <a:cubicBezTo>
                      <a:pt x="173310" y="86320"/>
                      <a:pt x="10924" y="350934"/>
                      <a:pt x="1124" y="3417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EDF0F7"/>
                  </a:gs>
                  <a:gs pos="100000">
                    <a:srgbClr val="A5A5A5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48" name=""/>
              <p:cNvSpPr/>
              <p:nvPr/>
            </p:nvSpPr>
            <p:spPr>
              <a:xfrm>
                <a:off x="7691938" y="3920624"/>
                <a:ext cx="130475" cy="283875"/>
              </a:xfrm>
              <a:custGeom>
                <a:avLst/>
                <a:gdLst/>
                <a:ahLst/>
                <a:cxnLst/>
                <a:pathLst>
                  <a:path w="130475" h="283875">
                    <a:moveTo>
                      <a:pt x="114454" y="0"/>
                    </a:moveTo>
                    <a:cubicBezTo>
                      <a:pt x="114454" y="0"/>
                      <a:pt x="5010" y="158391"/>
                      <a:pt x="3377" y="170813"/>
                    </a:cubicBezTo>
                    <a:cubicBezTo>
                      <a:pt x="1744" y="183236"/>
                      <a:pt x="-294" y="206137"/>
                      <a:pt x="-294" y="206137"/>
                    </a:cubicBezTo>
                    <a:cubicBezTo>
                      <a:pt x="-294" y="206137"/>
                      <a:pt x="24514" y="193909"/>
                      <a:pt x="52998" y="198276"/>
                    </a:cubicBezTo>
                    <a:cubicBezTo>
                      <a:pt x="128343" y="213999"/>
                      <a:pt x="117721" y="273300"/>
                      <a:pt x="117721" y="273300"/>
                    </a:cubicBezTo>
                    <a:lnTo>
                      <a:pt x="117721" y="284171"/>
                    </a:lnTo>
                    <a:lnTo>
                      <a:pt x="130180" y="274267"/>
                    </a:lnTo>
                    <a:cubicBezTo>
                      <a:pt x="130070" y="274267"/>
                      <a:pt x="116398" y="211378"/>
                      <a:pt x="125888" y="181683"/>
                    </a:cubicBezTo>
                    <a:cubicBezTo>
                      <a:pt x="125888" y="158391"/>
                      <a:pt x="101696" y="100448"/>
                      <a:pt x="98935" y="63763"/>
                    </a:cubicBezTo>
                    <a:cubicBezTo>
                      <a:pt x="97197" y="40659"/>
                      <a:pt x="114454" y="0"/>
                      <a:pt x="11445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07677"/>
                  </a:gs>
                  <a:gs pos="50000">
                    <a:srgbClr val="0C0C0C"/>
                  </a:gs>
                  <a:gs pos="100000">
                    <a:srgbClr val="707677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71" name=""/>
              <p:cNvSpPr/>
              <p:nvPr/>
            </p:nvSpPr>
            <p:spPr>
              <a:xfrm>
                <a:off x="7821356" y="3742446"/>
                <a:ext cx="227872" cy="418091"/>
              </a:xfrm>
              <a:custGeom>
                <a:avLst/>
                <a:gdLst/>
                <a:ahLst/>
                <a:cxnLst/>
                <a:pathLst>
                  <a:path w="227872" h="418091">
                    <a:moveTo>
                      <a:pt x="227872" y="0"/>
                    </a:moveTo>
                    <a:cubicBezTo>
                      <a:pt x="227872" y="0"/>
                      <a:pt x="202297" y="3494"/>
                      <a:pt x="191271" y="10481"/>
                    </a:cubicBezTo>
                    <a:cubicBezTo>
                      <a:pt x="180245" y="17469"/>
                      <a:pt x="101838" y="88510"/>
                      <a:pt x="66309" y="153727"/>
                    </a:cubicBezTo>
                    <a:cubicBezTo>
                      <a:pt x="30781" y="218945"/>
                      <a:pt x="3828" y="298137"/>
                      <a:pt x="3828" y="298137"/>
                    </a:cubicBezTo>
                    <a:cubicBezTo>
                      <a:pt x="3828" y="298137"/>
                      <a:pt x="-4747" y="393635"/>
                      <a:pt x="3828" y="418091"/>
                    </a:cubicBezTo>
                    <a:cubicBezTo>
                      <a:pt x="6279" y="345886"/>
                      <a:pt x="58958" y="227097"/>
                      <a:pt x="85911" y="153727"/>
                    </a:cubicBezTo>
                    <a:cubicBezTo>
                      <a:pt x="112864" y="80357"/>
                      <a:pt x="227872" y="0"/>
                      <a:pt x="22787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EDF0F7"/>
                  </a:gs>
                  <a:gs pos="100000">
                    <a:srgbClr val="A5A5A5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73" name=""/>
              <p:cNvSpPr/>
              <p:nvPr/>
            </p:nvSpPr>
            <p:spPr>
              <a:xfrm>
                <a:off x="7932997" y="3809697"/>
                <a:ext cx="98010" cy="65218"/>
              </a:xfrm>
              <a:custGeom>
                <a:avLst/>
                <a:gdLst/>
                <a:ahLst/>
                <a:cxnLst/>
                <a:pathLst>
                  <a:path w="98010" h="65218">
                    <a:moveTo>
                      <a:pt x="0" y="65509"/>
                    </a:moveTo>
                    <a:cubicBezTo>
                      <a:pt x="0" y="65509"/>
                      <a:pt x="41654" y="4950"/>
                      <a:pt x="63706" y="291"/>
                    </a:cubicBezTo>
                    <a:cubicBezTo>
                      <a:pt x="68607" y="28242"/>
                      <a:pt x="90659" y="43382"/>
                      <a:pt x="98010" y="45711"/>
                    </a:cubicBezTo>
                    <a:cubicBezTo>
                      <a:pt x="100460" y="58521"/>
                      <a:pt x="0" y="65509"/>
                      <a:pt x="0" y="655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55" name=""/>
              <p:cNvSpPr/>
              <p:nvPr/>
            </p:nvSpPr>
            <p:spPr>
              <a:xfrm>
                <a:off x="7718081" y="4171524"/>
                <a:ext cx="91580" cy="47684"/>
              </a:xfrm>
              <a:custGeom>
                <a:avLst/>
                <a:gdLst/>
                <a:ahLst/>
                <a:cxnLst/>
                <a:pathLst>
                  <a:path w="91580" h="47684">
                    <a:moveTo>
                      <a:pt x="45690" y="0"/>
                    </a:moveTo>
                    <a:cubicBezTo>
                      <a:pt x="19989" y="0"/>
                      <a:pt x="233" y="10636"/>
                      <a:pt x="111" y="23889"/>
                    </a:cubicBezTo>
                    <a:cubicBezTo>
                      <a:pt x="0" y="37142"/>
                      <a:pt x="20415" y="47684"/>
                      <a:pt x="45690" y="47684"/>
                    </a:cubicBezTo>
                    <a:cubicBezTo>
                      <a:pt x="70965" y="47684"/>
                      <a:pt x="91580" y="37142"/>
                      <a:pt x="91580" y="23865"/>
                    </a:cubicBezTo>
                    <a:cubicBezTo>
                      <a:pt x="91580" y="10587"/>
                      <a:pt x="71391" y="0"/>
                      <a:pt x="4569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292929"/>
                  </a:gs>
                </a:gsLst>
                <a:lin ang="54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3678" name=""/>
              <p:cNvSpPr/>
              <p:nvPr/>
            </p:nvSpPr>
            <p:spPr>
              <a:xfrm rot="900000">
                <a:off x="7744126" y="4185131"/>
                <a:ext cx="26068" cy="15459"/>
              </a:xfrm>
              <a:custGeom>
                <a:avLst/>
                <a:gdLst/>
                <a:ahLst/>
                <a:cxnLst/>
                <a:pathLst>
                  <a:path w="26068" h="15459">
                    <a:moveTo>
                      <a:pt x="13005" y="0"/>
                    </a:moveTo>
                    <a:cubicBezTo>
                      <a:pt x="5690" y="0"/>
                      <a:pt x="66" y="3448"/>
                      <a:pt x="32" y="7744"/>
                    </a:cubicBezTo>
                    <a:cubicBezTo>
                      <a:pt x="0" y="12041"/>
                      <a:pt x="5811" y="15459"/>
                      <a:pt x="13005" y="15459"/>
                    </a:cubicBezTo>
                    <a:cubicBezTo>
                      <a:pt x="20200" y="15459"/>
                      <a:pt x="26068" y="12041"/>
                      <a:pt x="26068" y="7737"/>
                    </a:cubicBezTo>
                    <a:cubicBezTo>
                      <a:pt x="26068" y="3432"/>
                      <a:pt x="20321" y="0"/>
                      <a:pt x="13005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 w="89" cap="flat">
                <a:noFill/>
                <a:miter lim="800000"/>
              </a:ln>
            </p:spPr>
          </p:sp>
          <p:grpSp>
            <p:nvGrpSpPr>
              <p:cNvPr id="13681" name=""/>
              <p:cNvGrpSpPr/>
              <p:nvPr/>
            </p:nvGrpSpPr>
            <p:grpSpPr>
              <a:xfrm rot="900000">
                <a:off x="7731198" y="4247665"/>
                <a:ext cx="38347" cy="34530"/>
                <a:chOff x="7731198" y="4247665"/>
                <a:chExt cx="38347" cy="34530"/>
              </a:xfrm>
            </p:grpSpPr>
            <p:sp>
              <p:nvSpPr>
                <p:cNvPr id="13685" name=""/>
                <p:cNvSpPr/>
                <p:nvPr/>
              </p:nvSpPr>
              <p:spPr>
                <a:xfrm>
                  <a:off x="7727426" y="4190450"/>
                  <a:ext cx="41983" cy="91542"/>
                </a:xfrm>
                <a:custGeom>
                  <a:avLst/>
                  <a:gdLst/>
                  <a:ahLst/>
                  <a:cxnLst/>
                  <a:pathLst>
                    <a:path w="41983" h="91542">
                      <a:moveTo>
                        <a:pt x="10612" y="95"/>
                      </a:moveTo>
                      <a:cubicBezTo>
                        <a:pt x="10612" y="95"/>
                        <a:pt x="6266" y="-707"/>
                        <a:pt x="1339" y="2343"/>
                      </a:cubicBezTo>
                      <a:cubicBezTo>
                        <a:pt x="-3008" y="8723"/>
                        <a:pt x="6017" y="72026"/>
                        <a:pt x="6017" y="72026"/>
                      </a:cubicBezTo>
                      <a:cubicBezTo>
                        <a:pt x="6017" y="72026"/>
                        <a:pt x="11881" y="79055"/>
                        <a:pt x="19529" y="83818"/>
                      </a:cubicBezTo>
                      <a:cubicBezTo>
                        <a:pt x="27312" y="88415"/>
                        <a:pt x="38256" y="91542"/>
                        <a:pt x="38256" y="91542"/>
                      </a:cubicBezTo>
                      <a:cubicBezTo>
                        <a:pt x="38256" y="91542"/>
                        <a:pt x="41803" y="89865"/>
                        <a:pt x="42155" y="85027"/>
                      </a:cubicBezTo>
                      <a:cubicBezTo>
                        <a:pt x="42447" y="80190"/>
                        <a:pt x="39048" y="75519"/>
                        <a:pt x="39048" y="75519"/>
                      </a:cubicBezTo>
                      <a:cubicBezTo>
                        <a:pt x="39048" y="75519"/>
                        <a:pt x="30318" y="71958"/>
                        <a:pt x="25681" y="66411"/>
                      </a:cubicBezTo>
                      <a:cubicBezTo>
                        <a:pt x="14380" y="44223"/>
                        <a:pt x="18436" y="3730"/>
                        <a:pt x="18436" y="3730"/>
                      </a:cubicBezTo>
                      <a:lnTo>
                        <a:pt x="10612" y="9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689" name=""/>
                <p:cNvSpPr/>
                <p:nvPr/>
              </p:nvSpPr>
              <p:spPr>
                <a:xfrm>
                  <a:off x="7729592" y="4192239"/>
                  <a:ext cx="37980" cy="88526"/>
                </a:xfrm>
                <a:custGeom>
                  <a:avLst/>
                  <a:gdLst/>
                  <a:ahLst/>
                  <a:cxnLst/>
                  <a:pathLst>
                    <a:path w="37980" h="88526">
                      <a:moveTo>
                        <a:pt x="13662" y="2774"/>
                      </a:moveTo>
                      <a:cubicBezTo>
                        <a:pt x="13662" y="2774"/>
                        <a:pt x="7287" y="-3605"/>
                        <a:pt x="1491" y="2774"/>
                      </a:cubicBezTo>
                      <a:cubicBezTo>
                        <a:pt x="-3435" y="17751"/>
                        <a:pt x="5585" y="70402"/>
                        <a:pt x="5585" y="70402"/>
                      </a:cubicBezTo>
                      <a:cubicBezTo>
                        <a:pt x="5585" y="70402"/>
                        <a:pt x="12489" y="77614"/>
                        <a:pt x="17730" y="81220"/>
                      </a:cubicBezTo>
                      <a:cubicBezTo>
                        <a:pt x="22972" y="84825"/>
                        <a:pt x="34563" y="88526"/>
                        <a:pt x="34563" y="88526"/>
                      </a:cubicBezTo>
                      <a:cubicBezTo>
                        <a:pt x="34563" y="88526"/>
                        <a:pt x="37751" y="86767"/>
                        <a:pt x="38041" y="82329"/>
                      </a:cubicBezTo>
                      <a:cubicBezTo>
                        <a:pt x="38331" y="77892"/>
                        <a:pt x="36012" y="75672"/>
                        <a:pt x="36012" y="75672"/>
                      </a:cubicBezTo>
                      <a:cubicBezTo>
                        <a:pt x="36012" y="75672"/>
                        <a:pt x="30180" y="71279"/>
                        <a:pt x="22935" y="66841"/>
                      </a:cubicBezTo>
                      <a:cubicBezTo>
                        <a:pt x="10185" y="56302"/>
                        <a:pt x="13662" y="2774"/>
                        <a:pt x="13662" y="27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692" name=""/>
                <p:cNvSpPr/>
                <p:nvPr/>
              </p:nvSpPr>
              <p:spPr>
                <a:xfrm>
                  <a:off x="7731903" y="4210973"/>
                  <a:ext cx="16663" cy="49715"/>
                </a:xfrm>
                <a:custGeom>
                  <a:avLst/>
                  <a:gdLst/>
                  <a:ahLst/>
                  <a:cxnLst/>
                  <a:pathLst>
                    <a:path w="16663" h="49715">
                      <a:moveTo>
                        <a:pt x="4106" y="6412"/>
                      </a:moveTo>
                      <a:cubicBezTo>
                        <a:pt x="2335" y="93"/>
                        <a:pt x="-350" y="-4261"/>
                        <a:pt x="-144" y="6412"/>
                      </a:cubicBezTo>
                      <a:cubicBezTo>
                        <a:pt x="118" y="19026"/>
                        <a:pt x="785" y="36779"/>
                        <a:pt x="4879" y="45241"/>
                      </a:cubicBezTo>
                      <a:cubicBezTo>
                        <a:pt x="6328" y="48568"/>
                        <a:pt x="16470" y="49715"/>
                        <a:pt x="16470" y="49715"/>
                      </a:cubicBezTo>
                      <a:cubicBezTo>
                        <a:pt x="16470" y="49715"/>
                        <a:pt x="11061" y="48199"/>
                        <a:pt x="7970" y="43761"/>
                      </a:cubicBezTo>
                      <a:cubicBezTo>
                        <a:pt x="4159" y="38290"/>
                        <a:pt x="4956" y="19835"/>
                        <a:pt x="4106" y="641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07677"/>
                    </a:gs>
                    <a:gs pos="100000">
                      <a:srgbClr val="D8D8D8"/>
                    </a:gs>
                  </a:gsLst>
                  <a:lin ang="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696" name=""/>
                <p:cNvSpPr/>
                <p:nvPr/>
              </p:nvSpPr>
              <p:spPr>
                <a:xfrm>
                  <a:off x="7749879" y="4270317"/>
                  <a:ext cx="13421" cy="5629"/>
                </a:xfrm>
                <a:custGeom>
                  <a:avLst/>
                  <a:gdLst/>
                  <a:ahLst/>
                  <a:cxnLst/>
                  <a:pathLst>
                    <a:path w="13421" h="5629">
                      <a:moveTo>
                        <a:pt x="367" y="91"/>
                      </a:moveTo>
                      <a:cubicBezTo>
                        <a:pt x="-2241" y="-187"/>
                        <a:pt x="9351" y="7025"/>
                        <a:pt x="11959" y="5360"/>
                      </a:cubicBezTo>
                      <a:cubicBezTo>
                        <a:pt x="16016" y="1478"/>
                        <a:pt x="10514" y="922"/>
                        <a:pt x="10514" y="922"/>
                      </a:cubicBezTo>
                      <a:cubicBezTo>
                        <a:pt x="10514" y="922"/>
                        <a:pt x="5076" y="2309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00" name=""/>
                <p:cNvSpPr/>
                <p:nvPr/>
              </p:nvSpPr>
              <p:spPr>
                <a:xfrm>
                  <a:off x="7739233" y="4262971"/>
                  <a:ext cx="21154" cy="8771"/>
                </a:xfrm>
                <a:custGeom>
                  <a:avLst/>
                  <a:gdLst/>
                  <a:ahLst/>
                  <a:cxnLst/>
                  <a:pathLst>
                    <a:path w="21154" h="8771">
                      <a:moveTo>
                        <a:pt x="0" y="225"/>
                      </a:moveTo>
                      <a:cubicBezTo>
                        <a:pt x="0" y="225"/>
                        <a:pt x="4636" y="-884"/>
                        <a:pt x="11591" y="1612"/>
                      </a:cubicBezTo>
                      <a:cubicBezTo>
                        <a:pt x="18546" y="4108"/>
                        <a:pt x="21154" y="8268"/>
                        <a:pt x="21154" y="8268"/>
                      </a:cubicBezTo>
                      <a:cubicBezTo>
                        <a:pt x="21154" y="8268"/>
                        <a:pt x="15359" y="9933"/>
                        <a:pt x="8983" y="7159"/>
                      </a:cubicBezTo>
                      <a:cubicBezTo>
                        <a:pt x="2608" y="4386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706" name=""/>
              <p:cNvGrpSpPr/>
              <p:nvPr/>
            </p:nvGrpSpPr>
            <p:grpSpPr>
              <a:xfrm rot="900000">
                <a:off x="7723054" y="4260031"/>
                <a:ext cx="38347" cy="34530"/>
                <a:chOff x="7723054" y="4260031"/>
                <a:chExt cx="38347" cy="34530"/>
              </a:xfrm>
            </p:grpSpPr>
            <p:sp>
              <p:nvSpPr>
                <p:cNvPr id="13709" name=""/>
                <p:cNvSpPr/>
                <p:nvPr/>
              </p:nvSpPr>
              <p:spPr>
                <a:xfrm>
                  <a:off x="7723063" y="4260030"/>
                  <a:ext cx="38333" cy="34530"/>
                </a:xfrm>
                <a:custGeom>
                  <a:avLst/>
                  <a:gdLst/>
                  <a:ahLst/>
                  <a:cxnLst/>
                  <a:pathLst>
                    <a:path w="38333" h="34530">
                      <a:moveTo>
                        <a:pt x="6795" y="0"/>
                      </a:moveTo>
                      <a:cubicBezTo>
                        <a:pt x="6795" y="0"/>
                        <a:pt x="1592" y="1208"/>
                        <a:pt x="302" y="5743"/>
                      </a:cubicBezTo>
                      <a:cubicBezTo>
                        <a:pt x="-977" y="10278"/>
                        <a:pt x="2237" y="14814"/>
                        <a:pt x="2237" y="14814"/>
                      </a:cubicBezTo>
                      <a:cubicBezTo>
                        <a:pt x="2237" y="14814"/>
                        <a:pt x="8100" y="21843"/>
                        <a:pt x="15748" y="26606"/>
                      </a:cubicBezTo>
                      <a:cubicBezTo>
                        <a:pt x="23531" y="31204"/>
                        <a:pt x="34475" y="34468"/>
                        <a:pt x="34475" y="34468"/>
                      </a:cubicBezTo>
                      <a:cubicBezTo>
                        <a:pt x="34475" y="34468"/>
                        <a:pt x="38022" y="32653"/>
                        <a:pt x="38333" y="27815"/>
                      </a:cubicBezTo>
                      <a:cubicBezTo>
                        <a:pt x="38667" y="22978"/>
                        <a:pt x="35267" y="18307"/>
                        <a:pt x="35267" y="18307"/>
                      </a:cubicBezTo>
                      <a:cubicBezTo>
                        <a:pt x="35267" y="18307"/>
                        <a:pt x="28113" y="17112"/>
                        <a:pt x="20053" y="12275"/>
                      </a:cubicBezTo>
                      <a:cubicBezTo>
                        <a:pt x="11994" y="7437"/>
                        <a:pt x="6795" y="0"/>
                        <a:pt x="679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12" name=""/>
                <p:cNvSpPr/>
                <p:nvPr/>
              </p:nvSpPr>
              <p:spPr>
                <a:xfrm>
                  <a:off x="7725001" y="4261419"/>
                  <a:ext cx="34571" cy="31618"/>
                </a:xfrm>
                <a:custGeom>
                  <a:avLst/>
                  <a:gdLst/>
                  <a:ahLst/>
                  <a:cxnLst/>
                  <a:pathLst>
                    <a:path w="34571" h="31618">
                      <a:moveTo>
                        <a:pt x="5220" y="0"/>
                      </a:moveTo>
                      <a:cubicBezTo>
                        <a:pt x="5220" y="0"/>
                        <a:pt x="1453" y="1109"/>
                        <a:pt x="294" y="5269"/>
                      </a:cubicBezTo>
                      <a:cubicBezTo>
                        <a:pt x="-855" y="9429"/>
                        <a:pt x="2032" y="13589"/>
                        <a:pt x="2032" y="13589"/>
                      </a:cubicBezTo>
                      <a:cubicBezTo>
                        <a:pt x="2032" y="13589"/>
                        <a:pt x="8936" y="20801"/>
                        <a:pt x="14177" y="24407"/>
                      </a:cubicBezTo>
                      <a:cubicBezTo>
                        <a:pt x="19420" y="28012"/>
                        <a:pt x="31011" y="31618"/>
                        <a:pt x="31011" y="31618"/>
                      </a:cubicBezTo>
                      <a:cubicBezTo>
                        <a:pt x="31011" y="31618"/>
                        <a:pt x="34199" y="29954"/>
                        <a:pt x="34489" y="25516"/>
                      </a:cubicBezTo>
                      <a:cubicBezTo>
                        <a:pt x="34778" y="21079"/>
                        <a:pt x="32460" y="18860"/>
                        <a:pt x="32460" y="18860"/>
                      </a:cubicBezTo>
                      <a:cubicBezTo>
                        <a:pt x="32460" y="18860"/>
                        <a:pt x="24925" y="16364"/>
                        <a:pt x="17680" y="11926"/>
                      </a:cubicBezTo>
                      <a:cubicBezTo>
                        <a:pt x="10436" y="7488"/>
                        <a:pt x="5220" y="0"/>
                        <a:pt x="522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14" name=""/>
                <p:cNvSpPr/>
                <p:nvPr/>
              </p:nvSpPr>
              <p:spPr>
                <a:xfrm>
                  <a:off x="7725801" y="4263637"/>
                  <a:ext cx="10650" cy="9430"/>
                </a:xfrm>
                <a:custGeom>
                  <a:avLst/>
                  <a:gdLst/>
                  <a:ahLst/>
                  <a:cxnLst/>
                  <a:pathLst>
                    <a:path w="10650" h="9430">
                      <a:moveTo>
                        <a:pt x="3841" y="0"/>
                      </a:moveTo>
                      <a:cubicBezTo>
                        <a:pt x="1233" y="-277"/>
                        <a:pt x="-1085" y="4160"/>
                        <a:pt x="364" y="7488"/>
                      </a:cubicBezTo>
                      <a:cubicBezTo>
                        <a:pt x="1813" y="10817"/>
                        <a:pt x="10796" y="8875"/>
                        <a:pt x="10796" y="8875"/>
                      </a:cubicBezTo>
                      <a:cubicBezTo>
                        <a:pt x="10796" y="8875"/>
                        <a:pt x="5290" y="4160"/>
                        <a:pt x="384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17" name=""/>
                <p:cNvSpPr/>
                <p:nvPr/>
              </p:nvSpPr>
              <p:spPr>
                <a:xfrm>
                  <a:off x="7741736" y="4282684"/>
                  <a:ext cx="13421" cy="5629"/>
                </a:xfrm>
                <a:custGeom>
                  <a:avLst/>
                  <a:gdLst/>
                  <a:ahLst/>
                  <a:cxnLst/>
                  <a:pathLst>
                    <a:path w="13421" h="5629">
                      <a:moveTo>
                        <a:pt x="367" y="91"/>
                      </a:moveTo>
                      <a:cubicBezTo>
                        <a:pt x="-2241" y="-187"/>
                        <a:pt x="9351" y="7025"/>
                        <a:pt x="11959" y="5360"/>
                      </a:cubicBezTo>
                      <a:cubicBezTo>
                        <a:pt x="16016" y="1478"/>
                        <a:pt x="10514" y="922"/>
                        <a:pt x="10514" y="922"/>
                      </a:cubicBezTo>
                      <a:cubicBezTo>
                        <a:pt x="10514" y="922"/>
                        <a:pt x="5076" y="2309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20" name=""/>
                <p:cNvSpPr/>
                <p:nvPr/>
              </p:nvSpPr>
              <p:spPr>
                <a:xfrm>
                  <a:off x="7731090" y="4275338"/>
                  <a:ext cx="21154" cy="8771"/>
                </a:xfrm>
                <a:custGeom>
                  <a:avLst/>
                  <a:gdLst/>
                  <a:ahLst/>
                  <a:cxnLst/>
                  <a:pathLst>
                    <a:path w="21154" h="8771">
                      <a:moveTo>
                        <a:pt x="0" y="225"/>
                      </a:moveTo>
                      <a:cubicBezTo>
                        <a:pt x="0" y="225"/>
                        <a:pt x="4636" y="-884"/>
                        <a:pt x="11591" y="1612"/>
                      </a:cubicBezTo>
                      <a:cubicBezTo>
                        <a:pt x="18546" y="4108"/>
                        <a:pt x="21154" y="8268"/>
                        <a:pt x="21154" y="8268"/>
                      </a:cubicBezTo>
                      <a:cubicBezTo>
                        <a:pt x="21154" y="8268"/>
                        <a:pt x="15359" y="9933"/>
                        <a:pt x="8983" y="7159"/>
                      </a:cubicBezTo>
                      <a:cubicBezTo>
                        <a:pt x="2608" y="4386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722" name=""/>
              <p:cNvGrpSpPr/>
              <p:nvPr/>
            </p:nvGrpSpPr>
            <p:grpSpPr>
              <a:xfrm rot="900000">
                <a:off x="7692217" y="4290139"/>
                <a:ext cx="38347" cy="34530"/>
                <a:chOff x="7692217" y="4290139"/>
                <a:chExt cx="38347" cy="34530"/>
              </a:xfrm>
            </p:grpSpPr>
            <p:sp>
              <p:nvSpPr>
                <p:cNvPr id="13725" name=""/>
                <p:cNvSpPr/>
                <p:nvPr/>
              </p:nvSpPr>
              <p:spPr>
                <a:xfrm>
                  <a:off x="7692226" y="4290137"/>
                  <a:ext cx="38333" cy="34530"/>
                </a:xfrm>
                <a:custGeom>
                  <a:avLst/>
                  <a:gdLst/>
                  <a:ahLst/>
                  <a:cxnLst/>
                  <a:pathLst>
                    <a:path w="38333" h="34530">
                      <a:moveTo>
                        <a:pt x="6795" y="0"/>
                      </a:moveTo>
                      <a:cubicBezTo>
                        <a:pt x="6795" y="0"/>
                        <a:pt x="1592" y="1208"/>
                        <a:pt x="302" y="5743"/>
                      </a:cubicBezTo>
                      <a:cubicBezTo>
                        <a:pt x="-977" y="10278"/>
                        <a:pt x="2237" y="14814"/>
                        <a:pt x="2237" y="14814"/>
                      </a:cubicBezTo>
                      <a:cubicBezTo>
                        <a:pt x="2237" y="14814"/>
                        <a:pt x="8100" y="21843"/>
                        <a:pt x="15748" y="26606"/>
                      </a:cubicBezTo>
                      <a:cubicBezTo>
                        <a:pt x="23531" y="31204"/>
                        <a:pt x="34475" y="34468"/>
                        <a:pt x="34475" y="34468"/>
                      </a:cubicBezTo>
                      <a:cubicBezTo>
                        <a:pt x="34475" y="34468"/>
                        <a:pt x="38022" y="32653"/>
                        <a:pt x="38333" y="27815"/>
                      </a:cubicBezTo>
                      <a:cubicBezTo>
                        <a:pt x="38667" y="22978"/>
                        <a:pt x="35267" y="18307"/>
                        <a:pt x="35267" y="18307"/>
                      </a:cubicBezTo>
                      <a:cubicBezTo>
                        <a:pt x="35267" y="18307"/>
                        <a:pt x="28113" y="17112"/>
                        <a:pt x="20053" y="12275"/>
                      </a:cubicBezTo>
                      <a:cubicBezTo>
                        <a:pt x="11994" y="7437"/>
                        <a:pt x="6795" y="0"/>
                        <a:pt x="679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28" name=""/>
                <p:cNvSpPr/>
                <p:nvPr/>
              </p:nvSpPr>
              <p:spPr>
                <a:xfrm>
                  <a:off x="7694164" y="4291526"/>
                  <a:ext cx="34571" cy="31618"/>
                </a:xfrm>
                <a:custGeom>
                  <a:avLst/>
                  <a:gdLst/>
                  <a:ahLst/>
                  <a:cxnLst/>
                  <a:pathLst>
                    <a:path w="34571" h="31618">
                      <a:moveTo>
                        <a:pt x="5220" y="0"/>
                      </a:moveTo>
                      <a:cubicBezTo>
                        <a:pt x="5220" y="0"/>
                        <a:pt x="1453" y="1109"/>
                        <a:pt x="294" y="5269"/>
                      </a:cubicBezTo>
                      <a:cubicBezTo>
                        <a:pt x="-855" y="9429"/>
                        <a:pt x="2032" y="13589"/>
                        <a:pt x="2032" y="13589"/>
                      </a:cubicBezTo>
                      <a:cubicBezTo>
                        <a:pt x="2032" y="13589"/>
                        <a:pt x="8936" y="20801"/>
                        <a:pt x="14177" y="24407"/>
                      </a:cubicBezTo>
                      <a:cubicBezTo>
                        <a:pt x="19420" y="28012"/>
                        <a:pt x="31011" y="31618"/>
                        <a:pt x="31011" y="31618"/>
                      </a:cubicBezTo>
                      <a:cubicBezTo>
                        <a:pt x="31011" y="31618"/>
                        <a:pt x="34199" y="29954"/>
                        <a:pt x="34489" y="25516"/>
                      </a:cubicBezTo>
                      <a:cubicBezTo>
                        <a:pt x="34778" y="21079"/>
                        <a:pt x="32460" y="18860"/>
                        <a:pt x="32460" y="18860"/>
                      </a:cubicBezTo>
                      <a:cubicBezTo>
                        <a:pt x="32460" y="18860"/>
                        <a:pt x="24925" y="16364"/>
                        <a:pt x="17680" y="11926"/>
                      </a:cubicBezTo>
                      <a:cubicBezTo>
                        <a:pt x="10436" y="7488"/>
                        <a:pt x="5220" y="0"/>
                        <a:pt x="522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30" name=""/>
                <p:cNvSpPr/>
                <p:nvPr/>
              </p:nvSpPr>
              <p:spPr>
                <a:xfrm>
                  <a:off x="7694964" y="4293744"/>
                  <a:ext cx="10650" cy="9430"/>
                </a:xfrm>
                <a:custGeom>
                  <a:avLst/>
                  <a:gdLst/>
                  <a:ahLst/>
                  <a:cxnLst/>
                  <a:pathLst>
                    <a:path w="10650" h="9430">
                      <a:moveTo>
                        <a:pt x="3841" y="0"/>
                      </a:moveTo>
                      <a:cubicBezTo>
                        <a:pt x="1233" y="-277"/>
                        <a:pt x="-1085" y="4160"/>
                        <a:pt x="364" y="7488"/>
                      </a:cubicBezTo>
                      <a:cubicBezTo>
                        <a:pt x="1813" y="10817"/>
                        <a:pt x="10796" y="8875"/>
                        <a:pt x="10796" y="8875"/>
                      </a:cubicBezTo>
                      <a:cubicBezTo>
                        <a:pt x="10796" y="8875"/>
                        <a:pt x="5290" y="4160"/>
                        <a:pt x="384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33" name=""/>
                <p:cNvSpPr/>
                <p:nvPr/>
              </p:nvSpPr>
              <p:spPr>
                <a:xfrm>
                  <a:off x="7710898" y="4312791"/>
                  <a:ext cx="13421" cy="5629"/>
                </a:xfrm>
                <a:custGeom>
                  <a:avLst/>
                  <a:gdLst/>
                  <a:ahLst/>
                  <a:cxnLst/>
                  <a:pathLst>
                    <a:path w="13421" h="5629">
                      <a:moveTo>
                        <a:pt x="367" y="91"/>
                      </a:moveTo>
                      <a:cubicBezTo>
                        <a:pt x="-2241" y="-187"/>
                        <a:pt x="9351" y="7025"/>
                        <a:pt x="11959" y="5360"/>
                      </a:cubicBezTo>
                      <a:cubicBezTo>
                        <a:pt x="16016" y="1478"/>
                        <a:pt x="10514" y="922"/>
                        <a:pt x="10514" y="922"/>
                      </a:cubicBezTo>
                      <a:cubicBezTo>
                        <a:pt x="10514" y="922"/>
                        <a:pt x="5076" y="2309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36" name=""/>
                <p:cNvSpPr/>
                <p:nvPr/>
              </p:nvSpPr>
              <p:spPr>
                <a:xfrm>
                  <a:off x="7700252" y="4305445"/>
                  <a:ext cx="21154" cy="8771"/>
                </a:xfrm>
                <a:custGeom>
                  <a:avLst/>
                  <a:gdLst/>
                  <a:ahLst/>
                  <a:cxnLst/>
                  <a:pathLst>
                    <a:path w="21154" h="8771">
                      <a:moveTo>
                        <a:pt x="0" y="225"/>
                      </a:moveTo>
                      <a:cubicBezTo>
                        <a:pt x="0" y="225"/>
                        <a:pt x="4636" y="-884"/>
                        <a:pt x="11591" y="1612"/>
                      </a:cubicBezTo>
                      <a:cubicBezTo>
                        <a:pt x="18546" y="4108"/>
                        <a:pt x="21154" y="8268"/>
                        <a:pt x="21154" y="8268"/>
                      </a:cubicBezTo>
                      <a:cubicBezTo>
                        <a:pt x="21154" y="8268"/>
                        <a:pt x="15359" y="9933"/>
                        <a:pt x="8983" y="7159"/>
                      </a:cubicBezTo>
                      <a:cubicBezTo>
                        <a:pt x="2608" y="4386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738" name=""/>
              <p:cNvGrpSpPr/>
              <p:nvPr/>
            </p:nvGrpSpPr>
            <p:grpSpPr>
              <a:xfrm rot="900000">
                <a:off x="7703361" y="4279507"/>
                <a:ext cx="38347" cy="34530"/>
                <a:chOff x="7703361" y="4279507"/>
                <a:chExt cx="38347" cy="34530"/>
              </a:xfrm>
            </p:grpSpPr>
            <p:sp>
              <p:nvSpPr>
                <p:cNvPr id="13741" name=""/>
                <p:cNvSpPr/>
                <p:nvPr/>
              </p:nvSpPr>
              <p:spPr>
                <a:xfrm>
                  <a:off x="7703370" y="4279506"/>
                  <a:ext cx="38333" cy="34530"/>
                </a:xfrm>
                <a:custGeom>
                  <a:avLst/>
                  <a:gdLst/>
                  <a:ahLst/>
                  <a:cxnLst/>
                  <a:pathLst>
                    <a:path w="38333" h="34530">
                      <a:moveTo>
                        <a:pt x="6795" y="0"/>
                      </a:moveTo>
                      <a:cubicBezTo>
                        <a:pt x="6795" y="0"/>
                        <a:pt x="1592" y="1208"/>
                        <a:pt x="302" y="5743"/>
                      </a:cubicBezTo>
                      <a:cubicBezTo>
                        <a:pt x="-977" y="10278"/>
                        <a:pt x="2237" y="14814"/>
                        <a:pt x="2237" y="14814"/>
                      </a:cubicBezTo>
                      <a:cubicBezTo>
                        <a:pt x="2237" y="14814"/>
                        <a:pt x="8100" y="21843"/>
                        <a:pt x="15748" y="26606"/>
                      </a:cubicBezTo>
                      <a:cubicBezTo>
                        <a:pt x="23531" y="31204"/>
                        <a:pt x="34475" y="34468"/>
                        <a:pt x="34475" y="34468"/>
                      </a:cubicBezTo>
                      <a:cubicBezTo>
                        <a:pt x="34475" y="34468"/>
                        <a:pt x="38022" y="32653"/>
                        <a:pt x="38333" y="27815"/>
                      </a:cubicBezTo>
                      <a:cubicBezTo>
                        <a:pt x="38667" y="22978"/>
                        <a:pt x="35267" y="18307"/>
                        <a:pt x="35267" y="18307"/>
                      </a:cubicBezTo>
                      <a:cubicBezTo>
                        <a:pt x="35267" y="18307"/>
                        <a:pt x="28113" y="17112"/>
                        <a:pt x="20053" y="12275"/>
                      </a:cubicBezTo>
                      <a:cubicBezTo>
                        <a:pt x="11994" y="7437"/>
                        <a:pt x="6795" y="0"/>
                        <a:pt x="679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44" name=""/>
                <p:cNvSpPr/>
                <p:nvPr/>
              </p:nvSpPr>
              <p:spPr>
                <a:xfrm>
                  <a:off x="7705308" y="4280895"/>
                  <a:ext cx="34571" cy="31618"/>
                </a:xfrm>
                <a:custGeom>
                  <a:avLst/>
                  <a:gdLst/>
                  <a:ahLst/>
                  <a:cxnLst/>
                  <a:pathLst>
                    <a:path w="34571" h="31618">
                      <a:moveTo>
                        <a:pt x="5220" y="0"/>
                      </a:moveTo>
                      <a:cubicBezTo>
                        <a:pt x="5220" y="0"/>
                        <a:pt x="1453" y="1109"/>
                        <a:pt x="294" y="5269"/>
                      </a:cubicBezTo>
                      <a:cubicBezTo>
                        <a:pt x="-855" y="9429"/>
                        <a:pt x="2032" y="13589"/>
                        <a:pt x="2032" y="13589"/>
                      </a:cubicBezTo>
                      <a:cubicBezTo>
                        <a:pt x="2032" y="13589"/>
                        <a:pt x="8936" y="20801"/>
                        <a:pt x="14177" y="24407"/>
                      </a:cubicBezTo>
                      <a:cubicBezTo>
                        <a:pt x="19420" y="28012"/>
                        <a:pt x="31011" y="31618"/>
                        <a:pt x="31011" y="31618"/>
                      </a:cubicBezTo>
                      <a:cubicBezTo>
                        <a:pt x="31011" y="31618"/>
                        <a:pt x="34199" y="29954"/>
                        <a:pt x="34489" y="25516"/>
                      </a:cubicBezTo>
                      <a:cubicBezTo>
                        <a:pt x="34778" y="21079"/>
                        <a:pt x="32460" y="18860"/>
                        <a:pt x="32460" y="18860"/>
                      </a:cubicBezTo>
                      <a:cubicBezTo>
                        <a:pt x="32460" y="18860"/>
                        <a:pt x="24925" y="16364"/>
                        <a:pt x="17680" y="11926"/>
                      </a:cubicBezTo>
                      <a:cubicBezTo>
                        <a:pt x="10436" y="7488"/>
                        <a:pt x="5220" y="0"/>
                        <a:pt x="522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46" name=""/>
                <p:cNvSpPr/>
                <p:nvPr/>
              </p:nvSpPr>
              <p:spPr>
                <a:xfrm>
                  <a:off x="7706108" y="4283113"/>
                  <a:ext cx="10650" cy="9430"/>
                </a:xfrm>
                <a:custGeom>
                  <a:avLst/>
                  <a:gdLst/>
                  <a:ahLst/>
                  <a:cxnLst/>
                  <a:pathLst>
                    <a:path w="10650" h="9430">
                      <a:moveTo>
                        <a:pt x="3841" y="0"/>
                      </a:moveTo>
                      <a:cubicBezTo>
                        <a:pt x="1233" y="-277"/>
                        <a:pt x="-1085" y="4160"/>
                        <a:pt x="364" y="7488"/>
                      </a:cubicBezTo>
                      <a:cubicBezTo>
                        <a:pt x="1813" y="10817"/>
                        <a:pt x="10796" y="8875"/>
                        <a:pt x="10796" y="8875"/>
                      </a:cubicBezTo>
                      <a:cubicBezTo>
                        <a:pt x="10796" y="8875"/>
                        <a:pt x="5290" y="4160"/>
                        <a:pt x="384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49" name=""/>
                <p:cNvSpPr/>
                <p:nvPr/>
              </p:nvSpPr>
              <p:spPr>
                <a:xfrm>
                  <a:off x="7722043" y="4302160"/>
                  <a:ext cx="13421" cy="5629"/>
                </a:xfrm>
                <a:custGeom>
                  <a:avLst/>
                  <a:gdLst/>
                  <a:ahLst/>
                  <a:cxnLst/>
                  <a:pathLst>
                    <a:path w="13421" h="5629">
                      <a:moveTo>
                        <a:pt x="367" y="91"/>
                      </a:moveTo>
                      <a:cubicBezTo>
                        <a:pt x="-2241" y="-187"/>
                        <a:pt x="9351" y="7025"/>
                        <a:pt x="11959" y="5360"/>
                      </a:cubicBezTo>
                      <a:cubicBezTo>
                        <a:pt x="16016" y="1478"/>
                        <a:pt x="10514" y="922"/>
                        <a:pt x="10514" y="922"/>
                      </a:cubicBezTo>
                      <a:cubicBezTo>
                        <a:pt x="10514" y="922"/>
                        <a:pt x="5076" y="2309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752" name=""/>
                <p:cNvSpPr/>
                <p:nvPr/>
              </p:nvSpPr>
              <p:spPr>
                <a:xfrm>
                  <a:off x="7711397" y="4294814"/>
                  <a:ext cx="21154" cy="8771"/>
                </a:xfrm>
                <a:custGeom>
                  <a:avLst/>
                  <a:gdLst/>
                  <a:ahLst/>
                  <a:cxnLst/>
                  <a:pathLst>
                    <a:path w="21154" h="8771">
                      <a:moveTo>
                        <a:pt x="0" y="225"/>
                      </a:moveTo>
                      <a:cubicBezTo>
                        <a:pt x="0" y="225"/>
                        <a:pt x="4636" y="-884"/>
                        <a:pt x="11591" y="1612"/>
                      </a:cubicBezTo>
                      <a:cubicBezTo>
                        <a:pt x="18546" y="4108"/>
                        <a:pt x="21154" y="8268"/>
                        <a:pt x="21154" y="8268"/>
                      </a:cubicBezTo>
                      <a:cubicBezTo>
                        <a:pt x="21154" y="8268"/>
                        <a:pt x="15359" y="9933"/>
                        <a:pt x="8983" y="7159"/>
                      </a:cubicBezTo>
                      <a:cubicBezTo>
                        <a:pt x="2608" y="4386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850" name=""/>
              <p:cNvGrpSpPr/>
              <p:nvPr/>
            </p:nvGrpSpPr>
            <p:grpSpPr>
              <a:xfrm rot="600000">
                <a:off x="7682011" y="4301605"/>
                <a:ext cx="38415" cy="34463"/>
                <a:chOff x="7682011" y="4301605"/>
                <a:chExt cx="38415" cy="34463"/>
              </a:xfrm>
            </p:grpSpPr>
            <p:sp>
              <p:nvSpPr>
                <p:cNvPr id="13853" name=""/>
                <p:cNvSpPr/>
                <p:nvPr/>
              </p:nvSpPr>
              <p:spPr>
                <a:xfrm>
                  <a:off x="7682020" y="4301603"/>
                  <a:ext cx="38402" cy="34463"/>
                </a:xfrm>
                <a:custGeom>
                  <a:avLst/>
                  <a:gdLst/>
                  <a:ahLst/>
                  <a:cxnLst/>
                  <a:pathLst>
                    <a:path w="38402" h="34463">
                      <a:moveTo>
                        <a:pt x="6807" y="0"/>
                      </a:moveTo>
                      <a:cubicBezTo>
                        <a:pt x="6807" y="0"/>
                        <a:pt x="1594" y="1205"/>
                        <a:pt x="303" y="5732"/>
                      </a:cubicBezTo>
                      <a:cubicBezTo>
                        <a:pt x="-978" y="10258"/>
                        <a:pt x="2241" y="14785"/>
                        <a:pt x="2241" y="14785"/>
                      </a:cubicBezTo>
                      <a:cubicBezTo>
                        <a:pt x="2241" y="14785"/>
                        <a:pt x="8114" y="21801"/>
                        <a:pt x="15776" y="26554"/>
                      </a:cubicBezTo>
                      <a:cubicBezTo>
                        <a:pt x="23573" y="31143"/>
                        <a:pt x="34537" y="34400"/>
                        <a:pt x="34537" y="34400"/>
                      </a:cubicBezTo>
                      <a:cubicBezTo>
                        <a:pt x="34537" y="34400"/>
                        <a:pt x="38090" y="32590"/>
                        <a:pt x="38402" y="27761"/>
                      </a:cubicBezTo>
                      <a:cubicBezTo>
                        <a:pt x="38736" y="22933"/>
                        <a:pt x="35330" y="18271"/>
                        <a:pt x="35330" y="18271"/>
                      </a:cubicBezTo>
                      <a:cubicBezTo>
                        <a:pt x="35330" y="18271"/>
                        <a:pt x="28164" y="17079"/>
                        <a:pt x="20089" y="12251"/>
                      </a:cubicBezTo>
                      <a:cubicBezTo>
                        <a:pt x="12015" y="7422"/>
                        <a:pt x="6807" y="0"/>
                        <a:pt x="680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856" name=""/>
                <p:cNvSpPr/>
                <p:nvPr/>
              </p:nvSpPr>
              <p:spPr>
                <a:xfrm>
                  <a:off x="7683961" y="4302990"/>
                  <a:ext cx="34632" cy="31556"/>
                </a:xfrm>
                <a:custGeom>
                  <a:avLst/>
                  <a:gdLst/>
                  <a:ahLst/>
                  <a:cxnLst/>
                  <a:pathLst>
                    <a:path w="34632" h="31556">
                      <a:moveTo>
                        <a:pt x="5229" y="0"/>
                      </a:moveTo>
                      <a:cubicBezTo>
                        <a:pt x="5229" y="0"/>
                        <a:pt x="1455" y="1106"/>
                        <a:pt x="294" y="5259"/>
                      </a:cubicBezTo>
                      <a:cubicBezTo>
                        <a:pt x="-857" y="9411"/>
                        <a:pt x="2036" y="13563"/>
                        <a:pt x="2036" y="13563"/>
                      </a:cubicBezTo>
                      <a:cubicBezTo>
                        <a:pt x="2036" y="13563"/>
                        <a:pt x="8952" y="20761"/>
                        <a:pt x="14203" y="24359"/>
                      </a:cubicBezTo>
                      <a:cubicBezTo>
                        <a:pt x="19454" y="27958"/>
                        <a:pt x="31066" y="31556"/>
                        <a:pt x="31066" y="31556"/>
                      </a:cubicBezTo>
                      <a:cubicBezTo>
                        <a:pt x="31066" y="31556"/>
                        <a:pt x="34260" y="29895"/>
                        <a:pt x="34551" y="25466"/>
                      </a:cubicBezTo>
                      <a:cubicBezTo>
                        <a:pt x="34840" y="21037"/>
                        <a:pt x="32518" y="18823"/>
                        <a:pt x="32518" y="18823"/>
                      </a:cubicBezTo>
                      <a:cubicBezTo>
                        <a:pt x="32518" y="18823"/>
                        <a:pt x="24970" y="16332"/>
                        <a:pt x="17712" y="11903"/>
                      </a:cubicBezTo>
                      <a:cubicBezTo>
                        <a:pt x="10455" y="7474"/>
                        <a:pt x="5229" y="0"/>
                        <a:pt x="522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858" name=""/>
                <p:cNvSpPr/>
                <p:nvPr/>
              </p:nvSpPr>
              <p:spPr>
                <a:xfrm>
                  <a:off x="7684763" y="4305204"/>
                  <a:ext cx="10669" cy="9411"/>
                </a:xfrm>
                <a:custGeom>
                  <a:avLst/>
                  <a:gdLst/>
                  <a:ahLst/>
                  <a:cxnLst/>
                  <a:pathLst>
                    <a:path w="10669" h="9411">
                      <a:moveTo>
                        <a:pt x="3848" y="0"/>
                      </a:moveTo>
                      <a:cubicBezTo>
                        <a:pt x="1235" y="-277"/>
                        <a:pt x="-1087" y="4152"/>
                        <a:pt x="364" y="7474"/>
                      </a:cubicBezTo>
                      <a:cubicBezTo>
                        <a:pt x="1816" y="10796"/>
                        <a:pt x="10815" y="8858"/>
                        <a:pt x="10815" y="8858"/>
                      </a:cubicBezTo>
                      <a:cubicBezTo>
                        <a:pt x="10815" y="8858"/>
                        <a:pt x="5299" y="4152"/>
                        <a:pt x="384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861" name=""/>
                <p:cNvSpPr/>
                <p:nvPr/>
              </p:nvSpPr>
              <p:spPr>
                <a:xfrm>
                  <a:off x="7700726" y="4324213"/>
                  <a:ext cx="13445" cy="5618"/>
                </a:xfrm>
                <a:custGeom>
                  <a:avLst/>
                  <a:gdLst/>
                  <a:ahLst/>
                  <a:cxnLst/>
                  <a:pathLst>
                    <a:path w="13445" h="5618">
                      <a:moveTo>
                        <a:pt x="368" y="91"/>
                      </a:moveTo>
                      <a:cubicBezTo>
                        <a:pt x="-2245" y="-186"/>
                        <a:pt x="9368" y="7011"/>
                        <a:pt x="11980" y="5350"/>
                      </a:cubicBezTo>
                      <a:cubicBezTo>
                        <a:pt x="16045" y="1475"/>
                        <a:pt x="10533" y="921"/>
                        <a:pt x="10533" y="921"/>
                      </a:cubicBezTo>
                      <a:cubicBezTo>
                        <a:pt x="10533" y="921"/>
                        <a:pt x="5085" y="2305"/>
                        <a:pt x="368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864" name=""/>
                <p:cNvSpPr/>
                <p:nvPr/>
              </p:nvSpPr>
              <p:spPr>
                <a:xfrm>
                  <a:off x="7690061" y="4316882"/>
                  <a:ext cx="21192" cy="8754"/>
                </a:xfrm>
                <a:custGeom>
                  <a:avLst/>
                  <a:gdLst/>
                  <a:ahLst/>
                  <a:cxnLst/>
                  <a:pathLst>
                    <a:path w="21192" h="8754">
                      <a:moveTo>
                        <a:pt x="0" y="225"/>
                      </a:moveTo>
                      <a:cubicBezTo>
                        <a:pt x="0" y="225"/>
                        <a:pt x="4645" y="-882"/>
                        <a:pt x="11612" y="1609"/>
                      </a:cubicBezTo>
                      <a:cubicBezTo>
                        <a:pt x="18579" y="4100"/>
                        <a:pt x="21192" y="8252"/>
                        <a:pt x="21192" y="8252"/>
                      </a:cubicBezTo>
                      <a:cubicBezTo>
                        <a:pt x="21192" y="8252"/>
                        <a:pt x="15386" y="9913"/>
                        <a:pt x="8999" y="7145"/>
                      </a:cubicBezTo>
                      <a:cubicBezTo>
                        <a:pt x="2613" y="4377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898" name=""/>
              <p:cNvGrpSpPr/>
              <p:nvPr/>
            </p:nvGrpSpPr>
            <p:grpSpPr>
              <a:xfrm rot="900000">
                <a:off x="7714098" y="4270145"/>
                <a:ext cx="38347" cy="34530"/>
                <a:chOff x="7714098" y="4270145"/>
                <a:chExt cx="38347" cy="34530"/>
              </a:xfrm>
            </p:grpSpPr>
            <p:sp>
              <p:nvSpPr>
                <p:cNvPr id="13901" name=""/>
                <p:cNvSpPr/>
                <p:nvPr/>
              </p:nvSpPr>
              <p:spPr>
                <a:xfrm>
                  <a:off x="7714107" y="4270143"/>
                  <a:ext cx="38333" cy="34530"/>
                </a:xfrm>
                <a:custGeom>
                  <a:avLst/>
                  <a:gdLst/>
                  <a:ahLst/>
                  <a:cxnLst/>
                  <a:pathLst>
                    <a:path w="38333" h="34530">
                      <a:moveTo>
                        <a:pt x="6795" y="0"/>
                      </a:moveTo>
                      <a:cubicBezTo>
                        <a:pt x="6795" y="0"/>
                        <a:pt x="1592" y="1208"/>
                        <a:pt x="302" y="5743"/>
                      </a:cubicBezTo>
                      <a:cubicBezTo>
                        <a:pt x="-977" y="10278"/>
                        <a:pt x="2237" y="14814"/>
                        <a:pt x="2237" y="14814"/>
                      </a:cubicBezTo>
                      <a:cubicBezTo>
                        <a:pt x="2237" y="14814"/>
                        <a:pt x="8100" y="21843"/>
                        <a:pt x="15748" y="26606"/>
                      </a:cubicBezTo>
                      <a:cubicBezTo>
                        <a:pt x="23531" y="31204"/>
                        <a:pt x="34475" y="34468"/>
                        <a:pt x="34475" y="34468"/>
                      </a:cubicBezTo>
                      <a:cubicBezTo>
                        <a:pt x="34475" y="34468"/>
                        <a:pt x="38022" y="32653"/>
                        <a:pt x="38333" y="27815"/>
                      </a:cubicBezTo>
                      <a:cubicBezTo>
                        <a:pt x="38667" y="22978"/>
                        <a:pt x="35267" y="18307"/>
                        <a:pt x="35267" y="18307"/>
                      </a:cubicBezTo>
                      <a:cubicBezTo>
                        <a:pt x="35267" y="18307"/>
                        <a:pt x="28113" y="17112"/>
                        <a:pt x="20053" y="12275"/>
                      </a:cubicBezTo>
                      <a:cubicBezTo>
                        <a:pt x="11994" y="7437"/>
                        <a:pt x="6795" y="0"/>
                        <a:pt x="679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04" name=""/>
                <p:cNvSpPr/>
                <p:nvPr/>
              </p:nvSpPr>
              <p:spPr>
                <a:xfrm>
                  <a:off x="7716045" y="4271532"/>
                  <a:ext cx="34571" cy="31618"/>
                </a:xfrm>
                <a:custGeom>
                  <a:avLst/>
                  <a:gdLst/>
                  <a:ahLst/>
                  <a:cxnLst/>
                  <a:pathLst>
                    <a:path w="34571" h="31618">
                      <a:moveTo>
                        <a:pt x="5220" y="0"/>
                      </a:moveTo>
                      <a:cubicBezTo>
                        <a:pt x="5220" y="0"/>
                        <a:pt x="1453" y="1109"/>
                        <a:pt x="294" y="5269"/>
                      </a:cubicBezTo>
                      <a:cubicBezTo>
                        <a:pt x="-855" y="9429"/>
                        <a:pt x="2032" y="13589"/>
                        <a:pt x="2032" y="13589"/>
                      </a:cubicBezTo>
                      <a:cubicBezTo>
                        <a:pt x="2032" y="13589"/>
                        <a:pt x="8936" y="20801"/>
                        <a:pt x="14177" y="24407"/>
                      </a:cubicBezTo>
                      <a:cubicBezTo>
                        <a:pt x="19420" y="28012"/>
                        <a:pt x="31011" y="31618"/>
                        <a:pt x="31011" y="31618"/>
                      </a:cubicBezTo>
                      <a:cubicBezTo>
                        <a:pt x="31011" y="31618"/>
                        <a:pt x="34199" y="29954"/>
                        <a:pt x="34489" y="25516"/>
                      </a:cubicBezTo>
                      <a:cubicBezTo>
                        <a:pt x="34778" y="21079"/>
                        <a:pt x="32460" y="18860"/>
                        <a:pt x="32460" y="18860"/>
                      </a:cubicBezTo>
                      <a:cubicBezTo>
                        <a:pt x="32460" y="18860"/>
                        <a:pt x="24925" y="16364"/>
                        <a:pt x="17680" y="11926"/>
                      </a:cubicBezTo>
                      <a:cubicBezTo>
                        <a:pt x="10436" y="7488"/>
                        <a:pt x="5220" y="0"/>
                        <a:pt x="522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06" name=""/>
                <p:cNvSpPr/>
                <p:nvPr/>
              </p:nvSpPr>
              <p:spPr>
                <a:xfrm>
                  <a:off x="7716845" y="4273750"/>
                  <a:ext cx="10650" cy="9430"/>
                </a:xfrm>
                <a:custGeom>
                  <a:avLst/>
                  <a:gdLst/>
                  <a:ahLst/>
                  <a:cxnLst/>
                  <a:pathLst>
                    <a:path w="10650" h="9430">
                      <a:moveTo>
                        <a:pt x="3841" y="0"/>
                      </a:moveTo>
                      <a:cubicBezTo>
                        <a:pt x="1233" y="-277"/>
                        <a:pt x="-1085" y="4160"/>
                        <a:pt x="364" y="7488"/>
                      </a:cubicBezTo>
                      <a:cubicBezTo>
                        <a:pt x="1813" y="10817"/>
                        <a:pt x="10796" y="8875"/>
                        <a:pt x="10796" y="8875"/>
                      </a:cubicBezTo>
                      <a:cubicBezTo>
                        <a:pt x="10796" y="8875"/>
                        <a:pt x="5290" y="4160"/>
                        <a:pt x="384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09" name=""/>
                <p:cNvSpPr/>
                <p:nvPr/>
              </p:nvSpPr>
              <p:spPr>
                <a:xfrm>
                  <a:off x="7732779" y="4292797"/>
                  <a:ext cx="13421" cy="5629"/>
                </a:xfrm>
                <a:custGeom>
                  <a:avLst/>
                  <a:gdLst/>
                  <a:ahLst/>
                  <a:cxnLst/>
                  <a:pathLst>
                    <a:path w="13421" h="5629">
                      <a:moveTo>
                        <a:pt x="367" y="91"/>
                      </a:moveTo>
                      <a:cubicBezTo>
                        <a:pt x="-2241" y="-187"/>
                        <a:pt x="9351" y="7025"/>
                        <a:pt x="11959" y="5360"/>
                      </a:cubicBezTo>
                      <a:cubicBezTo>
                        <a:pt x="16016" y="1478"/>
                        <a:pt x="10514" y="922"/>
                        <a:pt x="10514" y="922"/>
                      </a:cubicBezTo>
                      <a:cubicBezTo>
                        <a:pt x="10514" y="922"/>
                        <a:pt x="5076" y="2309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12" name=""/>
                <p:cNvSpPr/>
                <p:nvPr/>
              </p:nvSpPr>
              <p:spPr>
                <a:xfrm>
                  <a:off x="7722133" y="4285451"/>
                  <a:ext cx="21154" cy="8771"/>
                </a:xfrm>
                <a:custGeom>
                  <a:avLst/>
                  <a:gdLst/>
                  <a:ahLst/>
                  <a:cxnLst/>
                  <a:pathLst>
                    <a:path w="21154" h="8771">
                      <a:moveTo>
                        <a:pt x="0" y="225"/>
                      </a:moveTo>
                      <a:cubicBezTo>
                        <a:pt x="0" y="225"/>
                        <a:pt x="4636" y="-884"/>
                        <a:pt x="11591" y="1612"/>
                      </a:cubicBezTo>
                      <a:cubicBezTo>
                        <a:pt x="18546" y="4108"/>
                        <a:pt x="21154" y="8268"/>
                        <a:pt x="21154" y="8268"/>
                      </a:cubicBezTo>
                      <a:cubicBezTo>
                        <a:pt x="21154" y="8268"/>
                        <a:pt x="15359" y="9933"/>
                        <a:pt x="8983" y="7159"/>
                      </a:cubicBezTo>
                      <a:cubicBezTo>
                        <a:pt x="2608" y="4386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930" name=""/>
              <p:cNvGrpSpPr/>
              <p:nvPr/>
            </p:nvGrpSpPr>
            <p:grpSpPr>
              <a:xfrm rot="600000">
                <a:off x="7659266" y="4316402"/>
                <a:ext cx="38415" cy="34463"/>
                <a:chOff x="7659266" y="4316402"/>
                <a:chExt cx="38415" cy="34463"/>
              </a:xfrm>
            </p:grpSpPr>
            <p:sp>
              <p:nvSpPr>
                <p:cNvPr id="13933" name=""/>
                <p:cNvSpPr/>
                <p:nvPr/>
              </p:nvSpPr>
              <p:spPr>
                <a:xfrm>
                  <a:off x="7659274" y="4316471"/>
                  <a:ext cx="38401" cy="35150"/>
                </a:xfrm>
                <a:custGeom>
                  <a:avLst/>
                  <a:gdLst/>
                  <a:ahLst/>
                  <a:cxnLst/>
                  <a:pathLst>
                    <a:path w="38401" h="35150">
                      <a:moveTo>
                        <a:pt x="6808" y="-71"/>
                      </a:moveTo>
                      <a:cubicBezTo>
                        <a:pt x="6808" y="-71"/>
                        <a:pt x="1595" y="1134"/>
                        <a:pt x="303" y="5661"/>
                      </a:cubicBezTo>
                      <a:cubicBezTo>
                        <a:pt x="-978" y="10187"/>
                        <a:pt x="2241" y="14714"/>
                        <a:pt x="2241" y="14714"/>
                      </a:cubicBezTo>
                      <a:cubicBezTo>
                        <a:pt x="2241" y="14714"/>
                        <a:pt x="7927" y="22597"/>
                        <a:pt x="15589" y="27351"/>
                      </a:cubicBezTo>
                      <a:cubicBezTo>
                        <a:pt x="23386" y="31939"/>
                        <a:pt x="29524" y="35758"/>
                        <a:pt x="32488" y="35050"/>
                      </a:cubicBezTo>
                      <a:cubicBezTo>
                        <a:pt x="35453" y="34341"/>
                        <a:pt x="38090" y="32519"/>
                        <a:pt x="38401" y="27690"/>
                      </a:cubicBezTo>
                      <a:cubicBezTo>
                        <a:pt x="38736" y="22862"/>
                        <a:pt x="35330" y="18200"/>
                        <a:pt x="35330" y="18200"/>
                      </a:cubicBezTo>
                      <a:cubicBezTo>
                        <a:pt x="35330" y="18200"/>
                        <a:pt x="28164" y="17008"/>
                        <a:pt x="20089" y="12180"/>
                      </a:cubicBezTo>
                      <a:cubicBezTo>
                        <a:pt x="12015" y="7351"/>
                        <a:pt x="6808" y="-71"/>
                        <a:pt x="6808" y="-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36" name=""/>
                <p:cNvSpPr/>
                <p:nvPr/>
              </p:nvSpPr>
              <p:spPr>
                <a:xfrm>
                  <a:off x="7661216" y="4317787"/>
                  <a:ext cx="34632" cy="31556"/>
                </a:xfrm>
                <a:custGeom>
                  <a:avLst/>
                  <a:gdLst/>
                  <a:ahLst/>
                  <a:cxnLst/>
                  <a:pathLst>
                    <a:path w="34632" h="31556">
                      <a:moveTo>
                        <a:pt x="5229" y="0"/>
                      </a:moveTo>
                      <a:cubicBezTo>
                        <a:pt x="5229" y="0"/>
                        <a:pt x="1455" y="1106"/>
                        <a:pt x="294" y="5259"/>
                      </a:cubicBezTo>
                      <a:cubicBezTo>
                        <a:pt x="-857" y="9411"/>
                        <a:pt x="2036" y="13563"/>
                        <a:pt x="2036" y="13563"/>
                      </a:cubicBezTo>
                      <a:cubicBezTo>
                        <a:pt x="2036" y="13563"/>
                        <a:pt x="8952" y="20761"/>
                        <a:pt x="14203" y="24359"/>
                      </a:cubicBezTo>
                      <a:cubicBezTo>
                        <a:pt x="19454" y="27958"/>
                        <a:pt x="31066" y="31556"/>
                        <a:pt x="31066" y="31556"/>
                      </a:cubicBezTo>
                      <a:cubicBezTo>
                        <a:pt x="31066" y="31556"/>
                        <a:pt x="34260" y="29895"/>
                        <a:pt x="34550" y="25466"/>
                      </a:cubicBezTo>
                      <a:cubicBezTo>
                        <a:pt x="34840" y="21038"/>
                        <a:pt x="32518" y="18823"/>
                        <a:pt x="32518" y="18823"/>
                      </a:cubicBezTo>
                      <a:cubicBezTo>
                        <a:pt x="32518" y="18823"/>
                        <a:pt x="24970" y="16332"/>
                        <a:pt x="17712" y="11903"/>
                      </a:cubicBezTo>
                      <a:cubicBezTo>
                        <a:pt x="10455" y="7474"/>
                        <a:pt x="5229" y="0"/>
                        <a:pt x="522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38" name=""/>
                <p:cNvSpPr/>
                <p:nvPr/>
              </p:nvSpPr>
              <p:spPr>
                <a:xfrm>
                  <a:off x="7662018" y="4320001"/>
                  <a:ext cx="10669" cy="9412"/>
                </a:xfrm>
                <a:custGeom>
                  <a:avLst/>
                  <a:gdLst/>
                  <a:ahLst/>
                  <a:cxnLst/>
                  <a:pathLst>
                    <a:path w="10669" h="9412">
                      <a:moveTo>
                        <a:pt x="3848" y="0"/>
                      </a:moveTo>
                      <a:cubicBezTo>
                        <a:pt x="1235" y="-277"/>
                        <a:pt x="-1087" y="4152"/>
                        <a:pt x="364" y="7474"/>
                      </a:cubicBezTo>
                      <a:cubicBezTo>
                        <a:pt x="1816" y="10796"/>
                        <a:pt x="10815" y="8858"/>
                        <a:pt x="10815" y="8858"/>
                      </a:cubicBezTo>
                      <a:cubicBezTo>
                        <a:pt x="10815" y="8858"/>
                        <a:pt x="5299" y="4152"/>
                        <a:pt x="384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41" name=""/>
                <p:cNvSpPr/>
                <p:nvPr/>
              </p:nvSpPr>
              <p:spPr>
                <a:xfrm>
                  <a:off x="7677981" y="4339011"/>
                  <a:ext cx="13445" cy="5618"/>
                </a:xfrm>
                <a:custGeom>
                  <a:avLst/>
                  <a:gdLst/>
                  <a:ahLst/>
                  <a:cxnLst/>
                  <a:pathLst>
                    <a:path w="13445" h="5618">
                      <a:moveTo>
                        <a:pt x="368" y="91"/>
                      </a:moveTo>
                      <a:cubicBezTo>
                        <a:pt x="-2245" y="-186"/>
                        <a:pt x="9368" y="7011"/>
                        <a:pt x="11980" y="5350"/>
                      </a:cubicBezTo>
                      <a:cubicBezTo>
                        <a:pt x="16045" y="1475"/>
                        <a:pt x="10532" y="921"/>
                        <a:pt x="10532" y="921"/>
                      </a:cubicBezTo>
                      <a:cubicBezTo>
                        <a:pt x="10532" y="921"/>
                        <a:pt x="5085" y="2305"/>
                        <a:pt x="368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44" name=""/>
                <p:cNvSpPr/>
                <p:nvPr/>
              </p:nvSpPr>
              <p:spPr>
                <a:xfrm>
                  <a:off x="7667316" y="4331679"/>
                  <a:ext cx="21192" cy="8754"/>
                </a:xfrm>
                <a:custGeom>
                  <a:avLst/>
                  <a:gdLst/>
                  <a:ahLst/>
                  <a:cxnLst/>
                  <a:pathLst>
                    <a:path w="21192" h="8754">
                      <a:moveTo>
                        <a:pt x="0" y="225"/>
                      </a:moveTo>
                      <a:cubicBezTo>
                        <a:pt x="0" y="225"/>
                        <a:pt x="4645" y="-882"/>
                        <a:pt x="11612" y="1609"/>
                      </a:cubicBezTo>
                      <a:cubicBezTo>
                        <a:pt x="18579" y="4100"/>
                        <a:pt x="21192" y="8252"/>
                        <a:pt x="21192" y="8252"/>
                      </a:cubicBezTo>
                      <a:cubicBezTo>
                        <a:pt x="21192" y="8252"/>
                        <a:pt x="15386" y="9913"/>
                        <a:pt x="8999" y="7145"/>
                      </a:cubicBezTo>
                      <a:cubicBezTo>
                        <a:pt x="2613" y="4377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946" name=""/>
              <p:cNvGrpSpPr/>
              <p:nvPr/>
            </p:nvGrpSpPr>
            <p:grpSpPr>
              <a:xfrm rot="1200000">
                <a:off x="7634544" y="4329748"/>
                <a:ext cx="38254" cy="34621"/>
                <a:chOff x="7634544" y="4329748"/>
                <a:chExt cx="38254" cy="34621"/>
              </a:xfrm>
            </p:grpSpPr>
            <p:sp>
              <p:nvSpPr>
                <p:cNvPr id="13949" name=""/>
                <p:cNvSpPr/>
                <p:nvPr/>
              </p:nvSpPr>
              <p:spPr>
                <a:xfrm>
                  <a:off x="7634553" y="4329836"/>
                  <a:ext cx="38240" cy="34856"/>
                </a:xfrm>
                <a:custGeom>
                  <a:avLst/>
                  <a:gdLst/>
                  <a:ahLst/>
                  <a:cxnLst/>
                  <a:pathLst>
                    <a:path w="38240" h="34856">
                      <a:moveTo>
                        <a:pt x="6779" y="-91"/>
                      </a:moveTo>
                      <a:cubicBezTo>
                        <a:pt x="6779" y="-91"/>
                        <a:pt x="1588" y="1120"/>
                        <a:pt x="301" y="5667"/>
                      </a:cubicBezTo>
                      <a:cubicBezTo>
                        <a:pt x="-974" y="10214"/>
                        <a:pt x="2231" y="14762"/>
                        <a:pt x="2231" y="14762"/>
                      </a:cubicBezTo>
                      <a:cubicBezTo>
                        <a:pt x="2231" y="14762"/>
                        <a:pt x="6954" y="23080"/>
                        <a:pt x="14584" y="27856"/>
                      </a:cubicBezTo>
                      <a:cubicBezTo>
                        <a:pt x="22348" y="32465"/>
                        <a:pt x="29535" y="35051"/>
                        <a:pt x="32683" y="34856"/>
                      </a:cubicBezTo>
                      <a:cubicBezTo>
                        <a:pt x="35832" y="34621"/>
                        <a:pt x="37930" y="32649"/>
                        <a:pt x="38240" y="27798"/>
                      </a:cubicBezTo>
                      <a:cubicBezTo>
                        <a:pt x="38573" y="22948"/>
                        <a:pt x="35181" y="18264"/>
                        <a:pt x="35181" y="18264"/>
                      </a:cubicBezTo>
                      <a:cubicBezTo>
                        <a:pt x="35181" y="18264"/>
                        <a:pt x="28045" y="17067"/>
                        <a:pt x="20005" y="12216"/>
                      </a:cubicBezTo>
                      <a:cubicBezTo>
                        <a:pt x="11965" y="7365"/>
                        <a:pt x="6779" y="-91"/>
                        <a:pt x="6779" y="-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52" name=""/>
                <p:cNvSpPr/>
                <p:nvPr/>
              </p:nvSpPr>
              <p:spPr>
                <a:xfrm>
                  <a:off x="7636486" y="4331139"/>
                  <a:ext cx="34487" cy="31701"/>
                </a:xfrm>
                <a:custGeom>
                  <a:avLst/>
                  <a:gdLst/>
                  <a:ahLst/>
                  <a:cxnLst/>
                  <a:pathLst>
                    <a:path w="34487" h="31701">
                      <a:moveTo>
                        <a:pt x="5207" y="0"/>
                      </a:moveTo>
                      <a:cubicBezTo>
                        <a:pt x="5207" y="0"/>
                        <a:pt x="1449" y="1112"/>
                        <a:pt x="293" y="5283"/>
                      </a:cubicBezTo>
                      <a:cubicBezTo>
                        <a:pt x="-853" y="9454"/>
                        <a:pt x="2028" y="13625"/>
                        <a:pt x="2028" y="13625"/>
                      </a:cubicBezTo>
                      <a:cubicBezTo>
                        <a:pt x="2028" y="13625"/>
                        <a:pt x="8914" y="20856"/>
                        <a:pt x="14143" y="24471"/>
                      </a:cubicBezTo>
                      <a:cubicBezTo>
                        <a:pt x="19372" y="28086"/>
                        <a:pt x="30935" y="31701"/>
                        <a:pt x="30935" y="31701"/>
                      </a:cubicBezTo>
                      <a:cubicBezTo>
                        <a:pt x="30935" y="31701"/>
                        <a:pt x="34116" y="30033"/>
                        <a:pt x="34405" y="25584"/>
                      </a:cubicBezTo>
                      <a:cubicBezTo>
                        <a:pt x="34694" y="21134"/>
                        <a:pt x="32381" y="18910"/>
                        <a:pt x="32381" y="18910"/>
                      </a:cubicBezTo>
                      <a:cubicBezTo>
                        <a:pt x="32381" y="18910"/>
                        <a:pt x="24865" y="16407"/>
                        <a:pt x="17637" y="11958"/>
                      </a:cubicBezTo>
                      <a:cubicBezTo>
                        <a:pt x="10411" y="7508"/>
                        <a:pt x="5207" y="0"/>
                        <a:pt x="520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54" name=""/>
                <p:cNvSpPr/>
                <p:nvPr/>
              </p:nvSpPr>
              <p:spPr>
                <a:xfrm>
                  <a:off x="7637285" y="4333363"/>
                  <a:ext cx="10624" cy="9455"/>
                </a:xfrm>
                <a:custGeom>
                  <a:avLst/>
                  <a:gdLst/>
                  <a:ahLst/>
                  <a:cxnLst/>
                  <a:pathLst>
                    <a:path w="10624" h="9455">
                      <a:moveTo>
                        <a:pt x="3832" y="0"/>
                      </a:moveTo>
                      <a:cubicBezTo>
                        <a:pt x="1230" y="-278"/>
                        <a:pt x="-1083" y="4171"/>
                        <a:pt x="363" y="7508"/>
                      </a:cubicBezTo>
                      <a:cubicBezTo>
                        <a:pt x="1808" y="10845"/>
                        <a:pt x="10769" y="8899"/>
                        <a:pt x="10769" y="8899"/>
                      </a:cubicBezTo>
                      <a:cubicBezTo>
                        <a:pt x="10769" y="8898"/>
                        <a:pt x="5277" y="4171"/>
                        <a:pt x="383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57" name=""/>
                <p:cNvSpPr/>
                <p:nvPr/>
              </p:nvSpPr>
              <p:spPr>
                <a:xfrm>
                  <a:off x="7653180" y="4352460"/>
                  <a:ext cx="13388" cy="5644"/>
                </a:xfrm>
                <a:custGeom>
                  <a:avLst/>
                  <a:gdLst/>
                  <a:ahLst/>
                  <a:cxnLst/>
                  <a:pathLst>
                    <a:path w="13388" h="5644">
                      <a:moveTo>
                        <a:pt x="367" y="91"/>
                      </a:moveTo>
                      <a:cubicBezTo>
                        <a:pt x="-2235" y="-187"/>
                        <a:pt x="9328" y="7043"/>
                        <a:pt x="11930" y="5375"/>
                      </a:cubicBezTo>
                      <a:cubicBezTo>
                        <a:pt x="15977" y="1482"/>
                        <a:pt x="10488" y="925"/>
                        <a:pt x="10488" y="925"/>
                      </a:cubicBezTo>
                      <a:cubicBezTo>
                        <a:pt x="10488" y="925"/>
                        <a:pt x="5064" y="2315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60" name=""/>
                <p:cNvSpPr/>
                <p:nvPr/>
              </p:nvSpPr>
              <p:spPr>
                <a:xfrm>
                  <a:off x="7642560" y="4345095"/>
                  <a:ext cx="21103" cy="8794"/>
                </a:xfrm>
                <a:custGeom>
                  <a:avLst/>
                  <a:gdLst/>
                  <a:ahLst/>
                  <a:cxnLst/>
                  <a:pathLst>
                    <a:path w="21103" h="8794">
                      <a:moveTo>
                        <a:pt x="0" y="226"/>
                      </a:moveTo>
                      <a:cubicBezTo>
                        <a:pt x="0" y="226"/>
                        <a:pt x="4625" y="-886"/>
                        <a:pt x="11563" y="1616"/>
                      </a:cubicBezTo>
                      <a:cubicBezTo>
                        <a:pt x="18501" y="4119"/>
                        <a:pt x="21103" y="8290"/>
                        <a:pt x="21103" y="8290"/>
                      </a:cubicBezTo>
                      <a:cubicBezTo>
                        <a:pt x="21103" y="8290"/>
                        <a:pt x="15321" y="9959"/>
                        <a:pt x="8962" y="7178"/>
                      </a:cubicBezTo>
                      <a:cubicBezTo>
                        <a:pt x="2602" y="4397"/>
                        <a:pt x="0" y="226"/>
                        <a:pt x="0" y="226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962" name=""/>
              <p:cNvGrpSpPr/>
              <p:nvPr/>
            </p:nvGrpSpPr>
            <p:grpSpPr>
              <a:xfrm rot="1200000">
                <a:off x="7645678" y="4323572"/>
                <a:ext cx="38254" cy="34621"/>
                <a:chOff x="7645678" y="4323572"/>
                <a:chExt cx="38254" cy="34621"/>
              </a:xfrm>
            </p:grpSpPr>
            <p:sp>
              <p:nvSpPr>
                <p:cNvPr id="13965" name=""/>
                <p:cNvSpPr/>
                <p:nvPr/>
              </p:nvSpPr>
              <p:spPr>
                <a:xfrm>
                  <a:off x="7645647" y="4323257"/>
                  <a:ext cx="38240" cy="35247"/>
                </a:xfrm>
                <a:custGeom>
                  <a:avLst/>
                  <a:gdLst/>
                  <a:ahLst/>
                  <a:cxnLst/>
                  <a:pathLst>
                    <a:path w="38240" h="35247">
                      <a:moveTo>
                        <a:pt x="6819" y="313"/>
                      </a:moveTo>
                      <a:cubicBezTo>
                        <a:pt x="6819" y="313"/>
                        <a:pt x="1628" y="1524"/>
                        <a:pt x="342" y="6071"/>
                      </a:cubicBezTo>
                      <a:cubicBezTo>
                        <a:pt x="-934" y="10618"/>
                        <a:pt x="2272" y="15166"/>
                        <a:pt x="2272" y="15166"/>
                      </a:cubicBezTo>
                      <a:cubicBezTo>
                        <a:pt x="2272" y="15166"/>
                        <a:pt x="8121" y="22214"/>
                        <a:pt x="15750" y="26989"/>
                      </a:cubicBezTo>
                      <a:cubicBezTo>
                        <a:pt x="23514" y="31599"/>
                        <a:pt x="32075" y="35615"/>
                        <a:pt x="32075" y="35615"/>
                      </a:cubicBezTo>
                      <a:cubicBezTo>
                        <a:pt x="32075" y="35615"/>
                        <a:pt x="37970" y="33053"/>
                        <a:pt x="38281" y="28202"/>
                      </a:cubicBezTo>
                      <a:cubicBezTo>
                        <a:pt x="38613" y="23352"/>
                        <a:pt x="35222" y="18668"/>
                        <a:pt x="35222" y="18668"/>
                      </a:cubicBezTo>
                      <a:cubicBezTo>
                        <a:pt x="35222" y="18668"/>
                        <a:pt x="28086" y="17471"/>
                        <a:pt x="20045" y="12620"/>
                      </a:cubicBezTo>
                      <a:cubicBezTo>
                        <a:pt x="12005" y="7769"/>
                        <a:pt x="6819" y="313"/>
                        <a:pt x="6819" y="3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68" name=""/>
                <p:cNvSpPr/>
                <p:nvPr/>
              </p:nvSpPr>
              <p:spPr>
                <a:xfrm>
                  <a:off x="7647621" y="4324963"/>
                  <a:ext cx="34487" cy="31701"/>
                </a:xfrm>
                <a:custGeom>
                  <a:avLst/>
                  <a:gdLst/>
                  <a:ahLst/>
                  <a:cxnLst/>
                  <a:pathLst>
                    <a:path w="34487" h="31701">
                      <a:moveTo>
                        <a:pt x="5207" y="0"/>
                      </a:moveTo>
                      <a:cubicBezTo>
                        <a:pt x="5207" y="0"/>
                        <a:pt x="1449" y="1112"/>
                        <a:pt x="293" y="5283"/>
                      </a:cubicBezTo>
                      <a:cubicBezTo>
                        <a:pt x="-853" y="9454"/>
                        <a:pt x="2028" y="13625"/>
                        <a:pt x="2028" y="13625"/>
                      </a:cubicBezTo>
                      <a:cubicBezTo>
                        <a:pt x="2028" y="13625"/>
                        <a:pt x="8914" y="20856"/>
                        <a:pt x="14143" y="24471"/>
                      </a:cubicBezTo>
                      <a:cubicBezTo>
                        <a:pt x="19372" y="28086"/>
                        <a:pt x="30935" y="31701"/>
                        <a:pt x="30935" y="31701"/>
                      </a:cubicBezTo>
                      <a:cubicBezTo>
                        <a:pt x="30935" y="31701"/>
                        <a:pt x="34116" y="30033"/>
                        <a:pt x="34405" y="25584"/>
                      </a:cubicBezTo>
                      <a:cubicBezTo>
                        <a:pt x="34694" y="21134"/>
                        <a:pt x="32381" y="18910"/>
                        <a:pt x="32381" y="18910"/>
                      </a:cubicBezTo>
                      <a:cubicBezTo>
                        <a:pt x="32381" y="18910"/>
                        <a:pt x="24865" y="16407"/>
                        <a:pt x="17637" y="11958"/>
                      </a:cubicBezTo>
                      <a:cubicBezTo>
                        <a:pt x="10411" y="7508"/>
                        <a:pt x="5207" y="0"/>
                        <a:pt x="520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70" name=""/>
                <p:cNvSpPr/>
                <p:nvPr/>
              </p:nvSpPr>
              <p:spPr>
                <a:xfrm>
                  <a:off x="7648419" y="4327187"/>
                  <a:ext cx="10624" cy="9455"/>
                </a:xfrm>
                <a:custGeom>
                  <a:avLst/>
                  <a:gdLst/>
                  <a:ahLst/>
                  <a:cxnLst/>
                  <a:pathLst>
                    <a:path w="10624" h="9455">
                      <a:moveTo>
                        <a:pt x="3832" y="0"/>
                      </a:moveTo>
                      <a:cubicBezTo>
                        <a:pt x="1230" y="-278"/>
                        <a:pt x="-1083" y="4171"/>
                        <a:pt x="363" y="7508"/>
                      </a:cubicBezTo>
                      <a:cubicBezTo>
                        <a:pt x="1808" y="10845"/>
                        <a:pt x="10769" y="8899"/>
                        <a:pt x="10769" y="8899"/>
                      </a:cubicBezTo>
                      <a:cubicBezTo>
                        <a:pt x="10769" y="8898"/>
                        <a:pt x="5277" y="4171"/>
                        <a:pt x="383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73" name=""/>
                <p:cNvSpPr/>
                <p:nvPr/>
              </p:nvSpPr>
              <p:spPr>
                <a:xfrm>
                  <a:off x="7664314" y="4346284"/>
                  <a:ext cx="13388" cy="5644"/>
                </a:xfrm>
                <a:custGeom>
                  <a:avLst/>
                  <a:gdLst/>
                  <a:ahLst/>
                  <a:cxnLst/>
                  <a:pathLst>
                    <a:path w="13388" h="5644">
                      <a:moveTo>
                        <a:pt x="367" y="91"/>
                      </a:moveTo>
                      <a:cubicBezTo>
                        <a:pt x="-2235" y="-187"/>
                        <a:pt x="9328" y="7043"/>
                        <a:pt x="11930" y="5375"/>
                      </a:cubicBezTo>
                      <a:cubicBezTo>
                        <a:pt x="15977" y="1482"/>
                        <a:pt x="10488" y="925"/>
                        <a:pt x="10488" y="925"/>
                      </a:cubicBezTo>
                      <a:cubicBezTo>
                        <a:pt x="10488" y="925"/>
                        <a:pt x="5064" y="2315"/>
                        <a:pt x="367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76" name=""/>
                <p:cNvSpPr/>
                <p:nvPr/>
              </p:nvSpPr>
              <p:spPr>
                <a:xfrm>
                  <a:off x="7653694" y="4338920"/>
                  <a:ext cx="21103" cy="8794"/>
                </a:xfrm>
                <a:custGeom>
                  <a:avLst/>
                  <a:gdLst/>
                  <a:ahLst/>
                  <a:cxnLst/>
                  <a:pathLst>
                    <a:path w="21103" h="8794">
                      <a:moveTo>
                        <a:pt x="0" y="226"/>
                      </a:moveTo>
                      <a:cubicBezTo>
                        <a:pt x="0" y="226"/>
                        <a:pt x="4625" y="-886"/>
                        <a:pt x="11563" y="1616"/>
                      </a:cubicBezTo>
                      <a:cubicBezTo>
                        <a:pt x="18501" y="4119"/>
                        <a:pt x="21103" y="8290"/>
                        <a:pt x="21103" y="8290"/>
                      </a:cubicBezTo>
                      <a:cubicBezTo>
                        <a:pt x="21103" y="8290"/>
                        <a:pt x="15321" y="9959"/>
                        <a:pt x="8962" y="7178"/>
                      </a:cubicBezTo>
                      <a:cubicBezTo>
                        <a:pt x="2602" y="4397"/>
                        <a:pt x="0" y="226"/>
                        <a:pt x="0" y="226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978" name=""/>
              <p:cNvGrpSpPr/>
              <p:nvPr/>
            </p:nvGrpSpPr>
            <p:grpSpPr>
              <a:xfrm rot="1800000">
                <a:off x="7620000" y="4334999"/>
                <a:ext cx="38005" cy="34863"/>
                <a:chOff x="7620000" y="4334999"/>
                <a:chExt cx="38005" cy="34863"/>
              </a:xfrm>
            </p:grpSpPr>
            <p:sp>
              <p:nvSpPr>
                <p:cNvPr id="13981" name=""/>
                <p:cNvSpPr/>
                <p:nvPr/>
              </p:nvSpPr>
              <p:spPr>
                <a:xfrm>
                  <a:off x="7620042" y="4334997"/>
                  <a:ext cx="38032" cy="35703"/>
                </a:xfrm>
                <a:custGeom>
                  <a:avLst/>
                  <a:gdLst/>
                  <a:ahLst/>
                  <a:cxnLst/>
                  <a:pathLst>
                    <a:path w="38032" h="35703">
                      <a:moveTo>
                        <a:pt x="6701" y="0"/>
                      </a:moveTo>
                      <a:cubicBezTo>
                        <a:pt x="6701" y="0"/>
                        <a:pt x="1544" y="1220"/>
                        <a:pt x="266" y="5799"/>
                      </a:cubicBezTo>
                      <a:cubicBezTo>
                        <a:pt x="-1001" y="10377"/>
                        <a:pt x="2183" y="14957"/>
                        <a:pt x="2183" y="14957"/>
                      </a:cubicBezTo>
                      <a:cubicBezTo>
                        <a:pt x="2183" y="14957"/>
                        <a:pt x="7994" y="22054"/>
                        <a:pt x="15574" y="26863"/>
                      </a:cubicBezTo>
                      <a:cubicBezTo>
                        <a:pt x="23288" y="31505"/>
                        <a:pt x="29155" y="35939"/>
                        <a:pt x="32520" y="35741"/>
                      </a:cubicBezTo>
                      <a:cubicBezTo>
                        <a:pt x="35886" y="35545"/>
                        <a:pt x="37650" y="32968"/>
                        <a:pt x="37958" y="28084"/>
                      </a:cubicBezTo>
                      <a:cubicBezTo>
                        <a:pt x="38289" y="23200"/>
                        <a:pt x="34919" y="18483"/>
                        <a:pt x="34919" y="18483"/>
                      </a:cubicBezTo>
                      <a:cubicBezTo>
                        <a:pt x="34919" y="18483"/>
                        <a:pt x="27829" y="17277"/>
                        <a:pt x="19841" y="12393"/>
                      </a:cubicBezTo>
                      <a:cubicBezTo>
                        <a:pt x="11853" y="7508"/>
                        <a:pt x="6701" y="0"/>
                        <a:pt x="670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84" name=""/>
                <p:cNvSpPr/>
                <p:nvPr/>
              </p:nvSpPr>
              <p:spPr>
                <a:xfrm>
                  <a:off x="7621929" y="4336400"/>
                  <a:ext cx="34263" cy="31923"/>
                </a:xfrm>
                <a:custGeom>
                  <a:avLst/>
                  <a:gdLst/>
                  <a:ahLst/>
                  <a:cxnLst/>
                  <a:pathLst>
                    <a:path w="34263" h="31923">
                      <a:moveTo>
                        <a:pt x="5173" y="0"/>
                      </a:moveTo>
                      <a:cubicBezTo>
                        <a:pt x="5173" y="0"/>
                        <a:pt x="1440" y="1119"/>
                        <a:pt x="291" y="5320"/>
                      </a:cubicBezTo>
                      <a:cubicBezTo>
                        <a:pt x="-848" y="9520"/>
                        <a:pt x="2014" y="13720"/>
                        <a:pt x="2014" y="13720"/>
                      </a:cubicBezTo>
                      <a:cubicBezTo>
                        <a:pt x="2014" y="13720"/>
                        <a:pt x="8857" y="21002"/>
                        <a:pt x="14051" y="24642"/>
                      </a:cubicBezTo>
                      <a:cubicBezTo>
                        <a:pt x="19246" y="28282"/>
                        <a:pt x="30734" y="31923"/>
                        <a:pt x="30734" y="31923"/>
                      </a:cubicBezTo>
                      <a:cubicBezTo>
                        <a:pt x="30734" y="31923"/>
                        <a:pt x="33894" y="30242"/>
                        <a:pt x="34182" y="25762"/>
                      </a:cubicBezTo>
                      <a:cubicBezTo>
                        <a:pt x="34468" y="21282"/>
                        <a:pt x="32171" y="19041"/>
                        <a:pt x="32171" y="19041"/>
                      </a:cubicBezTo>
                      <a:cubicBezTo>
                        <a:pt x="32171" y="19041"/>
                        <a:pt x="24703" y="16521"/>
                        <a:pt x="17523" y="12041"/>
                      </a:cubicBezTo>
                      <a:cubicBezTo>
                        <a:pt x="10343" y="7561"/>
                        <a:pt x="5173" y="0"/>
                        <a:pt x="517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86" name=""/>
                <p:cNvSpPr/>
                <p:nvPr/>
              </p:nvSpPr>
              <p:spPr>
                <a:xfrm>
                  <a:off x="7622722" y="4338640"/>
                  <a:ext cx="10555" cy="9521"/>
                </a:xfrm>
                <a:custGeom>
                  <a:avLst/>
                  <a:gdLst/>
                  <a:ahLst/>
                  <a:cxnLst/>
                  <a:pathLst>
                    <a:path w="10555" h="9521">
                      <a:moveTo>
                        <a:pt x="3807" y="0"/>
                      </a:moveTo>
                      <a:cubicBezTo>
                        <a:pt x="1222" y="-280"/>
                        <a:pt x="-1076" y="4200"/>
                        <a:pt x="360" y="7561"/>
                      </a:cubicBezTo>
                      <a:cubicBezTo>
                        <a:pt x="1796" y="10921"/>
                        <a:pt x="10699" y="8961"/>
                        <a:pt x="10699" y="8961"/>
                      </a:cubicBezTo>
                      <a:cubicBezTo>
                        <a:pt x="10699" y="8961"/>
                        <a:pt x="5243" y="4200"/>
                        <a:pt x="380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89" name=""/>
                <p:cNvSpPr/>
                <p:nvPr/>
              </p:nvSpPr>
              <p:spPr>
                <a:xfrm>
                  <a:off x="7638514" y="4357870"/>
                  <a:ext cx="13301" cy="5684"/>
                </a:xfrm>
                <a:custGeom>
                  <a:avLst/>
                  <a:gdLst/>
                  <a:ahLst/>
                  <a:cxnLst/>
                  <a:pathLst>
                    <a:path w="13301" h="5684">
                      <a:moveTo>
                        <a:pt x="364" y="92"/>
                      </a:moveTo>
                      <a:cubicBezTo>
                        <a:pt x="-2221" y="-188"/>
                        <a:pt x="9268" y="7092"/>
                        <a:pt x="11852" y="5412"/>
                      </a:cubicBezTo>
                      <a:cubicBezTo>
                        <a:pt x="15873" y="1492"/>
                        <a:pt x="10420" y="931"/>
                        <a:pt x="10420" y="931"/>
                      </a:cubicBezTo>
                      <a:cubicBezTo>
                        <a:pt x="10420" y="931"/>
                        <a:pt x="5031" y="2331"/>
                        <a:pt x="364" y="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3992" name=""/>
                <p:cNvSpPr/>
                <p:nvPr/>
              </p:nvSpPr>
              <p:spPr>
                <a:xfrm>
                  <a:off x="7628569" y="4351475"/>
                  <a:ext cx="20966" cy="8856"/>
                </a:xfrm>
                <a:custGeom>
                  <a:avLst/>
                  <a:gdLst/>
                  <a:ahLst/>
                  <a:cxnLst/>
                  <a:pathLst>
                    <a:path w="20966" h="8856">
                      <a:moveTo>
                        <a:pt x="0" y="227"/>
                      </a:moveTo>
                      <a:cubicBezTo>
                        <a:pt x="0" y="227"/>
                        <a:pt x="4595" y="-893"/>
                        <a:pt x="11488" y="1628"/>
                      </a:cubicBezTo>
                      <a:cubicBezTo>
                        <a:pt x="18381" y="4148"/>
                        <a:pt x="20966" y="8348"/>
                        <a:pt x="20966" y="8348"/>
                      </a:cubicBezTo>
                      <a:cubicBezTo>
                        <a:pt x="20966" y="8348"/>
                        <a:pt x="15222" y="10028"/>
                        <a:pt x="8903" y="7228"/>
                      </a:cubicBezTo>
                      <a:cubicBezTo>
                        <a:pt x="2585" y="4428"/>
                        <a:pt x="0" y="227"/>
                        <a:pt x="0" y="227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3994" name=""/>
              <p:cNvGrpSpPr/>
              <p:nvPr/>
            </p:nvGrpSpPr>
            <p:grpSpPr>
              <a:xfrm rot="2100000">
                <a:off x="7606002" y="4339566"/>
                <a:ext cx="37857" cy="35006"/>
                <a:chOff x="7606002" y="4339566"/>
                <a:chExt cx="37857" cy="35006"/>
              </a:xfrm>
            </p:grpSpPr>
            <p:sp>
              <p:nvSpPr>
                <p:cNvPr id="13997" name=""/>
                <p:cNvSpPr/>
                <p:nvPr/>
              </p:nvSpPr>
              <p:spPr>
                <a:xfrm>
                  <a:off x="7606078" y="4339450"/>
                  <a:ext cx="37745" cy="35234"/>
                </a:xfrm>
                <a:custGeom>
                  <a:avLst/>
                  <a:gdLst/>
                  <a:ahLst/>
                  <a:cxnLst/>
                  <a:pathLst>
                    <a:path w="37745" h="35234">
                      <a:moveTo>
                        <a:pt x="6641" y="114"/>
                      </a:moveTo>
                      <a:cubicBezTo>
                        <a:pt x="6641" y="114"/>
                        <a:pt x="1504" y="1339"/>
                        <a:pt x="231" y="5937"/>
                      </a:cubicBezTo>
                      <a:cubicBezTo>
                        <a:pt x="-1031" y="10534"/>
                        <a:pt x="2141" y="15132"/>
                        <a:pt x="2141" y="15132"/>
                      </a:cubicBezTo>
                      <a:cubicBezTo>
                        <a:pt x="2141" y="15132"/>
                        <a:pt x="7929" y="22259"/>
                        <a:pt x="15479" y="27087"/>
                      </a:cubicBezTo>
                      <a:cubicBezTo>
                        <a:pt x="23163" y="31748"/>
                        <a:pt x="32053" y="36750"/>
                        <a:pt x="33967" y="35057"/>
                      </a:cubicBezTo>
                      <a:cubicBezTo>
                        <a:pt x="35880" y="33364"/>
                        <a:pt x="37469" y="33218"/>
                        <a:pt x="37745" y="28313"/>
                      </a:cubicBezTo>
                      <a:cubicBezTo>
                        <a:pt x="38105" y="23409"/>
                        <a:pt x="34749" y="18673"/>
                        <a:pt x="34749" y="18673"/>
                      </a:cubicBezTo>
                      <a:cubicBezTo>
                        <a:pt x="34749" y="18673"/>
                        <a:pt x="27687" y="17463"/>
                        <a:pt x="19730" y="12558"/>
                      </a:cubicBezTo>
                      <a:cubicBezTo>
                        <a:pt x="11773" y="7653"/>
                        <a:pt x="6641" y="114"/>
                        <a:pt x="6641" y="1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00" name=""/>
                <p:cNvSpPr/>
                <p:nvPr/>
              </p:nvSpPr>
              <p:spPr>
                <a:xfrm>
                  <a:off x="7607924" y="4340973"/>
                  <a:ext cx="34129" cy="32053"/>
                </a:xfrm>
                <a:custGeom>
                  <a:avLst/>
                  <a:gdLst/>
                  <a:ahLst/>
                  <a:cxnLst/>
                  <a:pathLst>
                    <a:path w="34129" h="32053">
                      <a:moveTo>
                        <a:pt x="5153" y="0"/>
                      </a:moveTo>
                      <a:cubicBezTo>
                        <a:pt x="5153" y="0"/>
                        <a:pt x="1434" y="1124"/>
                        <a:pt x="290" y="5341"/>
                      </a:cubicBezTo>
                      <a:cubicBezTo>
                        <a:pt x="-845" y="9559"/>
                        <a:pt x="2006" y="13777"/>
                        <a:pt x="2006" y="13777"/>
                      </a:cubicBezTo>
                      <a:cubicBezTo>
                        <a:pt x="2006" y="13777"/>
                        <a:pt x="8822" y="21088"/>
                        <a:pt x="13996" y="24743"/>
                      </a:cubicBezTo>
                      <a:cubicBezTo>
                        <a:pt x="19171" y="28398"/>
                        <a:pt x="30614" y="32053"/>
                        <a:pt x="30614" y="32053"/>
                      </a:cubicBezTo>
                      <a:cubicBezTo>
                        <a:pt x="30614" y="32053"/>
                        <a:pt x="33761" y="30366"/>
                        <a:pt x="34048" y="25868"/>
                      </a:cubicBezTo>
                      <a:cubicBezTo>
                        <a:pt x="34333" y="21369"/>
                        <a:pt x="32045" y="19119"/>
                        <a:pt x="32045" y="19119"/>
                      </a:cubicBezTo>
                      <a:cubicBezTo>
                        <a:pt x="32045" y="19119"/>
                        <a:pt x="24607" y="16589"/>
                        <a:pt x="17454" y="12090"/>
                      </a:cubicBezTo>
                      <a:cubicBezTo>
                        <a:pt x="10303" y="7592"/>
                        <a:pt x="5153" y="0"/>
                        <a:pt x="515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02" name=""/>
                <p:cNvSpPr/>
                <p:nvPr/>
              </p:nvSpPr>
              <p:spPr>
                <a:xfrm>
                  <a:off x="7608714" y="4343221"/>
                  <a:ext cx="10513" cy="9560"/>
                </a:xfrm>
                <a:custGeom>
                  <a:avLst/>
                  <a:gdLst/>
                  <a:ahLst/>
                  <a:cxnLst/>
                  <a:pathLst>
                    <a:path w="10513" h="9560">
                      <a:moveTo>
                        <a:pt x="3792" y="0"/>
                      </a:moveTo>
                      <a:cubicBezTo>
                        <a:pt x="1217" y="-281"/>
                        <a:pt x="-1072" y="4217"/>
                        <a:pt x="359" y="7592"/>
                      </a:cubicBezTo>
                      <a:cubicBezTo>
                        <a:pt x="1789" y="10966"/>
                        <a:pt x="10657" y="8997"/>
                        <a:pt x="10657" y="8997"/>
                      </a:cubicBezTo>
                      <a:cubicBezTo>
                        <a:pt x="10657" y="8997"/>
                        <a:pt x="5222" y="4217"/>
                        <a:pt x="379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05" name=""/>
                <p:cNvSpPr/>
                <p:nvPr/>
              </p:nvSpPr>
              <p:spPr>
                <a:xfrm>
                  <a:off x="7624445" y="4362530"/>
                  <a:ext cx="13249" cy="5707"/>
                </a:xfrm>
                <a:custGeom>
                  <a:avLst/>
                  <a:gdLst/>
                  <a:ahLst/>
                  <a:cxnLst/>
                  <a:pathLst>
                    <a:path w="13249" h="5707">
                      <a:moveTo>
                        <a:pt x="363" y="92"/>
                      </a:moveTo>
                      <a:cubicBezTo>
                        <a:pt x="-2212" y="-189"/>
                        <a:pt x="9231" y="7121"/>
                        <a:pt x="11806" y="5434"/>
                      </a:cubicBezTo>
                      <a:cubicBezTo>
                        <a:pt x="15811" y="1498"/>
                        <a:pt x="10379" y="935"/>
                        <a:pt x="10379" y="935"/>
                      </a:cubicBezTo>
                      <a:cubicBezTo>
                        <a:pt x="10379" y="935"/>
                        <a:pt x="5011" y="2341"/>
                        <a:pt x="363" y="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08" name=""/>
                <p:cNvSpPr/>
                <p:nvPr/>
              </p:nvSpPr>
              <p:spPr>
                <a:xfrm>
                  <a:off x="7613935" y="4355084"/>
                  <a:ext cx="20884" cy="8892"/>
                </a:xfrm>
                <a:custGeom>
                  <a:avLst/>
                  <a:gdLst/>
                  <a:ahLst/>
                  <a:cxnLst/>
                  <a:pathLst>
                    <a:path w="20884" h="8892">
                      <a:moveTo>
                        <a:pt x="0" y="228"/>
                      </a:moveTo>
                      <a:cubicBezTo>
                        <a:pt x="0" y="228"/>
                        <a:pt x="4577" y="-896"/>
                        <a:pt x="11443" y="1634"/>
                      </a:cubicBezTo>
                      <a:cubicBezTo>
                        <a:pt x="18309" y="4165"/>
                        <a:pt x="20884" y="8382"/>
                        <a:pt x="20884" y="8382"/>
                      </a:cubicBezTo>
                      <a:cubicBezTo>
                        <a:pt x="20884" y="8382"/>
                        <a:pt x="15162" y="10069"/>
                        <a:pt x="8869" y="7258"/>
                      </a:cubicBezTo>
                      <a:cubicBezTo>
                        <a:pt x="2575" y="4446"/>
                        <a:pt x="0" y="228"/>
                        <a:pt x="0" y="228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4010" name=""/>
              <p:cNvGrpSpPr/>
              <p:nvPr/>
            </p:nvGrpSpPr>
            <p:grpSpPr>
              <a:xfrm rot="2700000">
                <a:off x="7591757" y="4341378"/>
                <a:ext cx="37533" cy="35313"/>
                <a:chOff x="7591757" y="4341378"/>
                <a:chExt cx="37533" cy="35313"/>
              </a:xfrm>
            </p:grpSpPr>
            <p:sp>
              <p:nvSpPr>
                <p:cNvPr id="14013" name=""/>
                <p:cNvSpPr/>
                <p:nvPr/>
              </p:nvSpPr>
              <p:spPr>
                <a:xfrm>
                  <a:off x="7591832" y="4341331"/>
                  <a:ext cx="37422" cy="35401"/>
                </a:xfrm>
                <a:custGeom>
                  <a:avLst/>
                  <a:gdLst/>
                  <a:ahLst/>
                  <a:cxnLst/>
                  <a:pathLst>
                    <a:path w="37422" h="35401">
                      <a:moveTo>
                        <a:pt x="6585" y="44"/>
                      </a:moveTo>
                      <a:cubicBezTo>
                        <a:pt x="6585" y="44"/>
                        <a:pt x="1491" y="1280"/>
                        <a:pt x="229" y="5918"/>
                      </a:cubicBezTo>
                      <a:cubicBezTo>
                        <a:pt x="-1022" y="10555"/>
                        <a:pt x="2123" y="15194"/>
                        <a:pt x="2123" y="15194"/>
                      </a:cubicBezTo>
                      <a:cubicBezTo>
                        <a:pt x="2123" y="15194"/>
                        <a:pt x="7861" y="22383"/>
                        <a:pt x="15347" y="27254"/>
                      </a:cubicBezTo>
                      <a:cubicBezTo>
                        <a:pt x="22965" y="31956"/>
                        <a:pt x="30993" y="36494"/>
                        <a:pt x="33677" y="35293"/>
                      </a:cubicBezTo>
                      <a:cubicBezTo>
                        <a:pt x="36361" y="34093"/>
                        <a:pt x="37149" y="33438"/>
                        <a:pt x="37422" y="28490"/>
                      </a:cubicBezTo>
                      <a:cubicBezTo>
                        <a:pt x="37780" y="23544"/>
                        <a:pt x="34452" y="18766"/>
                        <a:pt x="34452" y="18766"/>
                      </a:cubicBezTo>
                      <a:cubicBezTo>
                        <a:pt x="34452" y="18766"/>
                        <a:pt x="27450" y="17545"/>
                        <a:pt x="19561" y="12598"/>
                      </a:cubicBezTo>
                      <a:cubicBezTo>
                        <a:pt x="11673" y="7650"/>
                        <a:pt x="6585" y="44"/>
                        <a:pt x="6585" y="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16" name=""/>
                <p:cNvSpPr/>
                <p:nvPr/>
              </p:nvSpPr>
              <p:spPr>
                <a:xfrm>
                  <a:off x="7593662" y="4342797"/>
                  <a:ext cx="33837" cy="32335"/>
                </a:xfrm>
                <a:custGeom>
                  <a:avLst/>
                  <a:gdLst/>
                  <a:ahLst/>
                  <a:cxnLst/>
                  <a:pathLst>
                    <a:path w="33837" h="32335">
                      <a:moveTo>
                        <a:pt x="5109" y="0"/>
                      </a:moveTo>
                      <a:cubicBezTo>
                        <a:pt x="5109" y="0"/>
                        <a:pt x="1422" y="1134"/>
                        <a:pt x="287" y="5388"/>
                      </a:cubicBezTo>
                      <a:cubicBezTo>
                        <a:pt x="-837" y="9643"/>
                        <a:pt x="1989" y="13897"/>
                        <a:pt x="1989" y="13897"/>
                      </a:cubicBezTo>
                      <a:cubicBezTo>
                        <a:pt x="1989" y="13897"/>
                        <a:pt x="8747" y="21273"/>
                        <a:pt x="13877" y="24960"/>
                      </a:cubicBezTo>
                      <a:cubicBezTo>
                        <a:pt x="19007" y="28647"/>
                        <a:pt x="30352" y="32335"/>
                        <a:pt x="30352" y="32335"/>
                      </a:cubicBezTo>
                      <a:cubicBezTo>
                        <a:pt x="30352" y="32335"/>
                        <a:pt x="33473" y="30633"/>
                        <a:pt x="33757" y="26095"/>
                      </a:cubicBezTo>
                      <a:cubicBezTo>
                        <a:pt x="34040" y="21556"/>
                        <a:pt x="31771" y="19287"/>
                        <a:pt x="31771" y="19287"/>
                      </a:cubicBezTo>
                      <a:cubicBezTo>
                        <a:pt x="31771" y="19287"/>
                        <a:pt x="24396" y="16735"/>
                        <a:pt x="17305" y="12196"/>
                      </a:cubicBezTo>
                      <a:cubicBezTo>
                        <a:pt x="10215" y="7658"/>
                        <a:pt x="5109" y="0"/>
                        <a:pt x="510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18" name=""/>
                <p:cNvSpPr/>
                <p:nvPr/>
              </p:nvSpPr>
              <p:spPr>
                <a:xfrm>
                  <a:off x="7594445" y="4345065"/>
                  <a:ext cx="10424" cy="9644"/>
                </a:xfrm>
                <a:custGeom>
                  <a:avLst/>
                  <a:gdLst/>
                  <a:ahLst/>
                  <a:cxnLst/>
                  <a:pathLst>
                    <a:path w="10424" h="9644">
                      <a:moveTo>
                        <a:pt x="3759" y="0"/>
                      </a:moveTo>
                      <a:cubicBezTo>
                        <a:pt x="1207" y="-284"/>
                        <a:pt x="-1062" y="4254"/>
                        <a:pt x="356" y="7658"/>
                      </a:cubicBezTo>
                      <a:cubicBezTo>
                        <a:pt x="1774" y="11062"/>
                        <a:pt x="10566" y="9076"/>
                        <a:pt x="10566" y="9076"/>
                      </a:cubicBezTo>
                      <a:cubicBezTo>
                        <a:pt x="10566" y="9076"/>
                        <a:pt x="5178" y="4254"/>
                        <a:pt x="37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21" name=""/>
                <p:cNvSpPr/>
                <p:nvPr/>
              </p:nvSpPr>
              <p:spPr>
                <a:xfrm>
                  <a:off x="7610041" y="4364544"/>
                  <a:ext cx="13136" cy="5757"/>
                </a:xfrm>
                <a:custGeom>
                  <a:avLst/>
                  <a:gdLst/>
                  <a:ahLst/>
                  <a:cxnLst/>
                  <a:pathLst>
                    <a:path w="13136" h="5757">
                      <a:moveTo>
                        <a:pt x="360" y="93"/>
                      </a:moveTo>
                      <a:cubicBezTo>
                        <a:pt x="-2193" y="-191"/>
                        <a:pt x="9153" y="7184"/>
                        <a:pt x="11705" y="5482"/>
                      </a:cubicBezTo>
                      <a:cubicBezTo>
                        <a:pt x="15676" y="1511"/>
                        <a:pt x="10291" y="943"/>
                        <a:pt x="10291" y="943"/>
                      </a:cubicBezTo>
                      <a:cubicBezTo>
                        <a:pt x="10291" y="943"/>
                        <a:pt x="4968" y="2361"/>
                        <a:pt x="360" y="9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24" name=""/>
                <p:cNvSpPr/>
                <p:nvPr/>
              </p:nvSpPr>
              <p:spPr>
                <a:xfrm>
                  <a:off x="7599621" y="4357031"/>
                  <a:ext cx="20705" cy="8970"/>
                </a:xfrm>
                <a:custGeom>
                  <a:avLst/>
                  <a:gdLst/>
                  <a:ahLst/>
                  <a:cxnLst/>
                  <a:pathLst>
                    <a:path w="20705" h="8970">
                      <a:moveTo>
                        <a:pt x="0" y="230"/>
                      </a:moveTo>
                      <a:cubicBezTo>
                        <a:pt x="0" y="230"/>
                        <a:pt x="4538" y="-904"/>
                        <a:pt x="11345" y="1649"/>
                      </a:cubicBezTo>
                      <a:cubicBezTo>
                        <a:pt x="18153" y="4201"/>
                        <a:pt x="20705" y="8455"/>
                        <a:pt x="20705" y="8455"/>
                      </a:cubicBezTo>
                      <a:cubicBezTo>
                        <a:pt x="20705" y="8455"/>
                        <a:pt x="15033" y="10158"/>
                        <a:pt x="8793" y="7321"/>
                      </a:cubicBezTo>
                      <a:cubicBezTo>
                        <a:pt x="2553" y="4485"/>
                        <a:pt x="0" y="230"/>
                        <a:pt x="0" y="230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4026" name=""/>
              <p:cNvGrpSpPr/>
              <p:nvPr/>
            </p:nvGrpSpPr>
            <p:grpSpPr>
              <a:xfrm rot="6300000">
                <a:off x="7557917" y="4323491"/>
                <a:ext cx="36701" cy="36079"/>
                <a:chOff x="7557917" y="4323491"/>
                <a:chExt cx="36701" cy="36079"/>
              </a:xfrm>
            </p:grpSpPr>
            <p:sp>
              <p:nvSpPr>
                <p:cNvPr id="14029" name=""/>
                <p:cNvSpPr/>
                <p:nvPr/>
              </p:nvSpPr>
              <p:spPr>
                <a:xfrm>
                  <a:off x="7557956" y="4323371"/>
                  <a:ext cx="36628" cy="36314"/>
                </a:xfrm>
                <a:custGeom>
                  <a:avLst/>
                  <a:gdLst/>
                  <a:ahLst/>
                  <a:cxnLst/>
                  <a:pathLst>
                    <a:path w="36628" h="36314">
                      <a:moveTo>
                        <a:pt x="6474" y="118"/>
                      </a:moveTo>
                      <a:cubicBezTo>
                        <a:pt x="6474" y="118"/>
                        <a:pt x="1493" y="1380"/>
                        <a:pt x="259" y="6118"/>
                      </a:cubicBezTo>
                      <a:cubicBezTo>
                        <a:pt x="-965" y="10856"/>
                        <a:pt x="2110" y="15596"/>
                        <a:pt x="2110" y="15596"/>
                      </a:cubicBezTo>
                      <a:cubicBezTo>
                        <a:pt x="2110" y="15596"/>
                        <a:pt x="7722" y="22941"/>
                        <a:pt x="15042" y="27917"/>
                      </a:cubicBezTo>
                      <a:cubicBezTo>
                        <a:pt x="22491" y="32721"/>
                        <a:pt x="25818" y="37049"/>
                        <a:pt x="29640" y="36269"/>
                      </a:cubicBezTo>
                      <a:cubicBezTo>
                        <a:pt x="33463" y="35509"/>
                        <a:pt x="36360" y="34235"/>
                        <a:pt x="36628" y="29180"/>
                      </a:cubicBezTo>
                      <a:cubicBezTo>
                        <a:pt x="36977" y="24126"/>
                        <a:pt x="33723" y="19245"/>
                        <a:pt x="33723" y="19245"/>
                      </a:cubicBezTo>
                      <a:cubicBezTo>
                        <a:pt x="33723" y="19245"/>
                        <a:pt x="26877" y="17997"/>
                        <a:pt x="19162" y="12943"/>
                      </a:cubicBezTo>
                      <a:cubicBezTo>
                        <a:pt x="11449" y="7888"/>
                        <a:pt x="6474" y="118"/>
                        <a:pt x="6474" y="1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32" name=""/>
                <p:cNvSpPr/>
                <p:nvPr/>
              </p:nvSpPr>
              <p:spPr>
                <a:xfrm>
                  <a:off x="7559780" y="4324940"/>
                  <a:ext cx="33087" cy="33036"/>
                </a:xfrm>
                <a:custGeom>
                  <a:avLst/>
                  <a:gdLst/>
                  <a:ahLst/>
                  <a:cxnLst/>
                  <a:pathLst>
                    <a:path w="33087" h="33036">
                      <a:moveTo>
                        <a:pt x="4996" y="0"/>
                      </a:moveTo>
                      <a:cubicBezTo>
                        <a:pt x="4996" y="0"/>
                        <a:pt x="1390" y="1158"/>
                        <a:pt x="281" y="5505"/>
                      </a:cubicBezTo>
                      <a:cubicBezTo>
                        <a:pt x="-819" y="9852"/>
                        <a:pt x="1945" y="14199"/>
                        <a:pt x="1945" y="14199"/>
                      </a:cubicBezTo>
                      <a:cubicBezTo>
                        <a:pt x="1945" y="14199"/>
                        <a:pt x="8553" y="21734"/>
                        <a:pt x="13569" y="25501"/>
                      </a:cubicBezTo>
                      <a:cubicBezTo>
                        <a:pt x="18586" y="29269"/>
                        <a:pt x="29680" y="33036"/>
                        <a:pt x="29680" y="33036"/>
                      </a:cubicBezTo>
                      <a:cubicBezTo>
                        <a:pt x="29680" y="33036"/>
                        <a:pt x="32731" y="31297"/>
                        <a:pt x="33009" y="26660"/>
                      </a:cubicBezTo>
                      <a:cubicBezTo>
                        <a:pt x="33286" y="22024"/>
                        <a:pt x="31067" y="19706"/>
                        <a:pt x="31067" y="19706"/>
                      </a:cubicBezTo>
                      <a:cubicBezTo>
                        <a:pt x="31067" y="19706"/>
                        <a:pt x="23856" y="17097"/>
                        <a:pt x="16922" y="12461"/>
                      </a:cubicBezTo>
                      <a:cubicBezTo>
                        <a:pt x="9988" y="7824"/>
                        <a:pt x="4996" y="0"/>
                        <a:pt x="49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34" name=""/>
                <p:cNvSpPr/>
                <p:nvPr/>
              </p:nvSpPr>
              <p:spPr>
                <a:xfrm>
                  <a:off x="7560546" y="4327258"/>
                  <a:ext cx="10193" cy="9853"/>
                </a:xfrm>
                <a:custGeom>
                  <a:avLst/>
                  <a:gdLst/>
                  <a:ahLst/>
                  <a:cxnLst/>
                  <a:pathLst>
                    <a:path w="10193" h="9853">
                      <a:moveTo>
                        <a:pt x="3676" y="0"/>
                      </a:moveTo>
                      <a:cubicBezTo>
                        <a:pt x="1180" y="-290"/>
                        <a:pt x="-1039" y="4347"/>
                        <a:pt x="348" y="7824"/>
                      </a:cubicBezTo>
                      <a:cubicBezTo>
                        <a:pt x="1735" y="11302"/>
                        <a:pt x="10332" y="9273"/>
                        <a:pt x="10332" y="9273"/>
                      </a:cubicBezTo>
                      <a:cubicBezTo>
                        <a:pt x="10332" y="9273"/>
                        <a:pt x="5063" y="4347"/>
                        <a:pt x="367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37" name=""/>
                <p:cNvSpPr/>
                <p:nvPr/>
              </p:nvSpPr>
              <p:spPr>
                <a:xfrm>
                  <a:off x="7575797" y="4347159"/>
                  <a:ext cx="12845" cy="5882"/>
                </a:xfrm>
                <a:custGeom>
                  <a:avLst/>
                  <a:gdLst/>
                  <a:ahLst/>
                  <a:cxnLst/>
                  <a:pathLst>
                    <a:path w="12845" h="5882">
                      <a:moveTo>
                        <a:pt x="352" y="95"/>
                      </a:moveTo>
                      <a:cubicBezTo>
                        <a:pt x="-2144" y="-195"/>
                        <a:pt x="8950" y="7340"/>
                        <a:pt x="11446" y="5601"/>
                      </a:cubicBezTo>
                      <a:cubicBezTo>
                        <a:pt x="15329" y="1544"/>
                        <a:pt x="10063" y="964"/>
                        <a:pt x="10063" y="964"/>
                      </a:cubicBezTo>
                      <a:cubicBezTo>
                        <a:pt x="10063" y="964"/>
                        <a:pt x="4858" y="2413"/>
                        <a:pt x="352" y="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783" name=""/>
                <p:cNvSpPr/>
                <p:nvPr/>
              </p:nvSpPr>
              <p:spPr>
                <a:xfrm>
                  <a:off x="7565608" y="4339484"/>
                  <a:ext cx="20247" cy="9165"/>
                </a:xfrm>
                <a:custGeom>
                  <a:avLst/>
                  <a:gdLst/>
                  <a:ahLst/>
                  <a:cxnLst/>
                  <a:pathLst>
                    <a:path w="20247" h="9165">
                      <a:moveTo>
                        <a:pt x="0" y="235"/>
                      </a:moveTo>
                      <a:cubicBezTo>
                        <a:pt x="0" y="235"/>
                        <a:pt x="4437" y="-924"/>
                        <a:pt x="11094" y="1684"/>
                      </a:cubicBezTo>
                      <a:cubicBezTo>
                        <a:pt x="17750" y="4292"/>
                        <a:pt x="20247" y="8639"/>
                        <a:pt x="20247" y="8639"/>
                      </a:cubicBezTo>
                      <a:cubicBezTo>
                        <a:pt x="20247" y="8639"/>
                        <a:pt x="14700" y="10378"/>
                        <a:pt x="8598" y="7480"/>
                      </a:cubicBezTo>
                      <a:cubicBezTo>
                        <a:pt x="2496" y="4582"/>
                        <a:pt x="0" y="235"/>
                        <a:pt x="0" y="23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4785" name=""/>
              <p:cNvGrpSpPr/>
              <p:nvPr/>
            </p:nvGrpSpPr>
            <p:grpSpPr>
              <a:xfrm rot="4800000">
                <a:off x="7564529" y="4332026"/>
                <a:ext cx="36630" cy="36143"/>
                <a:chOff x="7564529" y="4332026"/>
                <a:chExt cx="36630" cy="36143"/>
              </a:xfrm>
            </p:grpSpPr>
            <p:sp>
              <p:nvSpPr>
                <p:cNvPr id="14787" name=""/>
                <p:cNvSpPr/>
                <p:nvPr/>
              </p:nvSpPr>
              <p:spPr>
                <a:xfrm>
                  <a:off x="7564488" y="4332460"/>
                  <a:ext cx="36642" cy="36143"/>
                </a:xfrm>
                <a:custGeom>
                  <a:avLst/>
                  <a:gdLst/>
                  <a:ahLst/>
                  <a:cxnLst/>
                  <a:pathLst>
                    <a:path w="36642" h="36143">
                      <a:moveTo>
                        <a:pt x="6539" y="-436"/>
                      </a:moveTo>
                      <a:cubicBezTo>
                        <a:pt x="6539" y="-436"/>
                        <a:pt x="1569" y="828"/>
                        <a:pt x="337" y="5575"/>
                      </a:cubicBezTo>
                      <a:cubicBezTo>
                        <a:pt x="-885" y="10322"/>
                        <a:pt x="2185" y="15070"/>
                        <a:pt x="2185" y="15070"/>
                      </a:cubicBezTo>
                      <a:cubicBezTo>
                        <a:pt x="2185" y="15070"/>
                        <a:pt x="7785" y="22428"/>
                        <a:pt x="15091" y="27413"/>
                      </a:cubicBezTo>
                      <a:cubicBezTo>
                        <a:pt x="22525" y="32225"/>
                        <a:pt x="23819" y="35256"/>
                        <a:pt x="29038" y="35558"/>
                      </a:cubicBezTo>
                      <a:cubicBezTo>
                        <a:pt x="33108" y="35793"/>
                        <a:pt x="36368" y="33743"/>
                        <a:pt x="36642" y="28679"/>
                      </a:cubicBezTo>
                      <a:cubicBezTo>
                        <a:pt x="36983" y="23616"/>
                        <a:pt x="33736" y="18726"/>
                        <a:pt x="33736" y="18726"/>
                      </a:cubicBezTo>
                      <a:cubicBezTo>
                        <a:pt x="33736" y="18726"/>
                        <a:pt x="26902" y="17476"/>
                        <a:pt x="19203" y="12412"/>
                      </a:cubicBezTo>
                      <a:cubicBezTo>
                        <a:pt x="11505" y="7348"/>
                        <a:pt x="6539" y="-436"/>
                        <a:pt x="6539" y="-4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789" name=""/>
                <p:cNvSpPr/>
                <p:nvPr/>
              </p:nvSpPr>
              <p:spPr>
                <a:xfrm>
                  <a:off x="7566388" y="4333478"/>
                  <a:ext cx="33022" cy="33095"/>
                </a:xfrm>
                <a:custGeom>
                  <a:avLst/>
                  <a:gdLst/>
                  <a:ahLst/>
                  <a:cxnLst/>
                  <a:pathLst>
                    <a:path w="33022" h="33095">
                      <a:moveTo>
                        <a:pt x="4986" y="0"/>
                      </a:moveTo>
                      <a:cubicBezTo>
                        <a:pt x="4986" y="0"/>
                        <a:pt x="1388" y="1160"/>
                        <a:pt x="281" y="5515"/>
                      </a:cubicBezTo>
                      <a:cubicBezTo>
                        <a:pt x="-817" y="9870"/>
                        <a:pt x="1941" y="14224"/>
                        <a:pt x="1941" y="14224"/>
                      </a:cubicBezTo>
                      <a:cubicBezTo>
                        <a:pt x="1941" y="14224"/>
                        <a:pt x="8536" y="21773"/>
                        <a:pt x="13543" y="25547"/>
                      </a:cubicBezTo>
                      <a:cubicBezTo>
                        <a:pt x="18550" y="29321"/>
                        <a:pt x="29622" y="33095"/>
                        <a:pt x="29622" y="33095"/>
                      </a:cubicBezTo>
                      <a:cubicBezTo>
                        <a:pt x="29622" y="33095"/>
                        <a:pt x="32667" y="31353"/>
                        <a:pt x="32944" y="26708"/>
                      </a:cubicBezTo>
                      <a:cubicBezTo>
                        <a:pt x="33221" y="22063"/>
                        <a:pt x="31006" y="19741"/>
                        <a:pt x="31006" y="19741"/>
                      </a:cubicBezTo>
                      <a:cubicBezTo>
                        <a:pt x="31006" y="19741"/>
                        <a:pt x="23809" y="17128"/>
                        <a:pt x="16889" y="12483"/>
                      </a:cubicBezTo>
                      <a:cubicBezTo>
                        <a:pt x="9969" y="7838"/>
                        <a:pt x="4986" y="0"/>
                        <a:pt x="498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50" name=""/>
                <p:cNvSpPr/>
                <p:nvPr/>
              </p:nvSpPr>
              <p:spPr>
                <a:xfrm>
                  <a:off x="7567153" y="4335800"/>
                  <a:ext cx="10173" cy="9870"/>
                </a:xfrm>
                <a:custGeom>
                  <a:avLst/>
                  <a:gdLst/>
                  <a:ahLst/>
                  <a:cxnLst/>
                  <a:pathLst>
                    <a:path w="10173" h="9870">
                      <a:moveTo>
                        <a:pt x="3669" y="0"/>
                      </a:moveTo>
                      <a:cubicBezTo>
                        <a:pt x="1178" y="-290"/>
                        <a:pt x="-1037" y="4354"/>
                        <a:pt x="347" y="7838"/>
                      </a:cubicBezTo>
                      <a:cubicBezTo>
                        <a:pt x="1731" y="11322"/>
                        <a:pt x="10312" y="9290"/>
                        <a:pt x="10312" y="9290"/>
                      </a:cubicBezTo>
                      <a:cubicBezTo>
                        <a:pt x="10312" y="9290"/>
                        <a:pt x="5053" y="4354"/>
                        <a:pt x="366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53" name=""/>
                <p:cNvSpPr/>
                <p:nvPr/>
              </p:nvSpPr>
              <p:spPr>
                <a:xfrm>
                  <a:off x="7582373" y="4355737"/>
                  <a:ext cx="12820" cy="5892"/>
                </a:xfrm>
                <a:custGeom>
                  <a:avLst/>
                  <a:gdLst/>
                  <a:ahLst/>
                  <a:cxnLst/>
                  <a:pathLst>
                    <a:path w="12820" h="5892">
                      <a:moveTo>
                        <a:pt x="351" y="95"/>
                      </a:moveTo>
                      <a:cubicBezTo>
                        <a:pt x="-2140" y="-195"/>
                        <a:pt x="8932" y="7353"/>
                        <a:pt x="11423" y="5611"/>
                      </a:cubicBezTo>
                      <a:cubicBezTo>
                        <a:pt x="15299" y="1547"/>
                        <a:pt x="10043" y="965"/>
                        <a:pt x="10043" y="965"/>
                      </a:cubicBezTo>
                      <a:cubicBezTo>
                        <a:pt x="10043" y="965"/>
                        <a:pt x="4849" y="2417"/>
                        <a:pt x="351" y="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56" name=""/>
                <p:cNvSpPr/>
                <p:nvPr/>
              </p:nvSpPr>
              <p:spPr>
                <a:xfrm>
                  <a:off x="7572204" y="4348048"/>
                  <a:ext cx="20207" cy="9181"/>
                </a:xfrm>
                <a:custGeom>
                  <a:avLst/>
                  <a:gdLst/>
                  <a:ahLst/>
                  <a:cxnLst/>
                  <a:pathLst>
                    <a:path w="20207" h="9181">
                      <a:moveTo>
                        <a:pt x="0" y="236"/>
                      </a:moveTo>
                      <a:cubicBezTo>
                        <a:pt x="0" y="236"/>
                        <a:pt x="4429" y="-925"/>
                        <a:pt x="11072" y="1687"/>
                      </a:cubicBezTo>
                      <a:cubicBezTo>
                        <a:pt x="17716" y="4300"/>
                        <a:pt x="20207" y="8654"/>
                        <a:pt x="20207" y="8654"/>
                      </a:cubicBezTo>
                      <a:cubicBezTo>
                        <a:pt x="20207" y="8654"/>
                        <a:pt x="14671" y="10397"/>
                        <a:pt x="8581" y="7493"/>
                      </a:cubicBezTo>
                      <a:cubicBezTo>
                        <a:pt x="2491" y="4590"/>
                        <a:pt x="0" y="236"/>
                        <a:pt x="0" y="236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4058" name=""/>
              <p:cNvGrpSpPr/>
              <p:nvPr/>
            </p:nvGrpSpPr>
            <p:grpSpPr>
              <a:xfrm rot="3600000">
                <a:off x="7576173" y="4340176"/>
                <a:ext cx="37055" cy="35757"/>
                <a:chOff x="7576173" y="4340176"/>
                <a:chExt cx="37055" cy="35757"/>
              </a:xfrm>
            </p:grpSpPr>
            <p:sp>
              <p:nvSpPr>
                <p:cNvPr id="14061" name=""/>
                <p:cNvSpPr/>
                <p:nvPr/>
              </p:nvSpPr>
              <p:spPr>
                <a:xfrm>
                  <a:off x="7576113" y="4339945"/>
                  <a:ext cx="37462" cy="36215"/>
                </a:xfrm>
                <a:custGeom>
                  <a:avLst/>
                  <a:gdLst/>
                  <a:ahLst/>
                  <a:cxnLst/>
                  <a:pathLst>
                    <a:path w="37462" h="36215">
                      <a:moveTo>
                        <a:pt x="6633" y="228"/>
                      </a:moveTo>
                      <a:cubicBezTo>
                        <a:pt x="6633" y="228"/>
                        <a:pt x="1604" y="1479"/>
                        <a:pt x="358" y="6176"/>
                      </a:cubicBezTo>
                      <a:cubicBezTo>
                        <a:pt x="-877" y="10872"/>
                        <a:pt x="2228" y="15569"/>
                        <a:pt x="2228" y="15569"/>
                      </a:cubicBezTo>
                      <a:cubicBezTo>
                        <a:pt x="2228" y="15569"/>
                        <a:pt x="11457" y="25890"/>
                        <a:pt x="18848" y="30823"/>
                      </a:cubicBezTo>
                      <a:cubicBezTo>
                        <a:pt x="26368" y="35583"/>
                        <a:pt x="29005" y="37335"/>
                        <a:pt x="33380" y="35921"/>
                      </a:cubicBezTo>
                      <a:cubicBezTo>
                        <a:pt x="35324" y="33863"/>
                        <a:pt x="36808" y="34042"/>
                        <a:pt x="37109" y="29032"/>
                      </a:cubicBezTo>
                      <a:cubicBezTo>
                        <a:pt x="37462" y="24023"/>
                        <a:pt x="38566" y="22996"/>
                        <a:pt x="34146" y="19186"/>
                      </a:cubicBezTo>
                      <a:cubicBezTo>
                        <a:pt x="29725" y="15376"/>
                        <a:pt x="26335" y="15776"/>
                        <a:pt x="19869" y="11777"/>
                      </a:cubicBezTo>
                      <a:cubicBezTo>
                        <a:pt x="13401" y="7778"/>
                        <a:pt x="6633" y="229"/>
                        <a:pt x="6633" y="2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64" name=""/>
                <p:cNvSpPr/>
                <p:nvPr/>
              </p:nvSpPr>
              <p:spPr>
                <a:xfrm>
                  <a:off x="7578054" y="4341612"/>
                  <a:ext cx="33406" cy="32741"/>
                </a:xfrm>
                <a:custGeom>
                  <a:avLst/>
                  <a:gdLst/>
                  <a:ahLst/>
                  <a:cxnLst/>
                  <a:pathLst>
                    <a:path w="33406" h="32741">
                      <a:moveTo>
                        <a:pt x="5044" y="0"/>
                      </a:moveTo>
                      <a:cubicBezTo>
                        <a:pt x="5044" y="0"/>
                        <a:pt x="1404" y="1148"/>
                        <a:pt x="284" y="5456"/>
                      </a:cubicBezTo>
                      <a:cubicBezTo>
                        <a:pt x="-827" y="9764"/>
                        <a:pt x="1964" y="14072"/>
                        <a:pt x="1964" y="14072"/>
                      </a:cubicBezTo>
                      <a:cubicBezTo>
                        <a:pt x="1964" y="14072"/>
                        <a:pt x="8635" y="21540"/>
                        <a:pt x="13700" y="25274"/>
                      </a:cubicBezTo>
                      <a:cubicBezTo>
                        <a:pt x="18765" y="29008"/>
                        <a:pt x="29966" y="32741"/>
                        <a:pt x="29966" y="32741"/>
                      </a:cubicBezTo>
                      <a:cubicBezTo>
                        <a:pt x="29966" y="32741"/>
                        <a:pt x="33047" y="31018"/>
                        <a:pt x="33327" y="26423"/>
                      </a:cubicBezTo>
                      <a:cubicBezTo>
                        <a:pt x="33607" y="21828"/>
                        <a:pt x="31366" y="19530"/>
                        <a:pt x="31366" y="19530"/>
                      </a:cubicBezTo>
                      <a:cubicBezTo>
                        <a:pt x="31366" y="19530"/>
                        <a:pt x="24086" y="16945"/>
                        <a:pt x="17085" y="12350"/>
                      </a:cubicBezTo>
                      <a:cubicBezTo>
                        <a:pt x="10085" y="7754"/>
                        <a:pt x="5044" y="0"/>
                        <a:pt x="504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66" name=""/>
                <p:cNvSpPr/>
                <p:nvPr/>
              </p:nvSpPr>
              <p:spPr>
                <a:xfrm>
                  <a:off x="7578827" y="4343909"/>
                  <a:ext cx="10291" cy="9765"/>
                </a:xfrm>
                <a:custGeom>
                  <a:avLst/>
                  <a:gdLst/>
                  <a:ahLst/>
                  <a:cxnLst/>
                  <a:pathLst>
                    <a:path w="10291" h="9765">
                      <a:moveTo>
                        <a:pt x="3712" y="0"/>
                      </a:moveTo>
                      <a:cubicBezTo>
                        <a:pt x="1191" y="-287"/>
                        <a:pt x="-1049" y="4308"/>
                        <a:pt x="351" y="7755"/>
                      </a:cubicBezTo>
                      <a:cubicBezTo>
                        <a:pt x="1751" y="11201"/>
                        <a:pt x="10432" y="9190"/>
                        <a:pt x="10432" y="9190"/>
                      </a:cubicBezTo>
                      <a:cubicBezTo>
                        <a:pt x="10432" y="9190"/>
                        <a:pt x="5112" y="4308"/>
                        <a:pt x="371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69" name=""/>
                <p:cNvSpPr/>
                <p:nvPr/>
              </p:nvSpPr>
              <p:spPr>
                <a:xfrm>
                  <a:off x="7594224" y="4363633"/>
                  <a:ext cx="12969" cy="5829"/>
                </a:xfrm>
                <a:custGeom>
                  <a:avLst/>
                  <a:gdLst/>
                  <a:ahLst/>
                  <a:cxnLst/>
                  <a:pathLst>
                    <a:path w="12969" h="5829">
                      <a:moveTo>
                        <a:pt x="355" y="94"/>
                      </a:moveTo>
                      <a:cubicBezTo>
                        <a:pt x="-2165" y="-193"/>
                        <a:pt x="9036" y="7274"/>
                        <a:pt x="11556" y="5551"/>
                      </a:cubicBezTo>
                      <a:cubicBezTo>
                        <a:pt x="15476" y="1530"/>
                        <a:pt x="10160" y="955"/>
                        <a:pt x="10160" y="955"/>
                      </a:cubicBezTo>
                      <a:cubicBezTo>
                        <a:pt x="10160" y="955"/>
                        <a:pt x="4905" y="2391"/>
                        <a:pt x="355" y="9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799" name=""/>
                <p:cNvSpPr/>
                <p:nvPr/>
              </p:nvSpPr>
              <p:spPr>
                <a:xfrm>
                  <a:off x="7583938" y="4356026"/>
                  <a:ext cx="20442" cy="9083"/>
                </a:xfrm>
                <a:custGeom>
                  <a:avLst/>
                  <a:gdLst/>
                  <a:ahLst/>
                  <a:cxnLst/>
                  <a:pathLst>
                    <a:path w="20442" h="9083">
                      <a:moveTo>
                        <a:pt x="0" y="233"/>
                      </a:moveTo>
                      <a:cubicBezTo>
                        <a:pt x="0" y="233"/>
                        <a:pt x="4480" y="-916"/>
                        <a:pt x="11201" y="1669"/>
                      </a:cubicBezTo>
                      <a:cubicBezTo>
                        <a:pt x="17921" y="4254"/>
                        <a:pt x="20442" y="8562"/>
                        <a:pt x="20442" y="8562"/>
                      </a:cubicBezTo>
                      <a:cubicBezTo>
                        <a:pt x="20442" y="8562"/>
                        <a:pt x="14841" y="10286"/>
                        <a:pt x="8681" y="7413"/>
                      </a:cubicBezTo>
                      <a:cubicBezTo>
                        <a:pt x="2520" y="4541"/>
                        <a:pt x="0" y="233"/>
                        <a:pt x="0" y="233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4080" name=""/>
              <p:cNvGrpSpPr/>
              <p:nvPr/>
            </p:nvGrpSpPr>
            <p:grpSpPr>
              <a:xfrm rot="600000">
                <a:off x="7670165" y="4309851"/>
                <a:ext cx="38415" cy="34463"/>
                <a:chOff x="7670165" y="4309851"/>
                <a:chExt cx="38415" cy="34463"/>
              </a:xfrm>
            </p:grpSpPr>
            <p:sp>
              <p:nvSpPr>
                <p:cNvPr id="14083" name=""/>
                <p:cNvSpPr/>
                <p:nvPr/>
              </p:nvSpPr>
              <p:spPr>
                <a:xfrm>
                  <a:off x="7670173" y="4309920"/>
                  <a:ext cx="38401" cy="35150"/>
                </a:xfrm>
                <a:custGeom>
                  <a:avLst/>
                  <a:gdLst/>
                  <a:ahLst/>
                  <a:cxnLst/>
                  <a:pathLst>
                    <a:path w="38401" h="35150">
                      <a:moveTo>
                        <a:pt x="6808" y="-71"/>
                      </a:moveTo>
                      <a:cubicBezTo>
                        <a:pt x="6808" y="-71"/>
                        <a:pt x="1595" y="1134"/>
                        <a:pt x="303" y="5661"/>
                      </a:cubicBezTo>
                      <a:cubicBezTo>
                        <a:pt x="-978" y="10187"/>
                        <a:pt x="2241" y="14714"/>
                        <a:pt x="2241" y="14714"/>
                      </a:cubicBezTo>
                      <a:cubicBezTo>
                        <a:pt x="2241" y="14714"/>
                        <a:pt x="7927" y="22597"/>
                        <a:pt x="15589" y="27351"/>
                      </a:cubicBezTo>
                      <a:cubicBezTo>
                        <a:pt x="23386" y="31939"/>
                        <a:pt x="29524" y="35758"/>
                        <a:pt x="32488" y="35050"/>
                      </a:cubicBezTo>
                      <a:cubicBezTo>
                        <a:pt x="35453" y="34341"/>
                        <a:pt x="38090" y="32519"/>
                        <a:pt x="38401" y="27690"/>
                      </a:cubicBezTo>
                      <a:cubicBezTo>
                        <a:pt x="38736" y="22862"/>
                        <a:pt x="35330" y="18200"/>
                        <a:pt x="35330" y="18200"/>
                      </a:cubicBezTo>
                      <a:cubicBezTo>
                        <a:pt x="35330" y="18200"/>
                        <a:pt x="28164" y="17008"/>
                        <a:pt x="20089" y="12180"/>
                      </a:cubicBezTo>
                      <a:cubicBezTo>
                        <a:pt x="12015" y="7351"/>
                        <a:pt x="6808" y="-71"/>
                        <a:pt x="6808" y="-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61717"/>
                    </a:gs>
                    <a:gs pos="100000">
                      <a:srgbClr val="262626"/>
                    </a:gs>
                  </a:gsLst>
                  <a:lin ang="162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803" name=""/>
                <p:cNvSpPr/>
                <p:nvPr/>
              </p:nvSpPr>
              <p:spPr>
                <a:xfrm>
                  <a:off x="7672115" y="4311236"/>
                  <a:ext cx="34632" cy="31556"/>
                </a:xfrm>
                <a:custGeom>
                  <a:avLst/>
                  <a:gdLst/>
                  <a:ahLst/>
                  <a:cxnLst/>
                  <a:pathLst>
                    <a:path w="34632" h="31556">
                      <a:moveTo>
                        <a:pt x="5229" y="0"/>
                      </a:moveTo>
                      <a:cubicBezTo>
                        <a:pt x="5229" y="0"/>
                        <a:pt x="1455" y="1106"/>
                        <a:pt x="294" y="5259"/>
                      </a:cubicBezTo>
                      <a:cubicBezTo>
                        <a:pt x="-857" y="9411"/>
                        <a:pt x="2036" y="13563"/>
                        <a:pt x="2036" y="13563"/>
                      </a:cubicBezTo>
                      <a:cubicBezTo>
                        <a:pt x="2036" y="13563"/>
                        <a:pt x="8952" y="20761"/>
                        <a:pt x="14203" y="24359"/>
                      </a:cubicBezTo>
                      <a:cubicBezTo>
                        <a:pt x="19454" y="27958"/>
                        <a:pt x="31066" y="31556"/>
                        <a:pt x="31066" y="31556"/>
                      </a:cubicBezTo>
                      <a:cubicBezTo>
                        <a:pt x="31066" y="31556"/>
                        <a:pt x="34260" y="29895"/>
                        <a:pt x="34550" y="25466"/>
                      </a:cubicBezTo>
                      <a:cubicBezTo>
                        <a:pt x="34840" y="21038"/>
                        <a:pt x="32518" y="18823"/>
                        <a:pt x="32518" y="18823"/>
                      </a:cubicBezTo>
                      <a:cubicBezTo>
                        <a:pt x="32518" y="18823"/>
                        <a:pt x="24970" y="16332"/>
                        <a:pt x="17712" y="11903"/>
                      </a:cubicBezTo>
                      <a:cubicBezTo>
                        <a:pt x="10455" y="7474"/>
                        <a:pt x="5229" y="0"/>
                        <a:pt x="522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262626"/>
                    </a:gs>
                  </a:gsLst>
                  <a:lin ang="54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805" name=""/>
                <p:cNvSpPr/>
                <p:nvPr/>
              </p:nvSpPr>
              <p:spPr>
                <a:xfrm>
                  <a:off x="7672917" y="4313450"/>
                  <a:ext cx="10669" cy="9412"/>
                </a:xfrm>
                <a:custGeom>
                  <a:avLst/>
                  <a:gdLst/>
                  <a:ahLst/>
                  <a:cxnLst/>
                  <a:pathLst>
                    <a:path w="10669" h="9412">
                      <a:moveTo>
                        <a:pt x="3848" y="0"/>
                      </a:moveTo>
                      <a:cubicBezTo>
                        <a:pt x="1235" y="-277"/>
                        <a:pt x="-1087" y="4152"/>
                        <a:pt x="364" y="7474"/>
                      </a:cubicBezTo>
                      <a:cubicBezTo>
                        <a:pt x="1816" y="10796"/>
                        <a:pt x="10815" y="8858"/>
                        <a:pt x="10815" y="8858"/>
                      </a:cubicBezTo>
                      <a:cubicBezTo>
                        <a:pt x="10815" y="8858"/>
                        <a:pt x="5299" y="4152"/>
                        <a:pt x="384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7670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807" name=""/>
                <p:cNvSpPr/>
                <p:nvPr/>
              </p:nvSpPr>
              <p:spPr>
                <a:xfrm>
                  <a:off x="7688880" y="4332460"/>
                  <a:ext cx="13445" cy="5618"/>
                </a:xfrm>
                <a:custGeom>
                  <a:avLst/>
                  <a:gdLst/>
                  <a:ahLst/>
                  <a:cxnLst/>
                  <a:pathLst>
                    <a:path w="13445" h="5618">
                      <a:moveTo>
                        <a:pt x="368" y="91"/>
                      </a:moveTo>
                      <a:cubicBezTo>
                        <a:pt x="-2245" y="-186"/>
                        <a:pt x="9368" y="7011"/>
                        <a:pt x="11980" y="5350"/>
                      </a:cubicBezTo>
                      <a:cubicBezTo>
                        <a:pt x="16045" y="1475"/>
                        <a:pt x="10532" y="921"/>
                        <a:pt x="10532" y="921"/>
                      </a:cubicBezTo>
                      <a:cubicBezTo>
                        <a:pt x="10532" y="921"/>
                        <a:pt x="5085" y="2305"/>
                        <a:pt x="368" y="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595959"/>
                    </a:gs>
                  </a:gsLst>
                  <a:lin ang="10800000" scaled="0"/>
                </a:gradFill>
                <a:ln w="377" cap="flat">
                  <a:noFill/>
                  <a:miter lim="800000"/>
                </a:ln>
              </p:spPr>
            </p:sp>
            <p:sp>
              <p:nvSpPr>
                <p:cNvPr id="14095" name=""/>
                <p:cNvSpPr/>
                <p:nvPr/>
              </p:nvSpPr>
              <p:spPr>
                <a:xfrm>
                  <a:off x="7678215" y="4325128"/>
                  <a:ext cx="21192" cy="8754"/>
                </a:xfrm>
                <a:custGeom>
                  <a:avLst/>
                  <a:gdLst/>
                  <a:ahLst/>
                  <a:cxnLst/>
                  <a:pathLst>
                    <a:path w="21192" h="8754">
                      <a:moveTo>
                        <a:pt x="0" y="225"/>
                      </a:moveTo>
                      <a:cubicBezTo>
                        <a:pt x="0" y="225"/>
                        <a:pt x="4645" y="-882"/>
                        <a:pt x="11612" y="1609"/>
                      </a:cubicBezTo>
                      <a:cubicBezTo>
                        <a:pt x="18579" y="4100"/>
                        <a:pt x="21192" y="8252"/>
                        <a:pt x="21192" y="8252"/>
                      </a:cubicBezTo>
                      <a:cubicBezTo>
                        <a:pt x="21192" y="8252"/>
                        <a:pt x="15386" y="9913"/>
                        <a:pt x="8999" y="7145"/>
                      </a:cubicBezTo>
                      <a:cubicBezTo>
                        <a:pt x="2613" y="4377"/>
                        <a:pt x="0" y="225"/>
                        <a:pt x="0" y="22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8580" cap="flat">
                  <a:noFill/>
                  <a:miter lim="800000"/>
                </a:ln>
              </p:spPr>
            </p:sp>
          </p:grpSp>
          <p:sp>
            <p:nvSpPr>
              <p:cNvPr id="10989" name=""/>
              <p:cNvSpPr/>
              <p:nvPr/>
            </p:nvSpPr>
            <p:spPr>
              <a:xfrm rot="-1800000">
                <a:off x="8109214" y="4096337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0992" name=""/>
              <p:cNvSpPr/>
              <p:nvPr/>
            </p:nvSpPr>
            <p:spPr>
              <a:xfrm rot="-1800000">
                <a:off x="8116375" y="4086649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2466" name=""/>
              <p:cNvSpPr/>
              <p:nvPr/>
            </p:nvSpPr>
            <p:spPr>
              <a:xfrm rot="-1800000">
                <a:off x="8117302" y="4089073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0998" name=""/>
              <p:cNvSpPr/>
              <p:nvPr/>
            </p:nvSpPr>
            <p:spPr>
              <a:xfrm rot="-1800000">
                <a:off x="8120433" y="4090156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0682" name=""/>
              <p:cNvSpPr/>
              <p:nvPr/>
            </p:nvSpPr>
            <p:spPr>
              <a:xfrm rot="-1800000">
                <a:off x="7975417" y="4081743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0685" name=""/>
              <p:cNvSpPr/>
              <p:nvPr/>
            </p:nvSpPr>
            <p:spPr>
              <a:xfrm rot="-1800000">
                <a:off x="7982577" y="4072055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0688" name=""/>
              <p:cNvSpPr/>
              <p:nvPr/>
            </p:nvSpPr>
            <p:spPr>
              <a:xfrm rot="-1800000">
                <a:off x="7983506" y="4074479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0691" name=""/>
              <p:cNvSpPr/>
              <p:nvPr/>
            </p:nvSpPr>
            <p:spPr>
              <a:xfrm rot="-1800000">
                <a:off x="7986635" y="4075562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34" name=""/>
              <p:cNvSpPr/>
              <p:nvPr/>
            </p:nvSpPr>
            <p:spPr>
              <a:xfrm rot="-1800000">
                <a:off x="8083917" y="4143770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37" name=""/>
              <p:cNvSpPr/>
              <p:nvPr/>
            </p:nvSpPr>
            <p:spPr>
              <a:xfrm rot="-1800000">
                <a:off x="8091078" y="4134082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040" name=""/>
              <p:cNvSpPr/>
              <p:nvPr/>
            </p:nvSpPr>
            <p:spPr>
              <a:xfrm rot="-1800000">
                <a:off x="8092005" y="4136506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43" name=""/>
              <p:cNvSpPr/>
              <p:nvPr/>
            </p:nvSpPr>
            <p:spPr>
              <a:xfrm rot="-1800000">
                <a:off x="8095136" y="4137589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04" name=""/>
              <p:cNvSpPr/>
              <p:nvPr/>
            </p:nvSpPr>
            <p:spPr>
              <a:xfrm rot="-1800000">
                <a:off x="8041364" y="4089606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07" name=""/>
              <p:cNvSpPr/>
              <p:nvPr/>
            </p:nvSpPr>
            <p:spPr>
              <a:xfrm rot="-1800000">
                <a:off x="8048524" y="4079918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010" name=""/>
              <p:cNvSpPr/>
              <p:nvPr/>
            </p:nvSpPr>
            <p:spPr>
              <a:xfrm rot="-1800000">
                <a:off x="8049452" y="4082342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486" name=""/>
              <p:cNvSpPr/>
              <p:nvPr/>
            </p:nvSpPr>
            <p:spPr>
              <a:xfrm rot="-1800000">
                <a:off x="8052583" y="4083425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49" name=""/>
              <p:cNvSpPr/>
              <p:nvPr/>
            </p:nvSpPr>
            <p:spPr>
              <a:xfrm rot="-1800000">
                <a:off x="8016073" y="4137035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489" name=""/>
              <p:cNvSpPr/>
              <p:nvPr/>
            </p:nvSpPr>
            <p:spPr>
              <a:xfrm rot="-1800000">
                <a:off x="8023233" y="4127347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055" name=""/>
              <p:cNvSpPr/>
              <p:nvPr/>
            </p:nvSpPr>
            <p:spPr>
              <a:xfrm rot="-1800000">
                <a:off x="8024162" y="4129771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58" name=""/>
              <p:cNvSpPr/>
              <p:nvPr/>
            </p:nvSpPr>
            <p:spPr>
              <a:xfrm rot="-1800000">
                <a:off x="8027291" y="4130855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64" name=""/>
              <p:cNvSpPr/>
              <p:nvPr/>
            </p:nvSpPr>
            <p:spPr>
              <a:xfrm rot="-1800000">
                <a:off x="7921496" y="4176559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67" name=""/>
              <p:cNvSpPr/>
              <p:nvPr/>
            </p:nvSpPr>
            <p:spPr>
              <a:xfrm rot="-1800000">
                <a:off x="7928656" y="4166871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070" name=""/>
              <p:cNvSpPr/>
              <p:nvPr/>
            </p:nvSpPr>
            <p:spPr>
              <a:xfrm rot="-1800000">
                <a:off x="7929585" y="4169295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73" name=""/>
              <p:cNvSpPr/>
              <p:nvPr/>
            </p:nvSpPr>
            <p:spPr>
              <a:xfrm rot="-1800000">
                <a:off x="7932715" y="4170378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19" name=""/>
              <p:cNvSpPr/>
              <p:nvPr/>
            </p:nvSpPr>
            <p:spPr>
              <a:xfrm rot="-1800000">
                <a:off x="7950120" y="4129165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22" name=""/>
              <p:cNvSpPr/>
              <p:nvPr/>
            </p:nvSpPr>
            <p:spPr>
              <a:xfrm rot="-1800000">
                <a:off x="7957280" y="4119477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2501" name=""/>
              <p:cNvSpPr/>
              <p:nvPr/>
            </p:nvSpPr>
            <p:spPr>
              <a:xfrm rot="-1800000">
                <a:off x="7958208" y="4121902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504" name=""/>
              <p:cNvSpPr/>
              <p:nvPr/>
            </p:nvSpPr>
            <p:spPr>
              <a:xfrm rot="-1800000">
                <a:off x="7961338" y="4122985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94" name=""/>
              <p:cNvSpPr/>
              <p:nvPr/>
            </p:nvSpPr>
            <p:spPr>
              <a:xfrm rot="-1800000">
                <a:off x="7987451" y="4184420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97" name=""/>
              <p:cNvSpPr/>
              <p:nvPr/>
            </p:nvSpPr>
            <p:spPr>
              <a:xfrm rot="-1800000">
                <a:off x="7994610" y="4174732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100" name=""/>
              <p:cNvSpPr/>
              <p:nvPr/>
            </p:nvSpPr>
            <p:spPr>
              <a:xfrm rot="-1800000">
                <a:off x="7995539" y="4177157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511" name=""/>
              <p:cNvSpPr/>
              <p:nvPr/>
            </p:nvSpPr>
            <p:spPr>
              <a:xfrm rot="-1800000">
                <a:off x="7998668" y="4178240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125" name=""/>
              <p:cNvSpPr/>
              <p:nvPr/>
            </p:nvSpPr>
            <p:spPr>
              <a:xfrm rot="-1800000">
                <a:off x="8029987" y="4238584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128" name=""/>
              <p:cNvSpPr/>
              <p:nvPr/>
            </p:nvSpPr>
            <p:spPr>
              <a:xfrm rot="-1800000">
                <a:off x="8037149" y="4228897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2515" name=""/>
              <p:cNvSpPr/>
              <p:nvPr/>
            </p:nvSpPr>
            <p:spPr>
              <a:xfrm rot="-1800000">
                <a:off x="8038077" y="4231319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134" name=""/>
              <p:cNvSpPr/>
              <p:nvPr/>
            </p:nvSpPr>
            <p:spPr>
              <a:xfrm rot="-1800000">
                <a:off x="8041207" y="4232403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79" name=""/>
              <p:cNvSpPr/>
              <p:nvPr/>
            </p:nvSpPr>
            <p:spPr>
              <a:xfrm rot="-1800000">
                <a:off x="8055285" y="4191155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82" name=""/>
              <p:cNvSpPr/>
              <p:nvPr/>
            </p:nvSpPr>
            <p:spPr>
              <a:xfrm rot="-1800000">
                <a:off x="8062446" y="4181468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085" name=""/>
              <p:cNvSpPr/>
              <p:nvPr/>
            </p:nvSpPr>
            <p:spPr>
              <a:xfrm rot="-1800000">
                <a:off x="8063375" y="4183891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088" name=""/>
              <p:cNvSpPr/>
              <p:nvPr/>
            </p:nvSpPr>
            <p:spPr>
              <a:xfrm rot="-1800000">
                <a:off x="8066504" y="4184975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524" name=""/>
              <p:cNvSpPr/>
              <p:nvPr/>
            </p:nvSpPr>
            <p:spPr>
              <a:xfrm rot="-1800000">
                <a:off x="7962144" y="4231846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526" name=""/>
              <p:cNvSpPr/>
              <p:nvPr/>
            </p:nvSpPr>
            <p:spPr>
              <a:xfrm rot="-1800000">
                <a:off x="7969304" y="4222159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2528" name=""/>
              <p:cNvSpPr/>
              <p:nvPr/>
            </p:nvSpPr>
            <p:spPr>
              <a:xfrm rot="-1800000">
                <a:off x="7970233" y="4224583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2531" name=""/>
              <p:cNvSpPr/>
              <p:nvPr/>
            </p:nvSpPr>
            <p:spPr>
              <a:xfrm rot="-1800000">
                <a:off x="7973362" y="4225666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110" name=""/>
              <p:cNvSpPr/>
              <p:nvPr/>
            </p:nvSpPr>
            <p:spPr>
              <a:xfrm rot="-1800000">
                <a:off x="7896195" y="4223985"/>
                <a:ext cx="48149" cy="32310"/>
              </a:xfrm>
              <a:custGeom>
                <a:avLst/>
                <a:gdLst/>
                <a:ahLst/>
                <a:cxnLst/>
                <a:pathLst>
                  <a:path w="48149" h="32310">
                    <a:moveTo>
                      <a:pt x="24022" y="0"/>
                    </a:moveTo>
                    <a:cubicBezTo>
                      <a:pt x="10509" y="0"/>
                      <a:pt x="122" y="7207"/>
                      <a:pt x="59" y="16187"/>
                    </a:cubicBezTo>
                    <a:cubicBezTo>
                      <a:pt x="0" y="25167"/>
                      <a:pt x="10733" y="32310"/>
                      <a:pt x="24022" y="32310"/>
                    </a:cubicBezTo>
                    <a:cubicBezTo>
                      <a:pt x="37310" y="32310"/>
                      <a:pt x="48149" y="25167"/>
                      <a:pt x="48149" y="16171"/>
                    </a:cubicBezTo>
                    <a:cubicBezTo>
                      <a:pt x="48149" y="7174"/>
                      <a:pt x="37534" y="0"/>
                      <a:pt x="24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C0C0C"/>
                  </a:gs>
                </a:gsLst>
                <a:lin ang="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113" name=""/>
              <p:cNvSpPr/>
              <p:nvPr/>
            </p:nvSpPr>
            <p:spPr>
              <a:xfrm rot="-1800000">
                <a:off x="7903355" y="4214298"/>
                <a:ext cx="55768" cy="40886"/>
              </a:xfrm>
              <a:custGeom>
                <a:avLst/>
                <a:gdLst/>
                <a:ahLst/>
                <a:cxnLst/>
                <a:pathLst>
                  <a:path w="55768" h="40886">
                    <a:moveTo>
                      <a:pt x="27823" y="0"/>
                    </a:moveTo>
                    <a:cubicBezTo>
                      <a:pt x="12172" y="0"/>
                      <a:pt x="142" y="9120"/>
                      <a:pt x="68" y="20483"/>
                    </a:cubicBezTo>
                    <a:cubicBezTo>
                      <a:pt x="0" y="31847"/>
                      <a:pt x="12432" y="40886"/>
                      <a:pt x="27823" y="40886"/>
                    </a:cubicBezTo>
                    <a:cubicBezTo>
                      <a:pt x="43215" y="40886"/>
                      <a:pt x="55768" y="31847"/>
                      <a:pt x="55768" y="20463"/>
                    </a:cubicBezTo>
                    <a:cubicBezTo>
                      <a:pt x="55768" y="9078"/>
                      <a:pt x="43474" y="0"/>
                      <a:pt x="27823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 w="50" cap="flat">
                <a:noFill/>
                <a:miter lim="800000"/>
              </a:ln>
            </p:spPr>
          </p:sp>
          <p:sp>
            <p:nvSpPr>
              <p:cNvPr id="11116" name=""/>
              <p:cNvSpPr/>
              <p:nvPr/>
            </p:nvSpPr>
            <p:spPr>
              <a:xfrm rot="-1800000">
                <a:off x="7904284" y="4216722"/>
                <a:ext cx="52074" cy="34639"/>
              </a:xfrm>
              <a:custGeom>
                <a:avLst/>
                <a:gdLst/>
                <a:ahLst/>
                <a:cxnLst/>
                <a:pathLst>
                  <a:path w="52074" h="34639">
                    <a:moveTo>
                      <a:pt x="25980" y="0"/>
                    </a:moveTo>
                    <a:cubicBezTo>
                      <a:pt x="11366" y="0"/>
                      <a:pt x="132" y="7726"/>
                      <a:pt x="63" y="17354"/>
                    </a:cubicBezTo>
                    <a:cubicBezTo>
                      <a:pt x="0" y="26981"/>
                      <a:pt x="11608" y="34639"/>
                      <a:pt x="25980" y="34639"/>
                    </a:cubicBezTo>
                    <a:cubicBezTo>
                      <a:pt x="40352" y="34639"/>
                      <a:pt x="52074" y="26981"/>
                      <a:pt x="52074" y="17336"/>
                    </a:cubicBezTo>
                    <a:cubicBezTo>
                      <a:pt x="52074" y="7691"/>
                      <a:pt x="40594" y="0"/>
                      <a:pt x="259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262626"/>
                  </a:gs>
                </a:gsLst>
                <a:lin ang="81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1119" name=""/>
              <p:cNvSpPr/>
              <p:nvPr/>
            </p:nvSpPr>
            <p:spPr>
              <a:xfrm rot="-1800000">
                <a:off x="7907413" y="4217805"/>
                <a:ext cx="39476" cy="25206"/>
              </a:xfrm>
              <a:custGeom>
                <a:avLst/>
                <a:gdLst/>
                <a:ahLst/>
                <a:cxnLst/>
                <a:pathLst>
                  <a:path w="39476" h="25206">
                    <a:moveTo>
                      <a:pt x="19695" y="0"/>
                    </a:moveTo>
                    <a:cubicBezTo>
                      <a:pt x="8616" y="0"/>
                      <a:pt x="100" y="5622"/>
                      <a:pt x="48" y="12628"/>
                    </a:cubicBezTo>
                    <a:cubicBezTo>
                      <a:pt x="0" y="19633"/>
                      <a:pt x="8800" y="25206"/>
                      <a:pt x="19695" y="25206"/>
                    </a:cubicBezTo>
                    <a:cubicBezTo>
                      <a:pt x="30590" y="25206"/>
                      <a:pt x="39476" y="19633"/>
                      <a:pt x="39476" y="12615"/>
                    </a:cubicBezTo>
                    <a:cubicBezTo>
                      <a:pt x="39476" y="5597"/>
                      <a:pt x="30774" y="0"/>
                      <a:pt x="196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0C0C0C"/>
                  </a:gs>
                </a:gsLst>
                <a:lin ang="18900000" scaled="0"/>
              </a:gradFill>
              <a:ln w="50" cap="flat">
                <a:noFill/>
                <a:miter lim="800000"/>
              </a:ln>
            </p:spPr>
          </p:sp>
          <p:sp>
            <p:nvSpPr>
              <p:cNvPr id="10904" name="Ellipse"/>
              <p:cNvSpPr/>
              <p:nvPr/>
            </p:nvSpPr>
            <p:spPr>
              <a:xfrm>
                <a:off x="8304102" y="4257991"/>
                <a:ext cx="44547" cy="25340"/>
              </a:xfrm>
              <a:custGeom>
                <a:avLst/>
                <a:gdLst/>
                <a:ahLst/>
                <a:cxnLst/>
                <a:pathLst>
                  <a:path w="44547" h="25340">
                    <a:moveTo>
                      <a:pt x="0" y="12670"/>
                    </a:moveTo>
                    <a:cubicBezTo>
                      <a:pt x="0" y="5672"/>
                      <a:pt x="9972" y="0"/>
                      <a:pt x="22274" y="0"/>
                    </a:cubicBezTo>
                    <a:cubicBezTo>
                      <a:pt x="34575" y="0"/>
                      <a:pt x="44547" y="5672"/>
                      <a:pt x="44547" y="12670"/>
                    </a:cubicBezTo>
                    <a:cubicBezTo>
                      <a:pt x="44547" y="19667"/>
                      <a:pt x="34575" y="25340"/>
                      <a:pt x="22274" y="25340"/>
                    </a:cubicBezTo>
                    <a:cubicBezTo>
                      <a:pt x="9972" y="25340"/>
                      <a:pt x="0" y="19667"/>
                      <a:pt x="0" y="12670"/>
                    </a:cubicBezTo>
                    <a:close/>
                  </a:path>
                </a:pathLst>
              </a:custGeom>
              <a:solidFill>
                <a:srgbClr val="B2B1A8"/>
              </a:solidFill>
              <a:ln w="8580" cap="flat">
                <a:noFill/>
                <a:miter lim="800000"/>
              </a:ln>
            </p:spPr>
          </p:sp>
          <p:sp>
            <p:nvSpPr>
              <p:cNvPr id="10907" name="Ellipse"/>
              <p:cNvSpPr/>
              <p:nvPr/>
            </p:nvSpPr>
            <p:spPr>
              <a:xfrm>
                <a:off x="8315595" y="4256193"/>
                <a:ext cx="44164" cy="22203"/>
              </a:xfrm>
              <a:custGeom>
                <a:avLst/>
                <a:gdLst/>
                <a:ahLst/>
                <a:cxnLst/>
                <a:pathLst>
                  <a:path w="44164" h="22203">
                    <a:moveTo>
                      <a:pt x="145" y="11768"/>
                    </a:moveTo>
                    <a:cubicBezTo>
                      <a:pt x="145" y="8609"/>
                      <a:pt x="760" y="139"/>
                      <a:pt x="760" y="139"/>
                    </a:cubicBezTo>
                    <a:lnTo>
                      <a:pt x="21825" y="1281"/>
                    </a:lnTo>
                    <a:lnTo>
                      <a:pt x="43986" y="1373"/>
                    </a:lnTo>
                    <a:cubicBezTo>
                      <a:pt x="43985" y="1373"/>
                      <a:pt x="43506" y="10188"/>
                      <a:pt x="43506" y="11768"/>
                    </a:cubicBezTo>
                    <a:cubicBezTo>
                      <a:pt x="43506" y="17562"/>
                      <a:pt x="33800" y="22253"/>
                      <a:pt x="21825" y="22253"/>
                    </a:cubicBezTo>
                    <a:cubicBezTo>
                      <a:pt x="9852" y="22253"/>
                      <a:pt x="145" y="17562"/>
                      <a:pt x="145" y="117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0" name="Ellipse"/>
              <p:cNvSpPr/>
              <p:nvPr/>
            </p:nvSpPr>
            <p:spPr>
              <a:xfrm>
                <a:off x="8315724" y="4248706"/>
                <a:ext cx="43359" cy="20978"/>
              </a:xfrm>
              <a:custGeom>
                <a:avLst/>
                <a:gdLst/>
                <a:ahLst/>
                <a:cxnLst/>
                <a:pathLst>
                  <a:path w="43359" h="20978">
                    <a:moveTo>
                      <a:pt x="0" y="10489"/>
                    </a:moveTo>
                    <a:cubicBezTo>
                      <a:pt x="0" y="4696"/>
                      <a:pt x="9706" y="0"/>
                      <a:pt x="21680" y="0"/>
                    </a:cubicBezTo>
                    <a:cubicBezTo>
                      <a:pt x="33653" y="0"/>
                      <a:pt x="43359" y="4696"/>
                      <a:pt x="43359" y="10489"/>
                    </a:cubicBezTo>
                    <a:cubicBezTo>
                      <a:pt x="43359" y="16282"/>
                      <a:pt x="33653" y="20978"/>
                      <a:pt x="21680" y="20978"/>
                    </a:cubicBezTo>
                    <a:cubicBezTo>
                      <a:pt x="9706" y="20978"/>
                      <a:pt x="0" y="16282"/>
                      <a:pt x="0" y="10489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95959"/>
                  </a:gs>
                  <a:gs pos="0">
                    <a:srgbClr val="BFBFB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1155" name="Ellipse"/>
              <p:cNvSpPr/>
              <p:nvPr/>
            </p:nvSpPr>
            <p:spPr>
              <a:xfrm>
                <a:off x="8387520" y="4257991"/>
                <a:ext cx="44547" cy="25340"/>
              </a:xfrm>
              <a:custGeom>
                <a:avLst/>
                <a:gdLst/>
                <a:ahLst/>
                <a:cxnLst/>
                <a:pathLst>
                  <a:path w="44547" h="25340">
                    <a:moveTo>
                      <a:pt x="0" y="12670"/>
                    </a:moveTo>
                    <a:cubicBezTo>
                      <a:pt x="0" y="5672"/>
                      <a:pt x="9972" y="0"/>
                      <a:pt x="22274" y="0"/>
                    </a:cubicBezTo>
                    <a:cubicBezTo>
                      <a:pt x="34575" y="0"/>
                      <a:pt x="44547" y="5672"/>
                      <a:pt x="44547" y="12670"/>
                    </a:cubicBezTo>
                    <a:cubicBezTo>
                      <a:pt x="44547" y="19667"/>
                      <a:pt x="34575" y="25340"/>
                      <a:pt x="22274" y="25340"/>
                    </a:cubicBezTo>
                    <a:cubicBezTo>
                      <a:pt x="9972" y="25340"/>
                      <a:pt x="0" y="19667"/>
                      <a:pt x="0" y="12670"/>
                    </a:cubicBezTo>
                    <a:close/>
                  </a:path>
                </a:pathLst>
              </a:custGeom>
              <a:solidFill>
                <a:srgbClr val="B2B1A8"/>
              </a:solidFill>
              <a:ln w="8580" cap="flat">
                <a:noFill/>
                <a:miter lim="800000"/>
              </a:ln>
            </p:spPr>
          </p:sp>
          <p:sp>
            <p:nvSpPr>
              <p:cNvPr id="11158" name="Ellipse"/>
              <p:cNvSpPr/>
              <p:nvPr/>
            </p:nvSpPr>
            <p:spPr>
              <a:xfrm>
                <a:off x="8399005" y="4256193"/>
                <a:ext cx="44164" cy="22203"/>
              </a:xfrm>
              <a:custGeom>
                <a:avLst/>
                <a:gdLst/>
                <a:ahLst/>
                <a:cxnLst/>
                <a:pathLst>
                  <a:path w="44164" h="22203">
                    <a:moveTo>
                      <a:pt x="145" y="11768"/>
                    </a:moveTo>
                    <a:cubicBezTo>
                      <a:pt x="145" y="8609"/>
                      <a:pt x="760" y="139"/>
                      <a:pt x="760" y="139"/>
                    </a:cubicBezTo>
                    <a:lnTo>
                      <a:pt x="21825" y="1281"/>
                    </a:lnTo>
                    <a:lnTo>
                      <a:pt x="43986" y="1373"/>
                    </a:lnTo>
                    <a:cubicBezTo>
                      <a:pt x="43985" y="1373"/>
                      <a:pt x="43506" y="10188"/>
                      <a:pt x="43506" y="11768"/>
                    </a:cubicBezTo>
                    <a:cubicBezTo>
                      <a:pt x="43506" y="17562"/>
                      <a:pt x="33800" y="22253"/>
                      <a:pt x="21825" y="22253"/>
                    </a:cubicBezTo>
                    <a:cubicBezTo>
                      <a:pt x="9852" y="22253"/>
                      <a:pt x="145" y="17562"/>
                      <a:pt x="145" y="117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61" name="Ellipse"/>
              <p:cNvSpPr/>
              <p:nvPr/>
            </p:nvSpPr>
            <p:spPr>
              <a:xfrm>
                <a:off x="8399142" y="4248706"/>
                <a:ext cx="43359" cy="20978"/>
              </a:xfrm>
              <a:custGeom>
                <a:avLst/>
                <a:gdLst/>
                <a:ahLst/>
                <a:cxnLst/>
                <a:pathLst>
                  <a:path w="43359" h="20978">
                    <a:moveTo>
                      <a:pt x="0" y="10489"/>
                    </a:moveTo>
                    <a:cubicBezTo>
                      <a:pt x="0" y="4696"/>
                      <a:pt x="9706" y="0"/>
                      <a:pt x="21680" y="0"/>
                    </a:cubicBezTo>
                    <a:cubicBezTo>
                      <a:pt x="33653" y="0"/>
                      <a:pt x="43359" y="4696"/>
                      <a:pt x="43359" y="10489"/>
                    </a:cubicBezTo>
                    <a:cubicBezTo>
                      <a:pt x="43359" y="16282"/>
                      <a:pt x="33653" y="20978"/>
                      <a:pt x="21680" y="20978"/>
                    </a:cubicBezTo>
                    <a:cubicBezTo>
                      <a:pt x="9706" y="20978"/>
                      <a:pt x="0" y="16282"/>
                      <a:pt x="0" y="10489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95959"/>
                  </a:gs>
                  <a:gs pos="0">
                    <a:srgbClr val="BFBFB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1167" name="Ellipse"/>
              <p:cNvSpPr/>
              <p:nvPr/>
            </p:nvSpPr>
            <p:spPr>
              <a:xfrm>
                <a:off x="8455433" y="4228641"/>
                <a:ext cx="44547" cy="25340"/>
              </a:xfrm>
              <a:custGeom>
                <a:avLst/>
                <a:gdLst/>
                <a:ahLst/>
                <a:cxnLst/>
                <a:pathLst>
                  <a:path w="44547" h="25340">
                    <a:moveTo>
                      <a:pt x="0" y="12670"/>
                    </a:moveTo>
                    <a:cubicBezTo>
                      <a:pt x="0" y="5672"/>
                      <a:pt x="9972" y="0"/>
                      <a:pt x="22274" y="0"/>
                    </a:cubicBezTo>
                    <a:cubicBezTo>
                      <a:pt x="34575" y="0"/>
                      <a:pt x="44547" y="5672"/>
                      <a:pt x="44547" y="12670"/>
                    </a:cubicBezTo>
                    <a:cubicBezTo>
                      <a:pt x="44547" y="19667"/>
                      <a:pt x="34575" y="25340"/>
                      <a:pt x="22274" y="25340"/>
                    </a:cubicBezTo>
                    <a:cubicBezTo>
                      <a:pt x="9972" y="25340"/>
                      <a:pt x="0" y="19667"/>
                      <a:pt x="0" y="12670"/>
                    </a:cubicBezTo>
                    <a:close/>
                  </a:path>
                </a:pathLst>
              </a:custGeom>
              <a:solidFill>
                <a:srgbClr val="B2B1A8"/>
              </a:solidFill>
              <a:ln w="8580" cap="flat">
                <a:noFill/>
                <a:miter lim="800000"/>
              </a:ln>
            </p:spPr>
          </p:sp>
          <p:sp>
            <p:nvSpPr>
              <p:cNvPr id="11170" name="Ellipse"/>
              <p:cNvSpPr/>
              <p:nvPr/>
            </p:nvSpPr>
            <p:spPr>
              <a:xfrm>
                <a:off x="8466926" y="4226842"/>
                <a:ext cx="44164" cy="22203"/>
              </a:xfrm>
              <a:custGeom>
                <a:avLst/>
                <a:gdLst/>
                <a:ahLst/>
                <a:cxnLst/>
                <a:pathLst>
                  <a:path w="44164" h="22203">
                    <a:moveTo>
                      <a:pt x="145" y="11768"/>
                    </a:moveTo>
                    <a:cubicBezTo>
                      <a:pt x="145" y="8609"/>
                      <a:pt x="760" y="139"/>
                      <a:pt x="760" y="139"/>
                    </a:cubicBezTo>
                    <a:lnTo>
                      <a:pt x="21825" y="1281"/>
                    </a:lnTo>
                    <a:lnTo>
                      <a:pt x="43986" y="1373"/>
                    </a:lnTo>
                    <a:cubicBezTo>
                      <a:pt x="43985" y="1373"/>
                      <a:pt x="43506" y="10188"/>
                      <a:pt x="43506" y="11768"/>
                    </a:cubicBezTo>
                    <a:cubicBezTo>
                      <a:pt x="43506" y="17562"/>
                      <a:pt x="33800" y="22253"/>
                      <a:pt x="21825" y="22253"/>
                    </a:cubicBezTo>
                    <a:cubicBezTo>
                      <a:pt x="9852" y="22253"/>
                      <a:pt x="145" y="17562"/>
                      <a:pt x="145" y="117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73" name="Ellipse"/>
              <p:cNvSpPr/>
              <p:nvPr/>
            </p:nvSpPr>
            <p:spPr>
              <a:xfrm>
                <a:off x="8467062" y="4219355"/>
                <a:ext cx="43359" cy="20978"/>
              </a:xfrm>
              <a:custGeom>
                <a:avLst/>
                <a:gdLst/>
                <a:ahLst/>
                <a:cxnLst/>
                <a:pathLst>
                  <a:path w="43359" h="20978">
                    <a:moveTo>
                      <a:pt x="0" y="10489"/>
                    </a:moveTo>
                    <a:cubicBezTo>
                      <a:pt x="0" y="4696"/>
                      <a:pt x="9706" y="0"/>
                      <a:pt x="21680" y="0"/>
                    </a:cubicBezTo>
                    <a:cubicBezTo>
                      <a:pt x="33653" y="0"/>
                      <a:pt x="43359" y="4696"/>
                      <a:pt x="43359" y="10489"/>
                    </a:cubicBezTo>
                    <a:cubicBezTo>
                      <a:pt x="43359" y="16282"/>
                      <a:pt x="33653" y="20978"/>
                      <a:pt x="21680" y="20978"/>
                    </a:cubicBezTo>
                    <a:cubicBezTo>
                      <a:pt x="9706" y="20978"/>
                      <a:pt x="0" y="16282"/>
                      <a:pt x="0" y="10489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95959"/>
                  </a:gs>
                  <a:gs pos="0">
                    <a:srgbClr val="BFBFB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0249" name=""/>
              <p:cNvSpPr/>
              <p:nvPr/>
            </p:nvSpPr>
            <p:spPr>
              <a:xfrm rot="300000">
                <a:off x="8330268" y="4049562"/>
                <a:ext cx="60448" cy="24576"/>
              </a:xfrm>
              <a:custGeom>
                <a:avLst/>
                <a:gdLst/>
                <a:ahLst/>
                <a:cxnLst/>
                <a:pathLst>
                  <a:path w="60448" h="24576">
                    <a:moveTo>
                      <a:pt x="21526" y="-35"/>
                    </a:moveTo>
                    <a:lnTo>
                      <a:pt x="57347" y="-35"/>
                    </a:lnTo>
                    <a:cubicBezTo>
                      <a:pt x="58298" y="-35"/>
                      <a:pt x="60448" y="2631"/>
                      <a:pt x="60577" y="6473"/>
                    </a:cubicBezTo>
                    <a:cubicBezTo>
                      <a:pt x="60737" y="10904"/>
                      <a:pt x="57917" y="13066"/>
                      <a:pt x="57346" y="13065"/>
                    </a:cubicBezTo>
                    <a:lnTo>
                      <a:pt x="48626" y="14205"/>
                    </a:lnTo>
                    <a:lnTo>
                      <a:pt x="28301" y="24545"/>
                    </a:lnTo>
                    <a:lnTo>
                      <a:pt x="1699" y="22886"/>
                    </a:lnTo>
                    <a:lnTo>
                      <a:pt x="-167" y="19514"/>
                    </a:lnTo>
                    <a:cubicBezTo>
                      <a:pt x="-167" y="19514"/>
                      <a:pt x="16432" y="8265"/>
                      <a:pt x="16820" y="6507"/>
                    </a:cubicBezTo>
                    <a:cubicBezTo>
                      <a:pt x="17837" y="1908"/>
                      <a:pt x="20955" y="-35"/>
                      <a:pt x="21525" y="-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262626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52" name="Ellipse"/>
              <p:cNvSpPr/>
              <p:nvPr/>
            </p:nvSpPr>
            <p:spPr>
              <a:xfrm>
                <a:off x="8383255" y="4052264"/>
                <a:ext cx="5700" cy="8057"/>
              </a:xfrm>
              <a:custGeom>
                <a:avLst/>
                <a:gdLst/>
                <a:ahLst/>
                <a:cxnLst/>
                <a:pathLst>
                  <a:path w="5700" h="8057">
                    <a:moveTo>
                      <a:pt x="0" y="4028"/>
                    </a:moveTo>
                    <a:cubicBezTo>
                      <a:pt x="0" y="1804"/>
                      <a:pt x="1276" y="0"/>
                      <a:pt x="2850" y="0"/>
                    </a:cubicBezTo>
                    <a:cubicBezTo>
                      <a:pt x="4424" y="0"/>
                      <a:pt x="5700" y="1804"/>
                      <a:pt x="5700" y="4028"/>
                    </a:cubicBezTo>
                    <a:cubicBezTo>
                      <a:pt x="5700" y="6253"/>
                      <a:pt x="4424" y="8057"/>
                      <a:pt x="2850" y="8057"/>
                    </a:cubicBezTo>
                    <a:cubicBezTo>
                      <a:pt x="1276" y="8057"/>
                      <a:pt x="0" y="6253"/>
                      <a:pt x="0" y="40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55" name=""/>
              <p:cNvSpPr/>
              <p:nvPr/>
            </p:nvSpPr>
            <p:spPr>
              <a:xfrm rot="240000">
                <a:off x="8347296" y="4053897"/>
                <a:ext cx="38052" cy="9215"/>
              </a:xfrm>
              <a:custGeom>
                <a:avLst/>
                <a:gdLst/>
                <a:ahLst/>
                <a:cxnLst/>
                <a:pathLst>
                  <a:path w="38052" h="9215">
                    <a:moveTo>
                      <a:pt x="3293" y="0"/>
                    </a:moveTo>
                    <a:cubicBezTo>
                      <a:pt x="3293" y="0"/>
                      <a:pt x="1097" y="1476"/>
                      <a:pt x="193" y="4424"/>
                    </a:cubicBezTo>
                    <a:cubicBezTo>
                      <a:pt x="-712" y="7371"/>
                      <a:pt x="3293" y="9339"/>
                      <a:pt x="3293" y="9339"/>
                    </a:cubicBezTo>
                    <a:lnTo>
                      <a:pt x="37913" y="9339"/>
                    </a:lnTo>
                    <a:lnTo>
                      <a:pt x="34813" y="4424"/>
                    </a:lnTo>
                    <a:cubicBezTo>
                      <a:pt x="34813" y="4424"/>
                      <a:pt x="8977" y="4425"/>
                      <a:pt x="5876" y="4424"/>
                    </a:cubicBezTo>
                    <a:cubicBezTo>
                      <a:pt x="2776" y="4423"/>
                      <a:pt x="3293" y="0"/>
                      <a:pt x="32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00000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559" name=""/>
              <p:cNvSpPr/>
              <p:nvPr/>
            </p:nvSpPr>
            <p:spPr>
              <a:xfrm rot="300000">
                <a:off x="8246193" y="4038085"/>
                <a:ext cx="60448" cy="24576"/>
              </a:xfrm>
              <a:custGeom>
                <a:avLst/>
                <a:gdLst/>
                <a:ahLst/>
                <a:cxnLst/>
                <a:pathLst>
                  <a:path w="60448" h="24576">
                    <a:moveTo>
                      <a:pt x="21526" y="-35"/>
                    </a:moveTo>
                    <a:lnTo>
                      <a:pt x="57347" y="-35"/>
                    </a:lnTo>
                    <a:cubicBezTo>
                      <a:pt x="58298" y="-35"/>
                      <a:pt x="60448" y="2631"/>
                      <a:pt x="60577" y="6473"/>
                    </a:cubicBezTo>
                    <a:cubicBezTo>
                      <a:pt x="60737" y="10904"/>
                      <a:pt x="57917" y="13066"/>
                      <a:pt x="57346" y="13065"/>
                    </a:cubicBezTo>
                    <a:lnTo>
                      <a:pt x="48626" y="14205"/>
                    </a:lnTo>
                    <a:lnTo>
                      <a:pt x="28301" y="24545"/>
                    </a:lnTo>
                    <a:lnTo>
                      <a:pt x="1699" y="22886"/>
                    </a:lnTo>
                    <a:lnTo>
                      <a:pt x="-167" y="19514"/>
                    </a:lnTo>
                    <a:cubicBezTo>
                      <a:pt x="-167" y="19514"/>
                      <a:pt x="16432" y="8265"/>
                      <a:pt x="16820" y="6507"/>
                    </a:cubicBezTo>
                    <a:cubicBezTo>
                      <a:pt x="17837" y="1908"/>
                      <a:pt x="20955" y="-35"/>
                      <a:pt x="21525" y="-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262626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40" name="Ellipse"/>
              <p:cNvSpPr/>
              <p:nvPr/>
            </p:nvSpPr>
            <p:spPr>
              <a:xfrm>
                <a:off x="8299177" y="4040788"/>
                <a:ext cx="5700" cy="8057"/>
              </a:xfrm>
              <a:custGeom>
                <a:avLst/>
                <a:gdLst/>
                <a:ahLst/>
                <a:cxnLst/>
                <a:pathLst>
                  <a:path w="5700" h="8057">
                    <a:moveTo>
                      <a:pt x="0" y="4028"/>
                    </a:moveTo>
                    <a:cubicBezTo>
                      <a:pt x="0" y="1804"/>
                      <a:pt x="1276" y="0"/>
                      <a:pt x="2850" y="0"/>
                    </a:cubicBezTo>
                    <a:cubicBezTo>
                      <a:pt x="4424" y="0"/>
                      <a:pt x="5700" y="1804"/>
                      <a:pt x="5700" y="4028"/>
                    </a:cubicBezTo>
                    <a:cubicBezTo>
                      <a:pt x="5700" y="6253"/>
                      <a:pt x="4424" y="8057"/>
                      <a:pt x="2850" y="8057"/>
                    </a:cubicBezTo>
                    <a:cubicBezTo>
                      <a:pt x="1276" y="8057"/>
                      <a:pt x="0" y="6253"/>
                      <a:pt x="0" y="40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43" name=""/>
              <p:cNvSpPr/>
              <p:nvPr/>
            </p:nvSpPr>
            <p:spPr>
              <a:xfrm rot="240000">
                <a:off x="8263222" y="4042421"/>
                <a:ext cx="38052" cy="9215"/>
              </a:xfrm>
              <a:custGeom>
                <a:avLst/>
                <a:gdLst/>
                <a:ahLst/>
                <a:cxnLst/>
                <a:pathLst>
                  <a:path w="38052" h="9215">
                    <a:moveTo>
                      <a:pt x="3293" y="0"/>
                    </a:moveTo>
                    <a:cubicBezTo>
                      <a:pt x="3293" y="0"/>
                      <a:pt x="1097" y="1476"/>
                      <a:pt x="193" y="4424"/>
                    </a:cubicBezTo>
                    <a:cubicBezTo>
                      <a:pt x="-712" y="7371"/>
                      <a:pt x="3293" y="9339"/>
                      <a:pt x="3293" y="9339"/>
                    </a:cubicBezTo>
                    <a:lnTo>
                      <a:pt x="37913" y="9339"/>
                    </a:lnTo>
                    <a:lnTo>
                      <a:pt x="34813" y="4424"/>
                    </a:lnTo>
                    <a:cubicBezTo>
                      <a:pt x="34813" y="4424"/>
                      <a:pt x="8977" y="4425"/>
                      <a:pt x="5876" y="4424"/>
                    </a:cubicBezTo>
                    <a:cubicBezTo>
                      <a:pt x="2776" y="4423"/>
                      <a:pt x="3293" y="0"/>
                      <a:pt x="32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00000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23" name=""/>
              <p:cNvSpPr/>
              <p:nvPr/>
            </p:nvSpPr>
            <p:spPr>
              <a:xfrm rot="300000">
                <a:off x="8160887" y="4029916"/>
                <a:ext cx="60448" cy="24576"/>
              </a:xfrm>
              <a:custGeom>
                <a:avLst/>
                <a:gdLst/>
                <a:ahLst/>
                <a:cxnLst/>
                <a:pathLst>
                  <a:path w="60448" h="24576">
                    <a:moveTo>
                      <a:pt x="21526" y="-35"/>
                    </a:moveTo>
                    <a:lnTo>
                      <a:pt x="57347" y="-35"/>
                    </a:lnTo>
                    <a:cubicBezTo>
                      <a:pt x="58298" y="-35"/>
                      <a:pt x="60448" y="2631"/>
                      <a:pt x="60577" y="6473"/>
                    </a:cubicBezTo>
                    <a:cubicBezTo>
                      <a:pt x="60737" y="10904"/>
                      <a:pt x="57917" y="13066"/>
                      <a:pt x="57346" y="13065"/>
                    </a:cubicBezTo>
                    <a:lnTo>
                      <a:pt x="48626" y="14205"/>
                    </a:lnTo>
                    <a:lnTo>
                      <a:pt x="28301" y="24545"/>
                    </a:lnTo>
                    <a:lnTo>
                      <a:pt x="1699" y="22886"/>
                    </a:lnTo>
                    <a:lnTo>
                      <a:pt x="-167" y="19514"/>
                    </a:lnTo>
                    <a:cubicBezTo>
                      <a:pt x="-167" y="19514"/>
                      <a:pt x="16432" y="8265"/>
                      <a:pt x="16820" y="6507"/>
                    </a:cubicBezTo>
                    <a:cubicBezTo>
                      <a:pt x="17837" y="1908"/>
                      <a:pt x="20955" y="-35"/>
                      <a:pt x="21525" y="-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262626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568" name="Ellipse"/>
              <p:cNvSpPr/>
              <p:nvPr/>
            </p:nvSpPr>
            <p:spPr>
              <a:xfrm>
                <a:off x="8213873" y="4032619"/>
                <a:ext cx="5700" cy="8057"/>
              </a:xfrm>
              <a:custGeom>
                <a:avLst/>
                <a:gdLst/>
                <a:ahLst/>
                <a:cxnLst/>
                <a:pathLst>
                  <a:path w="5700" h="8057">
                    <a:moveTo>
                      <a:pt x="0" y="4028"/>
                    </a:moveTo>
                    <a:cubicBezTo>
                      <a:pt x="0" y="1804"/>
                      <a:pt x="1276" y="0"/>
                      <a:pt x="2850" y="0"/>
                    </a:cubicBezTo>
                    <a:cubicBezTo>
                      <a:pt x="4424" y="0"/>
                      <a:pt x="5700" y="1804"/>
                      <a:pt x="5700" y="4028"/>
                    </a:cubicBezTo>
                    <a:cubicBezTo>
                      <a:pt x="5700" y="6253"/>
                      <a:pt x="4424" y="8057"/>
                      <a:pt x="2850" y="8057"/>
                    </a:cubicBezTo>
                    <a:cubicBezTo>
                      <a:pt x="1276" y="8057"/>
                      <a:pt x="0" y="6253"/>
                      <a:pt x="0" y="40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571" name=""/>
              <p:cNvSpPr/>
              <p:nvPr/>
            </p:nvSpPr>
            <p:spPr>
              <a:xfrm rot="240000">
                <a:off x="8177916" y="4034251"/>
                <a:ext cx="38052" cy="9215"/>
              </a:xfrm>
              <a:custGeom>
                <a:avLst/>
                <a:gdLst/>
                <a:ahLst/>
                <a:cxnLst/>
                <a:pathLst>
                  <a:path w="38052" h="9215">
                    <a:moveTo>
                      <a:pt x="3293" y="0"/>
                    </a:moveTo>
                    <a:cubicBezTo>
                      <a:pt x="3293" y="0"/>
                      <a:pt x="1097" y="1476"/>
                      <a:pt x="193" y="4424"/>
                    </a:cubicBezTo>
                    <a:cubicBezTo>
                      <a:pt x="-712" y="7371"/>
                      <a:pt x="3293" y="9339"/>
                      <a:pt x="3293" y="9339"/>
                    </a:cubicBezTo>
                    <a:lnTo>
                      <a:pt x="37913" y="9339"/>
                    </a:lnTo>
                    <a:lnTo>
                      <a:pt x="34813" y="4424"/>
                    </a:lnTo>
                    <a:cubicBezTo>
                      <a:pt x="34813" y="4424"/>
                      <a:pt x="8977" y="4425"/>
                      <a:pt x="5876" y="4424"/>
                    </a:cubicBezTo>
                    <a:cubicBezTo>
                      <a:pt x="2776" y="4423"/>
                      <a:pt x="3293" y="0"/>
                      <a:pt x="32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00000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194" name=""/>
              <p:cNvSpPr/>
              <p:nvPr/>
            </p:nvSpPr>
            <p:spPr>
              <a:xfrm rot="300000">
                <a:off x="8081732" y="4020767"/>
                <a:ext cx="60448" cy="24576"/>
              </a:xfrm>
              <a:custGeom>
                <a:avLst/>
                <a:gdLst/>
                <a:ahLst/>
                <a:cxnLst/>
                <a:pathLst>
                  <a:path w="60448" h="24576">
                    <a:moveTo>
                      <a:pt x="21526" y="-35"/>
                    </a:moveTo>
                    <a:lnTo>
                      <a:pt x="57347" y="-35"/>
                    </a:lnTo>
                    <a:cubicBezTo>
                      <a:pt x="58298" y="-35"/>
                      <a:pt x="60448" y="2631"/>
                      <a:pt x="60577" y="6473"/>
                    </a:cubicBezTo>
                    <a:cubicBezTo>
                      <a:pt x="60737" y="10904"/>
                      <a:pt x="57917" y="13066"/>
                      <a:pt x="57346" y="13065"/>
                    </a:cubicBezTo>
                    <a:lnTo>
                      <a:pt x="48626" y="14205"/>
                    </a:lnTo>
                    <a:lnTo>
                      <a:pt x="28301" y="24545"/>
                    </a:lnTo>
                    <a:lnTo>
                      <a:pt x="1699" y="22886"/>
                    </a:lnTo>
                    <a:lnTo>
                      <a:pt x="-167" y="19514"/>
                    </a:lnTo>
                    <a:cubicBezTo>
                      <a:pt x="-167" y="19514"/>
                      <a:pt x="16432" y="8265"/>
                      <a:pt x="16820" y="6507"/>
                    </a:cubicBezTo>
                    <a:cubicBezTo>
                      <a:pt x="17837" y="1908"/>
                      <a:pt x="20955" y="-35"/>
                      <a:pt x="21525" y="-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262626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575" name="Ellipse"/>
              <p:cNvSpPr/>
              <p:nvPr/>
            </p:nvSpPr>
            <p:spPr>
              <a:xfrm>
                <a:off x="8134716" y="4023469"/>
                <a:ext cx="5700" cy="8057"/>
              </a:xfrm>
              <a:custGeom>
                <a:avLst/>
                <a:gdLst/>
                <a:ahLst/>
                <a:cxnLst/>
                <a:pathLst>
                  <a:path w="5700" h="8057">
                    <a:moveTo>
                      <a:pt x="0" y="4028"/>
                    </a:moveTo>
                    <a:cubicBezTo>
                      <a:pt x="0" y="1804"/>
                      <a:pt x="1276" y="0"/>
                      <a:pt x="2850" y="0"/>
                    </a:cubicBezTo>
                    <a:cubicBezTo>
                      <a:pt x="4424" y="0"/>
                      <a:pt x="5700" y="1804"/>
                      <a:pt x="5700" y="4028"/>
                    </a:cubicBezTo>
                    <a:cubicBezTo>
                      <a:pt x="5700" y="6253"/>
                      <a:pt x="4424" y="8057"/>
                      <a:pt x="2850" y="8057"/>
                    </a:cubicBezTo>
                    <a:cubicBezTo>
                      <a:pt x="1276" y="8057"/>
                      <a:pt x="0" y="6253"/>
                      <a:pt x="0" y="40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578" name=""/>
              <p:cNvSpPr/>
              <p:nvPr/>
            </p:nvSpPr>
            <p:spPr>
              <a:xfrm rot="240000">
                <a:off x="8098760" y="4025102"/>
                <a:ext cx="38052" cy="9215"/>
              </a:xfrm>
              <a:custGeom>
                <a:avLst/>
                <a:gdLst/>
                <a:ahLst/>
                <a:cxnLst/>
                <a:pathLst>
                  <a:path w="38052" h="9215">
                    <a:moveTo>
                      <a:pt x="3293" y="0"/>
                    </a:moveTo>
                    <a:cubicBezTo>
                      <a:pt x="3293" y="0"/>
                      <a:pt x="1097" y="1476"/>
                      <a:pt x="193" y="4424"/>
                    </a:cubicBezTo>
                    <a:cubicBezTo>
                      <a:pt x="-712" y="7371"/>
                      <a:pt x="3293" y="9339"/>
                      <a:pt x="3293" y="9339"/>
                    </a:cubicBezTo>
                    <a:lnTo>
                      <a:pt x="37913" y="9339"/>
                    </a:lnTo>
                    <a:lnTo>
                      <a:pt x="34813" y="4424"/>
                    </a:lnTo>
                    <a:cubicBezTo>
                      <a:pt x="34813" y="4424"/>
                      <a:pt x="8977" y="4425"/>
                      <a:pt x="5876" y="4424"/>
                    </a:cubicBezTo>
                    <a:cubicBezTo>
                      <a:pt x="2776" y="4423"/>
                      <a:pt x="3293" y="0"/>
                      <a:pt x="32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00000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4266" name="Text 4266"/>
              <p:cNvSpPr txBox="1"/>
              <p:nvPr/>
            </p:nvSpPr>
            <p:spPr>
              <a:xfrm>
                <a:off x="7552293" y="4459237"/>
                <a:ext cx="1147311" cy="11360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Ip Phone</a:t>
                </a:r>
              </a:p>
            </p:txBody>
          </p:sp>
        </p:grpSp>
        <p:grpSp>
          <p:nvGrpSpPr>
            <p:cNvPr id="13272" name=""/>
            <p:cNvGrpSpPr/>
            <p:nvPr/>
          </p:nvGrpSpPr>
          <p:grpSpPr>
            <a:xfrm>
              <a:off x="5117299" y="5150742"/>
              <a:ext cx="1615988" cy="1185805"/>
              <a:chOff x="5117299" y="5150742"/>
              <a:chExt cx="1615988" cy="1185805"/>
            </a:xfrm>
          </p:grpSpPr>
          <p:sp>
            <p:nvSpPr>
              <p:cNvPr id="13275" name=""/>
              <p:cNvSpPr/>
              <p:nvPr/>
            </p:nvSpPr>
            <p:spPr>
              <a:xfrm>
                <a:off x="5643134" y="5150904"/>
                <a:ext cx="1090554" cy="849239"/>
              </a:xfrm>
              <a:custGeom>
                <a:avLst/>
                <a:gdLst/>
                <a:ahLst/>
                <a:cxnLst/>
                <a:pathLst>
                  <a:path w="1090554" h="849239">
                    <a:moveTo>
                      <a:pt x="61856" y="726751"/>
                    </a:moveTo>
                    <a:lnTo>
                      <a:pt x="798646" y="849239"/>
                    </a:lnTo>
                    <a:lnTo>
                      <a:pt x="811596" y="822761"/>
                    </a:lnTo>
                    <a:lnTo>
                      <a:pt x="913421" y="831113"/>
                    </a:lnTo>
                    <a:lnTo>
                      <a:pt x="1090554" y="31769"/>
                    </a:lnTo>
                    <a:cubicBezTo>
                      <a:pt x="1090554" y="31769"/>
                      <a:pt x="1089376" y="16580"/>
                      <a:pt x="1075271" y="15031"/>
                    </a:cubicBezTo>
                    <a:cubicBezTo>
                      <a:pt x="1061158" y="13482"/>
                      <a:pt x="233114" y="2440"/>
                      <a:pt x="217358" y="0"/>
                    </a:cubicBezTo>
                    <a:cubicBezTo>
                      <a:pt x="201601" y="0"/>
                      <a:pt x="191442" y="23388"/>
                      <a:pt x="191442" y="23388"/>
                    </a:cubicBezTo>
                    <a:lnTo>
                      <a:pt x="0" y="686440"/>
                    </a:lnTo>
                    <a:lnTo>
                      <a:pt x="10824" y="697203"/>
                    </a:lnTo>
                    <a:lnTo>
                      <a:pt x="65390" y="703156"/>
                    </a:lnTo>
                    <a:lnTo>
                      <a:pt x="61856" y="726751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3278" name=""/>
              <p:cNvSpPr/>
              <p:nvPr/>
            </p:nvSpPr>
            <p:spPr>
              <a:xfrm>
                <a:off x="5117733" y="5893258"/>
                <a:ext cx="1409937" cy="432434"/>
              </a:xfrm>
              <a:custGeom>
                <a:avLst/>
                <a:gdLst/>
                <a:ahLst/>
                <a:cxnLst/>
                <a:pathLst>
                  <a:path w="1409937" h="432434">
                    <a:moveTo>
                      <a:pt x="505139" y="0"/>
                    </a:moveTo>
                    <a:lnTo>
                      <a:pt x="476089" y="6082"/>
                    </a:lnTo>
                    <a:lnTo>
                      <a:pt x="60092" y="136770"/>
                    </a:lnTo>
                    <a:lnTo>
                      <a:pt x="7627" y="155108"/>
                    </a:lnTo>
                    <a:cubicBezTo>
                      <a:pt x="7627" y="155108"/>
                      <a:pt x="-8073" y="172778"/>
                      <a:pt x="5818" y="189748"/>
                    </a:cubicBezTo>
                    <a:cubicBezTo>
                      <a:pt x="19709" y="206718"/>
                      <a:pt x="67362" y="236895"/>
                      <a:pt x="79098" y="240805"/>
                    </a:cubicBezTo>
                    <a:cubicBezTo>
                      <a:pt x="90834" y="244715"/>
                      <a:pt x="935568" y="429478"/>
                      <a:pt x="935568" y="429478"/>
                    </a:cubicBezTo>
                    <a:cubicBezTo>
                      <a:pt x="935568" y="429478"/>
                      <a:pt x="997485" y="441260"/>
                      <a:pt x="1038836" y="417960"/>
                    </a:cubicBezTo>
                    <a:cubicBezTo>
                      <a:pt x="1080188" y="394660"/>
                      <a:pt x="1396439" y="185530"/>
                      <a:pt x="1406182" y="163259"/>
                    </a:cubicBezTo>
                    <a:cubicBezTo>
                      <a:pt x="1415736" y="140988"/>
                      <a:pt x="1407657" y="108460"/>
                      <a:pt x="1378959" y="102130"/>
                    </a:cubicBezTo>
                    <a:cubicBezTo>
                      <a:pt x="1351006" y="95800"/>
                      <a:pt x="505139" y="0"/>
                      <a:pt x="50513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50000">
                    <a:srgbClr val="D8D8D8"/>
                  </a:gs>
                  <a:gs pos="100000">
                    <a:srgbClr val="BFBFB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281" name=""/>
              <p:cNvSpPr/>
              <p:nvPr/>
            </p:nvSpPr>
            <p:spPr>
              <a:xfrm>
                <a:off x="5647262" y="5158142"/>
                <a:ext cx="1070202" cy="828446"/>
              </a:xfrm>
              <a:custGeom>
                <a:avLst/>
                <a:gdLst/>
                <a:ahLst/>
                <a:cxnLst/>
                <a:pathLst>
                  <a:path w="1070202" h="828446">
                    <a:moveTo>
                      <a:pt x="66057" y="708885"/>
                    </a:moveTo>
                    <a:lnTo>
                      <a:pt x="786091" y="828446"/>
                    </a:lnTo>
                    <a:lnTo>
                      <a:pt x="798752" y="802613"/>
                    </a:lnTo>
                    <a:lnTo>
                      <a:pt x="898259" y="810768"/>
                    </a:lnTo>
                    <a:lnTo>
                      <a:pt x="1070202" y="30395"/>
                    </a:lnTo>
                    <a:cubicBezTo>
                      <a:pt x="1070202" y="30395"/>
                      <a:pt x="1066766" y="15022"/>
                      <a:pt x="1056430" y="14054"/>
                    </a:cubicBezTo>
                    <a:cubicBezTo>
                      <a:pt x="1046087" y="13087"/>
                      <a:pt x="218023" y="0"/>
                      <a:pt x="218023" y="0"/>
                    </a:cubicBezTo>
                    <a:cubicBezTo>
                      <a:pt x="218023" y="0"/>
                      <a:pt x="198870" y="0"/>
                      <a:pt x="192696" y="22213"/>
                    </a:cubicBezTo>
                    <a:cubicBezTo>
                      <a:pt x="186522" y="44581"/>
                      <a:pt x="0" y="678348"/>
                      <a:pt x="0" y="678348"/>
                    </a:cubicBezTo>
                    <a:lnTo>
                      <a:pt x="69510" y="685849"/>
                    </a:lnTo>
                    <a:lnTo>
                      <a:pt x="66057" y="708885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285" name=""/>
              <p:cNvSpPr/>
              <p:nvPr/>
            </p:nvSpPr>
            <p:spPr>
              <a:xfrm>
                <a:off x="5119636" y="5861549"/>
                <a:ext cx="1428169" cy="474859"/>
              </a:xfrm>
              <a:custGeom>
                <a:avLst/>
                <a:gdLst/>
                <a:ahLst/>
                <a:cxnLst/>
                <a:pathLst>
                  <a:path w="1428169" h="474859">
                    <a:moveTo>
                      <a:pt x="599922" y="2404"/>
                    </a:moveTo>
                    <a:lnTo>
                      <a:pt x="1124633" y="86830"/>
                    </a:lnTo>
                    <a:lnTo>
                      <a:pt x="1133829" y="65049"/>
                    </a:lnTo>
                    <a:lnTo>
                      <a:pt x="1187986" y="71983"/>
                    </a:lnTo>
                    <a:lnTo>
                      <a:pt x="1192227" y="102336"/>
                    </a:lnTo>
                    <a:lnTo>
                      <a:pt x="1305992" y="122235"/>
                    </a:lnTo>
                    <a:lnTo>
                      <a:pt x="1314823" y="97301"/>
                    </a:lnTo>
                    <a:lnTo>
                      <a:pt x="1327667" y="99110"/>
                    </a:lnTo>
                    <a:lnTo>
                      <a:pt x="1337304" y="119002"/>
                    </a:lnTo>
                    <a:lnTo>
                      <a:pt x="1418882" y="134360"/>
                    </a:lnTo>
                    <a:cubicBezTo>
                      <a:pt x="1418882" y="134360"/>
                      <a:pt x="1430016" y="176458"/>
                      <a:pt x="1428169" y="199060"/>
                    </a:cubicBezTo>
                    <a:cubicBezTo>
                      <a:pt x="1425388" y="221662"/>
                      <a:pt x="1405992" y="235738"/>
                      <a:pt x="1405992" y="235738"/>
                    </a:cubicBezTo>
                    <a:cubicBezTo>
                      <a:pt x="1405992" y="235738"/>
                      <a:pt x="1070574" y="450204"/>
                      <a:pt x="1047782" y="461912"/>
                    </a:cubicBezTo>
                    <a:cubicBezTo>
                      <a:pt x="1024989" y="473622"/>
                      <a:pt x="982908" y="477143"/>
                      <a:pt x="965048" y="473102"/>
                    </a:cubicBezTo>
                    <a:cubicBezTo>
                      <a:pt x="947180" y="469969"/>
                      <a:pt x="106519" y="284726"/>
                      <a:pt x="74475" y="278527"/>
                    </a:cubicBezTo>
                    <a:cubicBezTo>
                      <a:pt x="42431" y="272327"/>
                      <a:pt x="0" y="229055"/>
                      <a:pt x="0" y="229055"/>
                    </a:cubicBezTo>
                    <a:lnTo>
                      <a:pt x="0" y="211393"/>
                    </a:lnTo>
                    <a:cubicBezTo>
                      <a:pt x="0" y="211393"/>
                      <a:pt x="56222" y="249108"/>
                      <a:pt x="83521" y="258150"/>
                    </a:cubicBezTo>
                    <a:cubicBezTo>
                      <a:pt x="110819" y="267192"/>
                      <a:pt x="557511" y="364105"/>
                      <a:pt x="557511" y="364105"/>
                    </a:cubicBezTo>
                    <a:lnTo>
                      <a:pt x="573795" y="377010"/>
                    </a:lnTo>
                    <a:lnTo>
                      <a:pt x="695006" y="402821"/>
                    </a:lnTo>
                    <a:lnTo>
                      <a:pt x="707668" y="394671"/>
                    </a:lnTo>
                    <a:lnTo>
                      <a:pt x="709478" y="376333"/>
                    </a:lnTo>
                    <a:lnTo>
                      <a:pt x="751090" y="384483"/>
                    </a:lnTo>
                    <a:lnTo>
                      <a:pt x="749841" y="405470"/>
                    </a:lnTo>
                    <a:lnTo>
                      <a:pt x="886768" y="435423"/>
                    </a:lnTo>
                    <a:lnTo>
                      <a:pt x="890386" y="415045"/>
                    </a:lnTo>
                    <a:lnTo>
                      <a:pt x="993510" y="439496"/>
                    </a:lnTo>
                    <a:cubicBezTo>
                      <a:pt x="993510" y="439496"/>
                      <a:pt x="1010808" y="428227"/>
                      <a:pt x="1015824" y="419087"/>
                    </a:cubicBezTo>
                    <a:cubicBezTo>
                      <a:pt x="1020840" y="409945"/>
                      <a:pt x="1015223" y="402821"/>
                      <a:pt x="1015223" y="402821"/>
                    </a:cubicBezTo>
                    <a:lnTo>
                      <a:pt x="1380662" y="192947"/>
                    </a:lnTo>
                    <a:lnTo>
                      <a:pt x="1362574" y="180722"/>
                    </a:lnTo>
                    <a:lnTo>
                      <a:pt x="1360765" y="156270"/>
                    </a:lnTo>
                    <a:lnTo>
                      <a:pt x="1335434" y="156270"/>
                    </a:lnTo>
                    <a:lnTo>
                      <a:pt x="1337243" y="174609"/>
                    </a:lnTo>
                    <a:lnTo>
                      <a:pt x="1308294" y="176646"/>
                    </a:lnTo>
                    <a:lnTo>
                      <a:pt x="1306493" y="139970"/>
                    </a:lnTo>
                    <a:lnTo>
                      <a:pt x="1190707" y="121631"/>
                    </a:lnTo>
                    <a:lnTo>
                      <a:pt x="1187508" y="154916"/>
                    </a:lnTo>
                    <a:lnTo>
                      <a:pt x="515291" y="43256"/>
                    </a:lnTo>
                    <a:lnTo>
                      <a:pt x="520792" y="0"/>
                    </a:lnTo>
                    <a:lnTo>
                      <a:pt x="599922" y="2404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3F3F3F"/>
                  </a:gs>
                  <a:gs pos="100000">
                    <a:srgbClr val="00000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288" name=""/>
              <p:cNvSpPr/>
              <p:nvPr/>
            </p:nvSpPr>
            <p:spPr>
              <a:xfrm>
                <a:off x="5535004" y="6053604"/>
                <a:ext cx="307602" cy="85414"/>
              </a:xfrm>
              <a:custGeom>
                <a:avLst/>
                <a:gdLst/>
                <a:ahLst/>
                <a:cxnLst/>
                <a:pathLst>
                  <a:path w="307602" h="85414">
                    <a:moveTo>
                      <a:pt x="91173" y="0"/>
                    </a:moveTo>
                    <a:lnTo>
                      <a:pt x="307602" y="37429"/>
                    </a:lnTo>
                    <a:lnTo>
                      <a:pt x="218985" y="85414"/>
                    </a:lnTo>
                    <a:lnTo>
                      <a:pt x="0" y="42227"/>
                    </a:lnTo>
                    <a:lnTo>
                      <a:pt x="91173" y="0"/>
                    </a:lnTo>
                    <a:close/>
                  </a:path>
                </a:pathLst>
              </a:custGeom>
              <a:solidFill>
                <a:srgbClr val="F2F2F2"/>
              </a:solidFill>
              <a:ln w="8580" cap="flat">
                <a:noFill/>
                <a:miter lim="800000"/>
              </a:ln>
            </p:spPr>
          </p:sp>
          <p:sp>
            <p:nvSpPr>
              <p:cNvPr id="13290" name=""/>
              <p:cNvSpPr/>
              <p:nvPr/>
            </p:nvSpPr>
            <p:spPr>
              <a:xfrm>
                <a:off x="5688116" y="5221220"/>
                <a:ext cx="977550" cy="675408"/>
              </a:xfrm>
              <a:custGeom>
                <a:avLst/>
                <a:gdLst/>
                <a:ahLst/>
                <a:cxnLst/>
                <a:pathLst>
                  <a:path w="977550" h="675408">
                    <a:moveTo>
                      <a:pt x="0" y="569195"/>
                    </a:moveTo>
                    <a:lnTo>
                      <a:pt x="171682" y="0"/>
                    </a:lnTo>
                    <a:lnTo>
                      <a:pt x="977550" y="28738"/>
                    </a:lnTo>
                    <a:lnTo>
                      <a:pt x="824554" y="675408"/>
                    </a:lnTo>
                    <a:lnTo>
                      <a:pt x="0" y="569195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3292" name=""/>
              <p:cNvSpPr/>
              <p:nvPr/>
            </p:nvSpPr>
            <p:spPr>
              <a:xfrm>
                <a:off x="5726005" y="5885369"/>
                <a:ext cx="524843" cy="101880"/>
              </a:xfrm>
              <a:custGeom>
                <a:avLst/>
                <a:gdLst/>
                <a:ahLst/>
                <a:cxnLst/>
                <a:pathLst>
                  <a:path w="524843" h="101880">
                    <a:moveTo>
                      <a:pt x="0" y="18338"/>
                    </a:moveTo>
                    <a:lnTo>
                      <a:pt x="524843" y="101880"/>
                    </a:lnTo>
                    <a:lnTo>
                      <a:pt x="524843" y="81504"/>
                    </a:lnTo>
                    <a:lnTo>
                      <a:pt x="1809" y="0"/>
                    </a:lnTo>
                    <a:lnTo>
                      <a:pt x="0" y="18338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295" name=""/>
              <p:cNvSpPr/>
              <p:nvPr/>
            </p:nvSpPr>
            <p:spPr>
              <a:xfrm>
                <a:off x="6340290" y="5901448"/>
                <a:ext cx="85777" cy="36037"/>
              </a:xfrm>
              <a:custGeom>
                <a:avLst/>
                <a:gdLst/>
                <a:ahLst/>
                <a:cxnLst/>
                <a:pathLst>
                  <a:path w="85777" h="36037">
                    <a:moveTo>
                      <a:pt x="4091" y="0"/>
                    </a:moveTo>
                    <a:lnTo>
                      <a:pt x="85777" y="12431"/>
                    </a:lnTo>
                    <a:lnTo>
                      <a:pt x="80495" y="36037"/>
                    </a:lnTo>
                    <a:lnTo>
                      <a:pt x="0" y="22310"/>
                    </a:lnTo>
                    <a:lnTo>
                      <a:pt x="4091" y="0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3298" name=""/>
              <p:cNvSpPr/>
              <p:nvPr/>
            </p:nvSpPr>
            <p:spPr>
              <a:xfrm>
                <a:off x="6257845" y="5935940"/>
                <a:ext cx="38732" cy="20605"/>
              </a:xfrm>
              <a:custGeom>
                <a:avLst/>
                <a:gdLst/>
                <a:ahLst/>
                <a:cxnLst/>
                <a:pathLst>
                  <a:path w="38732" h="20605">
                    <a:moveTo>
                      <a:pt x="3747" y="0"/>
                    </a:moveTo>
                    <a:lnTo>
                      <a:pt x="0" y="13863"/>
                    </a:lnTo>
                    <a:lnTo>
                      <a:pt x="37207" y="20605"/>
                    </a:lnTo>
                    <a:lnTo>
                      <a:pt x="38732" y="4095"/>
                    </a:lnTo>
                    <a:lnTo>
                      <a:pt x="3747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3301" name=""/>
              <p:cNvSpPr/>
              <p:nvPr/>
            </p:nvSpPr>
            <p:spPr>
              <a:xfrm>
                <a:off x="5133808" y="6065727"/>
                <a:ext cx="981152" cy="227167"/>
              </a:xfrm>
              <a:custGeom>
                <a:avLst/>
                <a:gdLst/>
                <a:ahLst/>
                <a:cxnLst/>
                <a:pathLst>
                  <a:path w="981152" h="227167">
                    <a:moveTo>
                      <a:pt x="0" y="0"/>
                    </a:moveTo>
                    <a:lnTo>
                      <a:pt x="977535" y="210867"/>
                    </a:lnTo>
                    <a:lnTo>
                      <a:pt x="981152" y="227167"/>
                    </a:lnTo>
                    <a:lnTo>
                      <a:pt x="14235" y="14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3303" name=""/>
              <p:cNvSpPr/>
              <p:nvPr/>
            </p:nvSpPr>
            <p:spPr>
              <a:xfrm>
                <a:off x="6024367" y="5161470"/>
                <a:ext cx="45312" cy="17891"/>
              </a:xfrm>
              <a:custGeom>
                <a:avLst/>
                <a:gdLst/>
                <a:ahLst/>
                <a:cxnLst/>
                <a:pathLst>
                  <a:path w="45312" h="17891">
                    <a:moveTo>
                      <a:pt x="490" y="0"/>
                    </a:moveTo>
                    <a:lnTo>
                      <a:pt x="5596" y="16613"/>
                    </a:lnTo>
                    <a:lnTo>
                      <a:pt x="40770" y="17891"/>
                    </a:lnTo>
                    <a:lnTo>
                      <a:pt x="45312" y="639"/>
                    </a:lnTo>
                    <a:lnTo>
                      <a:pt x="490" y="0"/>
                    </a:ln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3305" name=""/>
              <p:cNvSpPr/>
              <p:nvPr/>
            </p:nvSpPr>
            <p:spPr>
              <a:xfrm>
                <a:off x="6441380" y="5169134"/>
                <a:ext cx="40003" cy="17891"/>
              </a:xfrm>
              <a:custGeom>
                <a:avLst/>
                <a:gdLst/>
                <a:ahLst/>
                <a:cxnLst/>
                <a:pathLst>
                  <a:path w="40003" h="17891">
                    <a:moveTo>
                      <a:pt x="478" y="0"/>
                    </a:moveTo>
                    <a:lnTo>
                      <a:pt x="6151" y="17891"/>
                    </a:lnTo>
                    <a:lnTo>
                      <a:pt x="36787" y="17891"/>
                    </a:lnTo>
                    <a:lnTo>
                      <a:pt x="39623" y="639"/>
                    </a:lnTo>
                    <a:lnTo>
                      <a:pt x="478" y="0"/>
                    </a:ln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0030" name=""/>
              <p:cNvSpPr/>
              <p:nvPr/>
            </p:nvSpPr>
            <p:spPr>
              <a:xfrm>
                <a:off x="6202147" y="5162041"/>
                <a:ext cx="103998" cy="17953"/>
              </a:xfrm>
              <a:custGeom>
                <a:avLst/>
                <a:gdLst/>
                <a:ahLst/>
                <a:cxnLst/>
                <a:pathLst>
                  <a:path w="103998" h="17953">
                    <a:moveTo>
                      <a:pt x="0" y="0"/>
                    </a:moveTo>
                    <a:lnTo>
                      <a:pt x="12670" y="15155"/>
                    </a:lnTo>
                    <a:lnTo>
                      <a:pt x="91160" y="17953"/>
                    </a:lnTo>
                    <a:lnTo>
                      <a:pt x="103998" y="12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3308" name=""/>
              <p:cNvSpPr/>
              <p:nvPr/>
            </p:nvSpPr>
            <p:spPr>
              <a:xfrm>
                <a:off x="6113357" y="5175351"/>
                <a:ext cx="20668" cy="19171"/>
              </a:xfrm>
              <a:custGeom>
                <a:avLst/>
                <a:gdLst/>
                <a:ahLst/>
                <a:cxnLst/>
                <a:pathLst>
                  <a:path w="20668" h="19171">
                    <a:moveTo>
                      <a:pt x="0" y="9120"/>
                    </a:moveTo>
                    <a:cubicBezTo>
                      <a:pt x="-1143" y="-4122"/>
                      <a:pt x="21368" y="-2856"/>
                      <a:pt x="21032" y="10398"/>
                    </a:cubicBezTo>
                    <a:cubicBezTo>
                      <a:pt x="20741" y="21896"/>
                      <a:pt x="1144" y="22362"/>
                      <a:pt x="0" y="9120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3310" name=""/>
              <p:cNvSpPr/>
              <p:nvPr/>
            </p:nvSpPr>
            <p:spPr>
              <a:xfrm>
                <a:off x="6361763" y="5178119"/>
                <a:ext cx="19453" cy="24648"/>
              </a:xfrm>
              <a:custGeom>
                <a:avLst/>
                <a:gdLst/>
                <a:ahLst/>
                <a:cxnLst/>
                <a:pathLst>
                  <a:path w="19453" h="24648">
                    <a:moveTo>
                      <a:pt x="0" y="12342"/>
                    </a:moveTo>
                    <a:cubicBezTo>
                      <a:pt x="-316" y="-1412"/>
                      <a:pt x="18347" y="-6769"/>
                      <a:pt x="19349" y="12342"/>
                    </a:cubicBezTo>
                    <a:cubicBezTo>
                      <a:pt x="20352" y="31452"/>
                      <a:pt x="327" y="26095"/>
                      <a:pt x="0" y="12342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3312" name=""/>
              <p:cNvSpPr/>
              <p:nvPr/>
            </p:nvSpPr>
            <p:spPr>
              <a:xfrm>
                <a:off x="5697796" y="5226657"/>
                <a:ext cx="956642" cy="659073"/>
              </a:xfrm>
              <a:custGeom>
                <a:avLst/>
                <a:gdLst/>
                <a:ahLst/>
                <a:cxnLst/>
                <a:pathLst>
                  <a:path w="956642" h="659073">
                    <a:moveTo>
                      <a:pt x="0" y="558305"/>
                    </a:moveTo>
                    <a:lnTo>
                      <a:pt x="166846" y="0"/>
                    </a:lnTo>
                    <a:lnTo>
                      <a:pt x="956642" y="34141"/>
                    </a:lnTo>
                    <a:lnTo>
                      <a:pt x="807629" y="659073"/>
                    </a:lnTo>
                    <a:lnTo>
                      <a:pt x="0" y="558305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34" name=""/>
              <p:cNvSpPr/>
              <p:nvPr/>
            </p:nvSpPr>
            <p:spPr>
              <a:xfrm>
                <a:off x="5700216" y="6214971"/>
                <a:ext cx="19149" cy="16946"/>
              </a:xfrm>
              <a:custGeom>
                <a:avLst/>
                <a:gdLst/>
                <a:ahLst/>
                <a:cxnLst/>
                <a:pathLst>
                  <a:path w="19149" h="16946">
                    <a:moveTo>
                      <a:pt x="0" y="8462"/>
                    </a:moveTo>
                    <a:cubicBezTo>
                      <a:pt x="-161" y="-4077"/>
                      <a:pt x="19701" y="-1592"/>
                      <a:pt x="19344" y="8462"/>
                    </a:cubicBezTo>
                    <a:cubicBezTo>
                      <a:pt x="18987" y="18517"/>
                      <a:pt x="161" y="21002"/>
                      <a:pt x="0" y="8462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35" name=""/>
              <p:cNvSpPr/>
              <p:nvPr/>
            </p:nvSpPr>
            <p:spPr>
              <a:xfrm>
                <a:off x="5138028" y="6052353"/>
                <a:ext cx="1356851" cy="216082"/>
              </a:xfrm>
              <a:custGeom>
                <a:avLst/>
                <a:gdLst/>
                <a:ahLst/>
                <a:cxnLst/>
                <a:pathLst>
                  <a:path w="1356851" h="216082">
                    <a:moveTo>
                      <a:pt x="0" y="6208"/>
                    </a:moveTo>
                    <a:lnTo>
                      <a:pt x="86838" y="6208"/>
                    </a:lnTo>
                    <a:lnTo>
                      <a:pt x="985978" y="199782"/>
                    </a:lnTo>
                    <a:lnTo>
                      <a:pt x="1336946" y="2133"/>
                    </a:lnTo>
                    <a:lnTo>
                      <a:pt x="1356851" y="0"/>
                    </a:lnTo>
                    <a:lnTo>
                      <a:pt x="984170" y="216082"/>
                    </a:lnTo>
                    <a:lnTo>
                      <a:pt x="0" y="6208"/>
                    </a:lnTo>
                    <a:close/>
                  </a:path>
                </a:pathLst>
              </a:custGeom>
              <a:solidFill>
                <a:srgbClr val="F2F2F2"/>
              </a:solidFill>
              <a:ln w="8580" cap="flat">
                <a:noFill/>
                <a:miter lim="800000"/>
              </a:ln>
            </p:spPr>
          </p:sp>
          <p:sp>
            <p:nvSpPr>
              <p:cNvPr id="10036" name=""/>
              <p:cNvSpPr/>
              <p:nvPr/>
            </p:nvSpPr>
            <p:spPr>
              <a:xfrm>
                <a:off x="5734660" y="6222967"/>
                <a:ext cx="19149" cy="16946"/>
              </a:xfrm>
              <a:custGeom>
                <a:avLst/>
                <a:gdLst/>
                <a:ahLst/>
                <a:cxnLst/>
                <a:pathLst>
                  <a:path w="19149" h="16946">
                    <a:moveTo>
                      <a:pt x="0" y="8391"/>
                    </a:moveTo>
                    <a:cubicBezTo>
                      <a:pt x="46" y="-2835"/>
                      <a:pt x="19499" y="-2978"/>
                      <a:pt x="19347" y="8391"/>
                    </a:cubicBezTo>
                    <a:cubicBezTo>
                      <a:pt x="19194" y="19759"/>
                      <a:pt x="-41" y="19616"/>
                      <a:pt x="0" y="8391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3320" name=""/>
              <p:cNvSpPr/>
              <p:nvPr/>
            </p:nvSpPr>
            <p:spPr>
              <a:xfrm>
                <a:off x="5772906" y="6233201"/>
                <a:ext cx="19149" cy="13864"/>
              </a:xfrm>
              <a:custGeom>
                <a:avLst/>
                <a:gdLst/>
                <a:ahLst/>
                <a:cxnLst/>
                <a:pathLst>
                  <a:path w="19149" h="13864">
                    <a:moveTo>
                      <a:pt x="0" y="6850"/>
                    </a:moveTo>
                    <a:cubicBezTo>
                      <a:pt x="91" y="-2793"/>
                      <a:pt x="18541" y="-1992"/>
                      <a:pt x="19347" y="6850"/>
                    </a:cubicBezTo>
                    <a:cubicBezTo>
                      <a:pt x="20152" y="15692"/>
                      <a:pt x="-86" y="16493"/>
                      <a:pt x="0" y="6850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38" name=""/>
              <p:cNvSpPr/>
              <p:nvPr/>
            </p:nvSpPr>
            <p:spPr>
              <a:xfrm>
                <a:off x="5609979" y="6190319"/>
                <a:ext cx="55394" cy="27126"/>
              </a:xfrm>
              <a:custGeom>
                <a:avLst/>
                <a:gdLst/>
                <a:ahLst/>
                <a:cxnLst/>
                <a:pathLst>
                  <a:path w="55394" h="27126">
                    <a:moveTo>
                      <a:pt x="0" y="0"/>
                    </a:moveTo>
                    <a:lnTo>
                      <a:pt x="55394" y="12659"/>
                    </a:lnTo>
                    <a:lnTo>
                      <a:pt x="55394" y="27126"/>
                    </a:lnTo>
                    <a:lnTo>
                      <a:pt x="803" y="14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39" name=""/>
              <p:cNvSpPr/>
              <p:nvPr/>
            </p:nvSpPr>
            <p:spPr>
              <a:xfrm>
                <a:off x="5541338" y="6175841"/>
                <a:ext cx="53387" cy="25317"/>
              </a:xfrm>
              <a:custGeom>
                <a:avLst/>
                <a:gdLst/>
                <a:ahLst/>
                <a:cxnLst/>
                <a:pathLst>
                  <a:path w="53387" h="25317">
                    <a:moveTo>
                      <a:pt x="401" y="0"/>
                    </a:moveTo>
                    <a:lnTo>
                      <a:pt x="53387" y="12658"/>
                    </a:lnTo>
                    <a:lnTo>
                      <a:pt x="53387" y="25317"/>
                    </a:lnTo>
                    <a:lnTo>
                      <a:pt x="0" y="13110"/>
                    </a:lnTo>
                    <a:lnTo>
                      <a:pt x="40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3327" name=""/>
              <p:cNvSpPr/>
              <p:nvPr/>
            </p:nvSpPr>
            <p:spPr>
              <a:xfrm>
                <a:off x="5471098" y="6155961"/>
                <a:ext cx="7755" cy="23747"/>
              </a:xfrm>
              <a:custGeom>
                <a:avLst/>
                <a:gdLst/>
                <a:ahLst/>
                <a:cxnLst/>
                <a:pathLst>
                  <a:path w="7755" h="23747">
                    <a:moveTo>
                      <a:pt x="7755" y="1740"/>
                    </a:moveTo>
                    <a:lnTo>
                      <a:pt x="7755" y="23747"/>
                    </a:lnTo>
                    <a:lnTo>
                      <a:pt x="0" y="21700"/>
                    </a:lnTo>
                    <a:lnTo>
                      <a:pt x="0" y="0"/>
                    </a:lnTo>
                    <a:lnTo>
                      <a:pt x="7755" y="174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41" name=""/>
              <p:cNvSpPr/>
              <p:nvPr/>
            </p:nvSpPr>
            <p:spPr>
              <a:xfrm>
                <a:off x="5485538" y="6158721"/>
                <a:ext cx="7847" cy="24567"/>
              </a:xfrm>
              <a:custGeom>
                <a:avLst/>
                <a:gdLst/>
                <a:ahLst/>
                <a:cxnLst/>
                <a:pathLst>
                  <a:path w="7847" h="24567">
                    <a:moveTo>
                      <a:pt x="121" y="0"/>
                    </a:moveTo>
                    <a:lnTo>
                      <a:pt x="0" y="22554"/>
                    </a:lnTo>
                    <a:lnTo>
                      <a:pt x="7393" y="24567"/>
                    </a:lnTo>
                    <a:lnTo>
                      <a:pt x="7847" y="15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42" name=""/>
              <p:cNvSpPr/>
              <p:nvPr/>
            </p:nvSpPr>
            <p:spPr>
              <a:xfrm>
                <a:off x="5389757" y="5917105"/>
                <a:ext cx="1012708" cy="235613"/>
              </a:xfrm>
              <a:custGeom>
                <a:avLst/>
                <a:gdLst/>
                <a:ahLst/>
                <a:cxnLst/>
                <a:pathLst>
                  <a:path w="1012708" h="235613">
                    <a:moveTo>
                      <a:pt x="0" y="76560"/>
                    </a:moveTo>
                    <a:lnTo>
                      <a:pt x="223988" y="0"/>
                    </a:lnTo>
                    <a:lnTo>
                      <a:pt x="1012708" y="128950"/>
                    </a:lnTo>
                    <a:lnTo>
                      <a:pt x="823300" y="235613"/>
                    </a:lnTo>
                    <a:lnTo>
                      <a:pt x="0" y="7656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3334" name=""/>
              <p:cNvSpPr/>
              <p:nvPr/>
            </p:nvSpPr>
            <p:spPr>
              <a:xfrm>
                <a:off x="6308419" y="5981907"/>
                <a:ext cx="118815" cy="32820"/>
              </a:xfrm>
              <a:custGeom>
                <a:avLst/>
                <a:gdLst/>
                <a:ahLst/>
                <a:cxnLst/>
                <a:pathLst>
                  <a:path w="118815" h="32820">
                    <a:moveTo>
                      <a:pt x="1606" y="0"/>
                    </a:moveTo>
                    <a:lnTo>
                      <a:pt x="118012" y="18084"/>
                    </a:lnTo>
                    <a:lnTo>
                      <a:pt x="118815" y="32820"/>
                    </a:lnTo>
                    <a:lnTo>
                      <a:pt x="0" y="13111"/>
                    </a:lnTo>
                    <a:lnTo>
                      <a:pt x="1606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44" name=""/>
              <p:cNvSpPr/>
              <p:nvPr/>
            </p:nvSpPr>
            <p:spPr>
              <a:xfrm>
                <a:off x="6306812" y="6001875"/>
                <a:ext cx="121223" cy="32025"/>
              </a:xfrm>
              <a:custGeom>
                <a:avLst/>
                <a:gdLst/>
                <a:ahLst/>
                <a:cxnLst/>
                <a:pathLst>
                  <a:path w="121223" h="32025">
                    <a:moveTo>
                      <a:pt x="1058" y="0"/>
                    </a:moveTo>
                    <a:lnTo>
                      <a:pt x="120420" y="20271"/>
                    </a:lnTo>
                    <a:lnTo>
                      <a:pt x="121223" y="32025"/>
                    </a:lnTo>
                    <a:lnTo>
                      <a:pt x="0" y="12133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45" name=""/>
              <p:cNvSpPr/>
              <p:nvPr/>
            </p:nvSpPr>
            <p:spPr>
              <a:xfrm>
                <a:off x="6158264" y="6097692"/>
                <a:ext cx="283161" cy="220207"/>
              </a:xfrm>
              <a:custGeom>
                <a:avLst/>
                <a:gdLst/>
                <a:ahLst/>
                <a:cxnLst/>
                <a:pathLst>
                  <a:path w="283161" h="220207">
                    <a:moveTo>
                      <a:pt x="0" y="220207"/>
                    </a:moveTo>
                    <a:lnTo>
                      <a:pt x="1124" y="168319"/>
                    </a:lnTo>
                    <a:lnTo>
                      <a:pt x="283161" y="0"/>
                    </a:lnTo>
                    <a:lnTo>
                      <a:pt x="283161" y="31639"/>
                    </a:lnTo>
                    <a:lnTo>
                      <a:pt x="217499" y="73656"/>
                    </a:lnTo>
                    <a:lnTo>
                      <a:pt x="214778" y="85916"/>
                    </a:lnTo>
                    <a:lnTo>
                      <a:pt x="0" y="220207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3339" name=""/>
              <p:cNvSpPr/>
              <p:nvPr/>
            </p:nvSpPr>
            <p:spPr>
              <a:xfrm>
                <a:off x="6261046" y="6225125"/>
                <a:ext cx="12844" cy="28482"/>
              </a:xfrm>
              <a:custGeom>
                <a:avLst/>
                <a:gdLst/>
                <a:ahLst/>
                <a:cxnLst/>
                <a:pathLst>
                  <a:path w="12844" h="28482">
                    <a:moveTo>
                      <a:pt x="0" y="28482"/>
                    </a:moveTo>
                    <a:lnTo>
                      <a:pt x="0" y="8590"/>
                    </a:lnTo>
                    <a:lnTo>
                      <a:pt x="12844" y="0"/>
                    </a:lnTo>
                    <a:lnTo>
                      <a:pt x="12042" y="21701"/>
                    </a:lnTo>
                    <a:lnTo>
                      <a:pt x="0" y="28482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047" name=""/>
              <p:cNvSpPr/>
              <p:nvPr/>
            </p:nvSpPr>
            <p:spPr>
              <a:xfrm>
                <a:off x="6293960" y="6183610"/>
                <a:ext cx="23289" cy="39708"/>
              </a:xfrm>
              <a:custGeom>
                <a:avLst/>
                <a:gdLst/>
                <a:ahLst/>
                <a:cxnLst/>
                <a:pathLst>
                  <a:path w="23289" h="39708">
                    <a:moveTo>
                      <a:pt x="0" y="14844"/>
                    </a:moveTo>
                    <a:lnTo>
                      <a:pt x="23289" y="0"/>
                    </a:lnTo>
                    <a:lnTo>
                      <a:pt x="22478" y="26598"/>
                    </a:lnTo>
                    <a:lnTo>
                      <a:pt x="0" y="39708"/>
                    </a:lnTo>
                    <a:lnTo>
                      <a:pt x="0" y="14844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3343" name=""/>
              <p:cNvSpPr/>
              <p:nvPr/>
            </p:nvSpPr>
            <p:spPr>
              <a:xfrm>
                <a:off x="6327697" y="6165219"/>
                <a:ext cx="22224" cy="36849"/>
              </a:xfrm>
              <a:custGeom>
                <a:avLst/>
                <a:gdLst/>
                <a:ahLst/>
                <a:cxnLst/>
                <a:pathLst>
                  <a:path w="22224" h="36849">
                    <a:moveTo>
                      <a:pt x="456" y="13791"/>
                    </a:moveTo>
                    <a:lnTo>
                      <a:pt x="0" y="36849"/>
                    </a:lnTo>
                    <a:lnTo>
                      <a:pt x="22224" y="22985"/>
                    </a:lnTo>
                    <a:lnTo>
                      <a:pt x="22224" y="0"/>
                    </a:lnTo>
                    <a:lnTo>
                      <a:pt x="456" y="13791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3345" name=""/>
              <p:cNvSpPr/>
              <p:nvPr/>
            </p:nvSpPr>
            <p:spPr>
              <a:xfrm>
                <a:off x="6173958" y="6264463"/>
                <a:ext cx="15655" cy="32099"/>
              </a:xfrm>
              <a:custGeom>
                <a:avLst/>
                <a:gdLst/>
                <a:ahLst/>
                <a:cxnLst/>
                <a:pathLst>
                  <a:path w="15655" h="32099">
                    <a:moveTo>
                      <a:pt x="457" y="9557"/>
                    </a:moveTo>
                    <a:lnTo>
                      <a:pt x="0" y="32099"/>
                    </a:lnTo>
                    <a:lnTo>
                      <a:pt x="15423" y="23348"/>
                    </a:lnTo>
                    <a:lnTo>
                      <a:pt x="15655" y="0"/>
                    </a:lnTo>
                    <a:lnTo>
                      <a:pt x="457" y="9557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050" name=""/>
              <p:cNvSpPr/>
              <p:nvPr/>
            </p:nvSpPr>
            <p:spPr>
              <a:xfrm>
                <a:off x="5405209" y="5919055"/>
                <a:ext cx="985097" cy="225085"/>
              </a:xfrm>
              <a:custGeom>
                <a:avLst/>
                <a:gdLst/>
                <a:ahLst/>
                <a:cxnLst/>
                <a:pathLst>
                  <a:path w="985097" h="225085">
                    <a:moveTo>
                      <a:pt x="0" y="72888"/>
                    </a:moveTo>
                    <a:lnTo>
                      <a:pt x="208785" y="0"/>
                    </a:lnTo>
                    <a:lnTo>
                      <a:pt x="985097" y="127491"/>
                    </a:lnTo>
                    <a:lnTo>
                      <a:pt x="805630" y="225085"/>
                    </a:lnTo>
                    <a:lnTo>
                      <a:pt x="0" y="72888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51" name=""/>
              <p:cNvSpPr/>
              <p:nvPr/>
            </p:nvSpPr>
            <p:spPr>
              <a:xfrm>
                <a:off x="5421966" y="5922829"/>
                <a:ext cx="959242" cy="216853"/>
              </a:xfrm>
              <a:custGeom>
                <a:avLst/>
                <a:gdLst/>
                <a:ahLst/>
                <a:cxnLst/>
                <a:pathLst>
                  <a:path w="959242" h="216853">
                    <a:moveTo>
                      <a:pt x="111294" y="28425"/>
                    </a:moveTo>
                    <a:lnTo>
                      <a:pt x="146196" y="34522"/>
                    </a:lnTo>
                    <a:lnTo>
                      <a:pt x="172710" y="24967"/>
                    </a:lnTo>
                    <a:lnTo>
                      <a:pt x="139546" y="18395"/>
                    </a:lnTo>
                    <a:lnTo>
                      <a:pt x="111294" y="28425"/>
                    </a:lnTo>
                    <a:close/>
                  </a:path>
                  <a:path w="959242" h="216853">
                    <a:moveTo>
                      <a:pt x="818573" y="175191"/>
                    </a:moveTo>
                    <a:lnTo>
                      <a:pt x="842042" y="162404"/>
                    </a:lnTo>
                    <a:lnTo>
                      <a:pt x="875338" y="169224"/>
                    </a:lnTo>
                    <a:lnTo>
                      <a:pt x="851876" y="181158"/>
                    </a:lnTo>
                    <a:lnTo>
                      <a:pt x="818573" y="175191"/>
                    </a:lnTo>
                    <a:close/>
                  </a:path>
                  <a:path w="959242" h="216853">
                    <a:moveTo>
                      <a:pt x="576900" y="175413"/>
                    </a:moveTo>
                    <a:lnTo>
                      <a:pt x="603875" y="161245"/>
                    </a:lnTo>
                    <a:lnTo>
                      <a:pt x="652443" y="169835"/>
                    </a:lnTo>
                    <a:lnTo>
                      <a:pt x="628360" y="185658"/>
                    </a:lnTo>
                    <a:lnTo>
                      <a:pt x="576900" y="175413"/>
                    </a:lnTo>
                    <a:close/>
                  </a:path>
                  <a:path w="959242" h="216853">
                    <a:moveTo>
                      <a:pt x="406820" y="65155"/>
                    </a:moveTo>
                    <a:lnTo>
                      <a:pt x="442959" y="71314"/>
                    </a:lnTo>
                    <a:lnTo>
                      <a:pt x="421033" y="83203"/>
                    </a:lnTo>
                    <a:lnTo>
                      <a:pt x="385111" y="77090"/>
                    </a:lnTo>
                    <a:lnTo>
                      <a:pt x="406820" y="65155"/>
                    </a:lnTo>
                    <a:close/>
                  </a:path>
                  <a:path w="959242" h="216853">
                    <a:moveTo>
                      <a:pt x="464193" y="90771"/>
                    </a:moveTo>
                    <a:lnTo>
                      <a:pt x="487196" y="79418"/>
                    </a:lnTo>
                    <a:lnTo>
                      <a:pt x="447654" y="72723"/>
                    </a:lnTo>
                    <a:lnTo>
                      <a:pt x="425944" y="84367"/>
                    </a:lnTo>
                    <a:lnTo>
                      <a:pt x="464193" y="90771"/>
                    </a:lnTo>
                    <a:close/>
                  </a:path>
                  <a:path w="959242" h="216853">
                    <a:moveTo>
                      <a:pt x="470654" y="91644"/>
                    </a:moveTo>
                    <a:lnTo>
                      <a:pt x="492363" y="80001"/>
                    </a:lnTo>
                    <a:lnTo>
                      <a:pt x="533715" y="87278"/>
                    </a:lnTo>
                    <a:lnTo>
                      <a:pt x="509937" y="99211"/>
                    </a:lnTo>
                    <a:lnTo>
                      <a:pt x="470654" y="91644"/>
                    </a:lnTo>
                    <a:close/>
                  </a:path>
                  <a:path w="959242" h="216853">
                    <a:moveTo>
                      <a:pt x="209559" y="27734"/>
                    </a:moveTo>
                    <a:lnTo>
                      <a:pt x="230748" y="20471"/>
                    </a:lnTo>
                    <a:lnTo>
                      <a:pt x="260535" y="24967"/>
                    </a:lnTo>
                    <a:lnTo>
                      <a:pt x="238118" y="32922"/>
                    </a:lnTo>
                    <a:lnTo>
                      <a:pt x="209559" y="27734"/>
                    </a:lnTo>
                    <a:close/>
                  </a:path>
                  <a:path w="959242" h="216853">
                    <a:moveTo>
                      <a:pt x="293731" y="27639"/>
                    </a:moveTo>
                    <a:lnTo>
                      <a:pt x="314936" y="19763"/>
                    </a:lnTo>
                    <a:lnTo>
                      <a:pt x="344856" y="24250"/>
                    </a:lnTo>
                    <a:lnTo>
                      <a:pt x="322807" y="33310"/>
                    </a:lnTo>
                    <a:lnTo>
                      <a:pt x="293731" y="27639"/>
                    </a:lnTo>
                    <a:close/>
                  </a:path>
                  <a:path w="959242" h="216853">
                    <a:moveTo>
                      <a:pt x="421143" y="36879"/>
                    </a:moveTo>
                    <a:lnTo>
                      <a:pt x="387940" y="31388"/>
                    </a:lnTo>
                    <a:lnTo>
                      <a:pt x="366144" y="40173"/>
                    </a:lnTo>
                    <a:lnTo>
                      <a:pt x="400359" y="45664"/>
                    </a:lnTo>
                    <a:lnTo>
                      <a:pt x="421143" y="36879"/>
                    </a:lnTo>
                    <a:close/>
                  </a:path>
                  <a:path w="959242" h="216853">
                    <a:moveTo>
                      <a:pt x="254045" y="21404"/>
                    </a:moveTo>
                    <a:lnTo>
                      <a:pt x="277675" y="13528"/>
                    </a:lnTo>
                    <a:lnTo>
                      <a:pt x="309786" y="18451"/>
                    </a:lnTo>
                    <a:lnTo>
                      <a:pt x="288279" y="27311"/>
                    </a:lnTo>
                    <a:lnTo>
                      <a:pt x="254045" y="21404"/>
                    </a:lnTo>
                    <a:close/>
                  </a:path>
                  <a:path w="959242" h="216853">
                    <a:moveTo>
                      <a:pt x="220115" y="15169"/>
                    </a:moveTo>
                    <a:lnTo>
                      <a:pt x="241322" y="8278"/>
                    </a:lnTo>
                    <a:lnTo>
                      <a:pt x="272222" y="12872"/>
                    </a:lnTo>
                    <a:lnTo>
                      <a:pt x="248895" y="20748"/>
                    </a:lnTo>
                    <a:lnTo>
                      <a:pt x="220115" y="15169"/>
                    </a:lnTo>
                    <a:close/>
                  </a:path>
                  <a:path w="959242" h="216853">
                    <a:moveTo>
                      <a:pt x="405682" y="46488"/>
                    </a:moveTo>
                    <a:lnTo>
                      <a:pt x="427984" y="37703"/>
                    </a:lnTo>
                    <a:lnTo>
                      <a:pt x="462199" y="43194"/>
                    </a:lnTo>
                    <a:lnTo>
                      <a:pt x="440149" y="52528"/>
                    </a:lnTo>
                    <a:lnTo>
                      <a:pt x="405682" y="46488"/>
                    </a:lnTo>
                    <a:close/>
                  </a:path>
                  <a:path w="959242" h="216853">
                    <a:moveTo>
                      <a:pt x="466761" y="44566"/>
                    </a:moveTo>
                    <a:lnTo>
                      <a:pt x="503257" y="50057"/>
                    </a:lnTo>
                    <a:lnTo>
                      <a:pt x="482475" y="59666"/>
                    </a:lnTo>
                    <a:lnTo>
                      <a:pt x="445472" y="53352"/>
                    </a:lnTo>
                    <a:lnTo>
                      <a:pt x="466761" y="44566"/>
                    </a:lnTo>
                    <a:close/>
                  </a:path>
                  <a:path w="959242" h="216853">
                    <a:moveTo>
                      <a:pt x="527840" y="67078"/>
                    </a:moveTo>
                    <a:lnTo>
                      <a:pt x="550397" y="57469"/>
                    </a:lnTo>
                    <a:lnTo>
                      <a:pt x="507819" y="51430"/>
                    </a:lnTo>
                    <a:lnTo>
                      <a:pt x="488555" y="60489"/>
                    </a:lnTo>
                    <a:lnTo>
                      <a:pt x="527840" y="67078"/>
                    </a:lnTo>
                    <a:close/>
                  </a:path>
                  <a:path w="959242" h="216853">
                    <a:moveTo>
                      <a:pt x="532908" y="67902"/>
                    </a:moveTo>
                    <a:lnTo>
                      <a:pt x="554451" y="58842"/>
                    </a:lnTo>
                    <a:lnTo>
                      <a:pt x="594748" y="65156"/>
                    </a:lnTo>
                    <a:lnTo>
                      <a:pt x="573966" y="74765"/>
                    </a:lnTo>
                    <a:lnTo>
                      <a:pt x="532908" y="67902"/>
                    </a:lnTo>
                    <a:close/>
                  </a:path>
                  <a:path w="959242" h="216853">
                    <a:moveTo>
                      <a:pt x="578529" y="75863"/>
                    </a:moveTo>
                    <a:lnTo>
                      <a:pt x="600071" y="66255"/>
                    </a:lnTo>
                    <a:lnTo>
                      <a:pt x="637582" y="71745"/>
                    </a:lnTo>
                    <a:lnTo>
                      <a:pt x="617305" y="82452"/>
                    </a:lnTo>
                    <a:lnTo>
                      <a:pt x="578529" y="75863"/>
                    </a:lnTo>
                    <a:close/>
                  </a:path>
                  <a:path w="959242" h="216853">
                    <a:moveTo>
                      <a:pt x="622628" y="83001"/>
                    </a:moveTo>
                    <a:lnTo>
                      <a:pt x="642145" y="73118"/>
                    </a:lnTo>
                    <a:lnTo>
                      <a:pt x="681934" y="78883"/>
                    </a:lnTo>
                    <a:lnTo>
                      <a:pt x="661658" y="89590"/>
                    </a:lnTo>
                    <a:lnTo>
                      <a:pt x="622628" y="83001"/>
                    </a:lnTo>
                    <a:close/>
                  </a:path>
                  <a:path w="959242" h="216853">
                    <a:moveTo>
                      <a:pt x="686243" y="80255"/>
                    </a:moveTo>
                    <a:lnTo>
                      <a:pt x="725526" y="86570"/>
                    </a:lnTo>
                    <a:lnTo>
                      <a:pt x="704078" y="96565"/>
                    </a:lnTo>
                    <a:lnTo>
                      <a:pt x="666219" y="90413"/>
                    </a:lnTo>
                    <a:lnTo>
                      <a:pt x="686243" y="80255"/>
                    </a:lnTo>
                    <a:close/>
                  </a:path>
                  <a:path w="959242" h="216853">
                    <a:moveTo>
                      <a:pt x="327619" y="34409"/>
                    </a:moveTo>
                    <a:lnTo>
                      <a:pt x="349415" y="25623"/>
                    </a:lnTo>
                    <a:lnTo>
                      <a:pt x="382111" y="30565"/>
                    </a:lnTo>
                    <a:lnTo>
                      <a:pt x="359808" y="39624"/>
                    </a:lnTo>
                    <a:lnTo>
                      <a:pt x="327619" y="34409"/>
                    </a:lnTo>
                    <a:close/>
                  </a:path>
                  <a:path w="959242" h="216853">
                    <a:moveTo>
                      <a:pt x="144990" y="94302"/>
                    </a:moveTo>
                    <a:lnTo>
                      <a:pt x="170810" y="80454"/>
                    </a:lnTo>
                    <a:lnTo>
                      <a:pt x="438561" y="129427"/>
                    </a:lnTo>
                    <a:lnTo>
                      <a:pt x="411662" y="145658"/>
                    </a:lnTo>
                    <a:lnTo>
                      <a:pt x="144990" y="94302"/>
                    </a:lnTo>
                    <a:close/>
                  </a:path>
                  <a:path w="959242" h="216853">
                    <a:moveTo>
                      <a:pt x="463538" y="155396"/>
                    </a:moveTo>
                    <a:lnTo>
                      <a:pt x="491401" y="140248"/>
                    </a:lnTo>
                    <a:lnTo>
                      <a:pt x="444013" y="131274"/>
                    </a:lnTo>
                    <a:lnTo>
                      <a:pt x="419224" y="146204"/>
                    </a:lnTo>
                    <a:lnTo>
                      <a:pt x="463538" y="155396"/>
                    </a:lnTo>
                    <a:close/>
                  </a:path>
                  <a:path w="959242" h="216853">
                    <a:moveTo>
                      <a:pt x="137708" y="93424"/>
                    </a:moveTo>
                    <a:lnTo>
                      <a:pt x="164307" y="79396"/>
                    </a:lnTo>
                    <a:lnTo>
                      <a:pt x="120146" y="72048"/>
                    </a:lnTo>
                    <a:lnTo>
                      <a:pt x="94264" y="85115"/>
                    </a:lnTo>
                    <a:lnTo>
                      <a:pt x="137708" y="93424"/>
                    </a:lnTo>
                    <a:close/>
                  </a:path>
                  <a:path w="959242" h="216853">
                    <a:moveTo>
                      <a:pt x="86068" y="83730"/>
                    </a:moveTo>
                    <a:lnTo>
                      <a:pt x="114347" y="69882"/>
                    </a:lnTo>
                    <a:lnTo>
                      <a:pt x="77051" y="64342"/>
                    </a:lnTo>
                    <a:lnTo>
                      <a:pt x="45083" y="76344"/>
                    </a:lnTo>
                    <a:lnTo>
                      <a:pt x="86068" y="83730"/>
                    </a:lnTo>
                    <a:close/>
                  </a:path>
                  <a:path w="959242" h="216853">
                    <a:moveTo>
                      <a:pt x="36067" y="74497"/>
                    </a:moveTo>
                    <a:lnTo>
                      <a:pt x="68035" y="62496"/>
                    </a:lnTo>
                    <a:lnTo>
                      <a:pt x="32788" y="56957"/>
                    </a:lnTo>
                    <a:lnTo>
                      <a:pt x="0" y="68035"/>
                    </a:lnTo>
                    <a:lnTo>
                      <a:pt x="36067" y="74497"/>
                    </a:lnTo>
                    <a:close/>
                  </a:path>
                  <a:path w="959242" h="216853">
                    <a:moveTo>
                      <a:pt x="41645" y="52396"/>
                    </a:moveTo>
                    <a:lnTo>
                      <a:pt x="112329" y="65816"/>
                    </a:lnTo>
                    <a:lnTo>
                      <a:pt x="132881" y="54243"/>
                    </a:lnTo>
                    <a:lnTo>
                      <a:pt x="69279" y="43206"/>
                    </a:lnTo>
                    <a:lnTo>
                      <a:pt x="41645" y="52396"/>
                    </a:lnTo>
                    <a:close/>
                  </a:path>
                  <a:path w="959242" h="216853">
                    <a:moveTo>
                      <a:pt x="75849" y="40643"/>
                    </a:moveTo>
                    <a:lnTo>
                      <a:pt x="122570" y="48509"/>
                    </a:lnTo>
                    <a:lnTo>
                      <a:pt x="147524" y="38329"/>
                    </a:lnTo>
                    <a:lnTo>
                      <a:pt x="106164" y="30806"/>
                    </a:lnTo>
                    <a:lnTo>
                      <a:pt x="75849" y="40643"/>
                    </a:lnTo>
                    <a:close/>
                  </a:path>
                  <a:path w="959242" h="216853">
                    <a:moveTo>
                      <a:pt x="144698" y="16050"/>
                    </a:moveTo>
                    <a:lnTo>
                      <a:pt x="166569" y="8712"/>
                    </a:lnTo>
                    <a:lnTo>
                      <a:pt x="195307" y="13735"/>
                    </a:lnTo>
                    <a:lnTo>
                      <a:pt x="173214" y="21547"/>
                    </a:lnTo>
                    <a:lnTo>
                      <a:pt x="144698" y="16050"/>
                    </a:lnTo>
                    <a:close/>
                  </a:path>
                  <a:path w="959242" h="216853">
                    <a:moveTo>
                      <a:pt x="218964" y="4496"/>
                    </a:moveTo>
                    <a:lnTo>
                      <a:pt x="190098" y="0"/>
                    </a:lnTo>
                    <a:lnTo>
                      <a:pt x="172595" y="6571"/>
                    </a:lnTo>
                    <a:lnTo>
                      <a:pt x="201461" y="12105"/>
                    </a:lnTo>
                    <a:lnTo>
                      <a:pt x="218964" y="4496"/>
                    </a:lnTo>
                    <a:close/>
                  </a:path>
                  <a:path w="959242" h="216853">
                    <a:moveTo>
                      <a:pt x="117216" y="67112"/>
                    </a:moveTo>
                    <a:lnTo>
                      <a:pt x="138018" y="55332"/>
                    </a:lnTo>
                    <a:lnTo>
                      <a:pt x="172548" y="61814"/>
                    </a:lnTo>
                    <a:lnTo>
                      <a:pt x="151042" y="73071"/>
                    </a:lnTo>
                    <a:lnTo>
                      <a:pt x="117216" y="67112"/>
                    </a:lnTo>
                    <a:close/>
                  </a:path>
                  <a:path w="959242" h="216853">
                    <a:moveTo>
                      <a:pt x="248878" y="75460"/>
                    </a:moveTo>
                    <a:lnTo>
                      <a:pt x="217982" y="70001"/>
                    </a:lnTo>
                    <a:lnTo>
                      <a:pt x="196174" y="81259"/>
                    </a:lnTo>
                    <a:lnTo>
                      <a:pt x="229917" y="86993"/>
                    </a:lnTo>
                    <a:lnTo>
                      <a:pt x="248878" y="75460"/>
                    </a:lnTo>
                    <a:close/>
                  </a:path>
                  <a:path w="959242" h="216853">
                    <a:moveTo>
                      <a:pt x="234823" y="88029"/>
                    </a:moveTo>
                    <a:lnTo>
                      <a:pt x="254330" y="76824"/>
                    </a:lnTo>
                    <a:lnTo>
                      <a:pt x="288558" y="83307"/>
                    </a:lnTo>
                    <a:lnTo>
                      <a:pt x="270387" y="94244"/>
                    </a:lnTo>
                    <a:lnTo>
                      <a:pt x="234823" y="88029"/>
                    </a:lnTo>
                    <a:close/>
                  </a:path>
                  <a:path w="959242" h="216853">
                    <a:moveTo>
                      <a:pt x="294011" y="84671"/>
                    </a:moveTo>
                    <a:lnTo>
                      <a:pt x="329559" y="90100"/>
                    </a:lnTo>
                    <a:lnTo>
                      <a:pt x="311164" y="101841"/>
                    </a:lnTo>
                    <a:lnTo>
                      <a:pt x="274680" y="95625"/>
                    </a:lnTo>
                    <a:lnTo>
                      <a:pt x="294011" y="84671"/>
                    </a:lnTo>
                    <a:close/>
                  </a:path>
                  <a:path w="959242" h="216853">
                    <a:moveTo>
                      <a:pt x="355006" y="110129"/>
                    </a:moveTo>
                    <a:lnTo>
                      <a:pt x="374934" y="98042"/>
                    </a:lnTo>
                    <a:lnTo>
                      <a:pt x="336612" y="91826"/>
                    </a:lnTo>
                    <a:lnTo>
                      <a:pt x="316377" y="103222"/>
                    </a:lnTo>
                    <a:lnTo>
                      <a:pt x="355006" y="110129"/>
                    </a:lnTo>
                    <a:close/>
                  </a:path>
                  <a:path w="959242" h="216853">
                    <a:moveTo>
                      <a:pt x="361139" y="111855"/>
                    </a:moveTo>
                    <a:lnTo>
                      <a:pt x="380758" y="99769"/>
                    </a:lnTo>
                    <a:lnTo>
                      <a:pt x="423068" y="106675"/>
                    </a:lnTo>
                    <a:lnTo>
                      <a:pt x="401607" y="118761"/>
                    </a:lnTo>
                    <a:lnTo>
                      <a:pt x="361139" y="111855"/>
                    </a:lnTo>
                    <a:close/>
                  </a:path>
                  <a:path w="959242" h="216853">
                    <a:moveTo>
                      <a:pt x="407434" y="119797"/>
                    </a:moveTo>
                    <a:lnTo>
                      <a:pt x="428281" y="108056"/>
                    </a:lnTo>
                    <a:lnTo>
                      <a:pt x="469363" y="115308"/>
                    </a:lnTo>
                    <a:lnTo>
                      <a:pt x="447901" y="128084"/>
                    </a:lnTo>
                    <a:lnTo>
                      <a:pt x="407434" y="119797"/>
                    </a:lnTo>
                    <a:close/>
                  </a:path>
                  <a:path w="959242" h="216853">
                    <a:moveTo>
                      <a:pt x="469302" y="156479"/>
                    </a:moveTo>
                    <a:lnTo>
                      <a:pt x="498125" y="141330"/>
                    </a:lnTo>
                    <a:lnTo>
                      <a:pt x="546160" y="149986"/>
                    </a:lnTo>
                    <a:lnTo>
                      <a:pt x="520222" y="165134"/>
                    </a:lnTo>
                    <a:lnTo>
                      <a:pt x="469302" y="156479"/>
                    </a:lnTo>
                    <a:close/>
                  </a:path>
                  <a:path w="959242" h="216853">
                    <a:moveTo>
                      <a:pt x="550964" y="151068"/>
                    </a:moveTo>
                    <a:lnTo>
                      <a:pt x="597855" y="159889"/>
                    </a:lnTo>
                    <a:lnTo>
                      <a:pt x="570558" y="174808"/>
                    </a:lnTo>
                    <a:lnTo>
                      <a:pt x="525023" y="166217"/>
                    </a:lnTo>
                    <a:lnTo>
                      <a:pt x="550964" y="151068"/>
                    </a:lnTo>
                    <a:close/>
                  </a:path>
                  <a:path w="959242" h="216853">
                    <a:moveTo>
                      <a:pt x="669303" y="193796"/>
                    </a:moveTo>
                    <a:lnTo>
                      <a:pt x="694995" y="177069"/>
                    </a:lnTo>
                    <a:lnTo>
                      <a:pt x="658467" y="171192"/>
                    </a:lnTo>
                    <a:lnTo>
                      <a:pt x="633979" y="187015"/>
                    </a:lnTo>
                    <a:lnTo>
                      <a:pt x="669303" y="193796"/>
                    </a:lnTo>
                    <a:close/>
                  </a:path>
                  <a:path w="959242" h="216853">
                    <a:moveTo>
                      <a:pt x="707439" y="201030"/>
                    </a:moveTo>
                    <a:lnTo>
                      <a:pt x="735938" y="185207"/>
                    </a:lnTo>
                    <a:lnTo>
                      <a:pt x="699811" y="178425"/>
                    </a:lnTo>
                    <a:lnTo>
                      <a:pt x="674521" y="194701"/>
                    </a:lnTo>
                    <a:lnTo>
                      <a:pt x="707439" y="201030"/>
                    </a:lnTo>
                    <a:close/>
                  </a:path>
                  <a:path w="959242" h="216853">
                    <a:moveTo>
                      <a:pt x="741557" y="186563"/>
                    </a:moveTo>
                    <a:lnTo>
                      <a:pt x="776880" y="191988"/>
                    </a:lnTo>
                    <a:lnTo>
                      <a:pt x="747981" y="208716"/>
                    </a:lnTo>
                    <a:lnTo>
                      <a:pt x="713781" y="202266"/>
                    </a:lnTo>
                    <a:lnTo>
                      <a:pt x="741557" y="186563"/>
                    </a:lnTo>
                    <a:close/>
                  </a:path>
                  <a:path w="959242" h="216853">
                    <a:moveTo>
                      <a:pt x="703534" y="174338"/>
                    </a:moveTo>
                    <a:lnTo>
                      <a:pt x="740618" y="181158"/>
                    </a:lnTo>
                    <a:lnTo>
                      <a:pt x="765594" y="168371"/>
                    </a:lnTo>
                    <a:lnTo>
                      <a:pt x="726995" y="161552"/>
                    </a:lnTo>
                    <a:lnTo>
                      <a:pt x="703534" y="174338"/>
                    </a:lnTo>
                    <a:close/>
                  </a:path>
                  <a:path w="959242" h="216853">
                    <a:moveTo>
                      <a:pt x="677333" y="153560"/>
                    </a:moveTo>
                    <a:lnTo>
                      <a:pt x="656458" y="166218"/>
                    </a:lnTo>
                    <a:lnTo>
                      <a:pt x="542638" y="145349"/>
                    </a:lnTo>
                    <a:lnTo>
                      <a:pt x="562260" y="132573"/>
                    </a:lnTo>
                    <a:lnTo>
                      <a:pt x="677333" y="153560"/>
                    </a:lnTo>
                    <a:close/>
                  </a:path>
                  <a:path w="959242" h="216853">
                    <a:moveTo>
                      <a:pt x="598256" y="134572"/>
                    </a:moveTo>
                    <a:lnTo>
                      <a:pt x="676738" y="149726"/>
                    </a:lnTo>
                    <a:lnTo>
                      <a:pt x="727754" y="120634"/>
                    </a:lnTo>
                    <a:lnTo>
                      <a:pt x="675395" y="112019"/>
                    </a:lnTo>
                    <a:lnTo>
                      <a:pt x="648980" y="127447"/>
                    </a:lnTo>
                    <a:lnTo>
                      <a:pt x="617708" y="122207"/>
                    </a:lnTo>
                    <a:lnTo>
                      <a:pt x="598256" y="134572"/>
                    </a:lnTo>
                    <a:close/>
                  </a:path>
                  <a:path w="959242" h="216853">
                    <a:moveTo>
                      <a:pt x="754802" y="210072"/>
                    </a:moveTo>
                    <a:lnTo>
                      <a:pt x="782504" y="193796"/>
                    </a:lnTo>
                    <a:lnTo>
                      <a:pt x="816620" y="200578"/>
                    </a:lnTo>
                    <a:lnTo>
                      <a:pt x="789328" y="216853"/>
                    </a:lnTo>
                    <a:lnTo>
                      <a:pt x="754802" y="210072"/>
                    </a:lnTo>
                    <a:close/>
                  </a:path>
                  <a:path w="959242" h="216853">
                    <a:moveTo>
                      <a:pt x="787170" y="190534"/>
                    </a:moveTo>
                    <a:lnTo>
                      <a:pt x="813276" y="177748"/>
                    </a:lnTo>
                    <a:lnTo>
                      <a:pt x="847712" y="183716"/>
                    </a:lnTo>
                    <a:lnTo>
                      <a:pt x="822738" y="196502"/>
                    </a:lnTo>
                    <a:lnTo>
                      <a:pt x="787170" y="190534"/>
                    </a:lnTo>
                    <a:close/>
                  </a:path>
                  <a:path w="959242" h="216853">
                    <a:moveTo>
                      <a:pt x="847339" y="159847"/>
                    </a:moveTo>
                    <a:lnTo>
                      <a:pt x="879130" y="166666"/>
                    </a:lnTo>
                    <a:lnTo>
                      <a:pt x="904864" y="152175"/>
                    </a:lnTo>
                    <a:lnTo>
                      <a:pt x="872313" y="147060"/>
                    </a:lnTo>
                    <a:lnTo>
                      <a:pt x="847339" y="159847"/>
                    </a:lnTo>
                    <a:close/>
                  </a:path>
                  <a:path w="959242" h="216853">
                    <a:moveTo>
                      <a:pt x="772411" y="166666"/>
                    </a:moveTo>
                    <a:lnTo>
                      <a:pt x="810251" y="174338"/>
                    </a:lnTo>
                    <a:lnTo>
                      <a:pt x="834472" y="160699"/>
                    </a:lnTo>
                    <a:lnTo>
                      <a:pt x="797384" y="153879"/>
                    </a:lnTo>
                    <a:lnTo>
                      <a:pt x="772411" y="166666"/>
                    </a:lnTo>
                    <a:close/>
                  </a:path>
                  <a:path w="959242" h="216853">
                    <a:moveTo>
                      <a:pt x="733051" y="158994"/>
                    </a:moveTo>
                    <a:lnTo>
                      <a:pt x="768626" y="164961"/>
                    </a:lnTo>
                    <a:lnTo>
                      <a:pt x="791327" y="153027"/>
                    </a:lnTo>
                    <a:lnTo>
                      <a:pt x="754244" y="147060"/>
                    </a:lnTo>
                    <a:lnTo>
                      <a:pt x="733051" y="158994"/>
                    </a:lnTo>
                    <a:close/>
                  </a:path>
                  <a:path w="959242" h="216853">
                    <a:moveTo>
                      <a:pt x="725482" y="157290"/>
                    </a:moveTo>
                    <a:lnTo>
                      <a:pt x="748189" y="145355"/>
                    </a:lnTo>
                    <a:lnTo>
                      <a:pt x="706561" y="138535"/>
                    </a:lnTo>
                    <a:lnTo>
                      <a:pt x="683853" y="150469"/>
                    </a:lnTo>
                    <a:lnTo>
                      <a:pt x="725482" y="157290"/>
                    </a:lnTo>
                    <a:close/>
                  </a:path>
                  <a:path w="959242" h="216853">
                    <a:moveTo>
                      <a:pt x="738347" y="119782"/>
                    </a:moveTo>
                    <a:lnTo>
                      <a:pt x="759540" y="108700"/>
                    </a:lnTo>
                    <a:lnTo>
                      <a:pt x="801169" y="116372"/>
                    </a:lnTo>
                    <a:lnTo>
                      <a:pt x="778460" y="125749"/>
                    </a:lnTo>
                    <a:lnTo>
                      <a:pt x="738347" y="119782"/>
                    </a:lnTo>
                    <a:close/>
                  </a:path>
                  <a:path w="959242" h="216853">
                    <a:moveTo>
                      <a:pt x="797384" y="150470"/>
                    </a:moveTo>
                    <a:lnTo>
                      <a:pt x="820093" y="138536"/>
                    </a:lnTo>
                    <a:lnTo>
                      <a:pt x="780733" y="130864"/>
                    </a:lnTo>
                    <a:lnTo>
                      <a:pt x="758786" y="143651"/>
                    </a:lnTo>
                    <a:lnTo>
                      <a:pt x="797384" y="150470"/>
                    </a:lnTo>
                    <a:close/>
                  </a:path>
                  <a:path w="959242" h="216853">
                    <a:moveTo>
                      <a:pt x="803442" y="151322"/>
                    </a:moveTo>
                    <a:lnTo>
                      <a:pt x="825390" y="138536"/>
                    </a:lnTo>
                    <a:lnTo>
                      <a:pt x="865503" y="145355"/>
                    </a:lnTo>
                    <a:lnTo>
                      <a:pt x="842042" y="158142"/>
                    </a:lnTo>
                    <a:lnTo>
                      <a:pt x="803442" y="151322"/>
                    </a:lnTo>
                    <a:close/>
                  </a:path>
                  <a:path w="959242" h="216853">
                    <a:moveTo>
                      <a:pt x="832200" y="135978"/>
                    </a:moveTo>
                    <a:lnTo>
                      <a:pt x="854149" y="124896"/>
                    </a:lnTo>
                    <a:lnTo>
                      <a:pt x="891237" y="130864"/>
                    </a:lnTo>
                    <a:lnTo>
                      <a:pt x="871560" y="142798"/>
                    </a:lnTo>
                    <a:lnTo>
                      <a:pt x="832200" y="135978"/>
                    </a:lnTo>
                    <a:close/>
                  </a:path>
                  <a:path w="959242" h="216853">
                    <a:moveTo>
                      <a:pt x="826143" y="135126"/>
                    </a:moveTo>
                    <a:lnTo>
                      <a:pt x="848852" y="123191"/>
                    </a:lnTo>
                    <a:lnTo>
                      <a:pt x="807979" y="117225"/>
                    </a:lnTo>
                    <a:lnTo>
                      <a:pt x="785270" y="126602"/>
                    </a:lnTo>
                    <a:lnTo>
                      <a:pt x="826143" y="135126"/>
                    </a:lnTo>
                    <a:close/>
                  </a:path>
                  <a:path w="959242" h="216853">
                    <a:moveTo>
                      <a:pt x="711857" y="134273"/>
                    </a:moveTo>
                    <a:lnTo>
                      <a:pt x="733051" y="122339"/>
                    </a:lnTo>
                    <a:lnTo>
                      <a:pt x="775436" y="130011"/>
                    </a:lnTo>
                    <a:lnTo>
                      <a:pt x="752731" y="141093"/>
                    </a:lnTo>
                    <a:lnTo>
                      <a:pt x="711857" y="134273"/>
                    </a:lnTo>
                    <a:close/>
                  </a:path>
                  <a:path w="959242" h="216853">
                    <a:moveTo>
                      <a:pt x="909401" y="150470"/>
                    </a:moveTo>
                    <a:lnTo>
                      <a:pt x="931350" y="137683"/>
                    </a:lnTo>
                    <a:lnTo>
                      <a:pt x="896534" y="132568"/>
                    </a:lnTo>
                    <a:lnTo>
                      <a:pt x="876098" y="143651"/>
                    </a:lnTo>
                    <a:lnTo>
                      <a:pt x="909401" y="150470"/>
                    </a:lnTo>
                    <a:close/>
                  </a:path>
                  <a:path w="959242" h="216853">
                    <a:moveTo>
                      <a:pt x="454033" y="128775"/>
                    </a:moveTo>
                    <a:lnTo>
                      <a:pt x="475189" y="116689"/>
                    </a:lnTo>
                    <a:lnTo>
                      <a:pt x="515660" y="123595"/>
                    </a:lnTo>
                    <a:lnTo>
                      <a:pt x="495118" y="136026"/>
                    </a:lnTo>
                    <a:lnTo>
                      <a:pt x="454033" y="128775"/>
                    </a:lnTo>
                    <a:close/>
                  </a:path>
                  <a:path w="959242" h="216853">
                    <a:moveTo>
                      <a:pt x="521177" y="124977"/>
                    </a:moveTo>
                    <a:lnTo>
                      <a:pt x="556742" y="131537"/>
                    </a:lnTo>
                    <a:lnTo>
                      <a:pt x="537427" y="143623"/>
                    </a:lnTo>
                    <a:lnTo>
                      <a:pt x="500024" y="137407"/>
                    </a:lnTo>
                    <a:lnTo>
                      <a:pt x="521177" y="124977"/>
                    </a:lnTo>
                    <a:close/>
                  </a:path>
                  <a:path w="959242" h="216853">
                    <a:moveTo>
                      <a:pt x="155889" y="74436"/>
                    </a:moveTo>
                    <a:lnTo>
                      <a:pt x="177394" y="62837"/>
                    </a:lnTo>
                    <a:lnTo>
                      <a:pt x="212833" y="68637"/>
                    </a:lnTo>
                    <a:lnTo>
                      <a:pt x="191025" y="80577"/>
                    </a:lnTo>
                    <a:lnTo>
                      <a:pt x="155889" y="74436"/>
                    </a:lnTo>
                    <a:close/>
                  </a:path>
                  <a:path w="959242" h="216853">
                    <a:moveTo>
                      <a:pt x="171158" y="57715"/>
                    </a:moveTo>
                    <a:lnTo>
                      <a:pt x="192738" y="46720"/>
                    </a:lnTo>
                    <a:lnTo>
                      <a:pt x="225621" y="51928"/>
                    </a:lnTo>
                    <a:lnTo>
                      <a:pt x="203270" y="63213"/>
                    </a:lnTo>
                    <a:lnTo>
                      <a:pt x="171158" y="57715"/>
                    </a:lnTo>
                    <a:close/>
                  </a:path>
                  <a:path w="959242" h="216853">
                    <a:moveTo>
                      <a:pt x="303720" y="65816"/>
                    </a:moveTo>
                    <a:lnTo>
                      <a:pt x="271093" y="60030"/>
                    </a:lnTo>
                    <a:lnTo>
                      <a:pt x="248743" y="71603"/>
                    </a:lnTo>
                    <a:lnTo>
                      <a:pt x="282395" y="77101"/>
                    </a:lnTo>
                    <a:lnTo>
                      <a:pt x="303720" y="65816"/>
                    </a:lnTo>
                    <a:close/>
                  </a:path>
                  <a:path w="959242" h="216853">
                    <a:moveTo>
                      <a:pt x="287278" y="78259"/>
                    </a:moveTo>
                    <a:lnTo>
                      <a:pt x="308343" y="66685"/>
                    </a:lnTo>
                    <a:lnTo>
                      <a:pt x="343026" y="73339"/>
                    </a:lnTo>
                    <a:lnTo>
                      <a:pt x="323599" y="83861"/>
                    </a:lnTo>
                    <a:lnTo>
                      <a:pt x="287278" y="78259"/>
                    </a:lnTo>
                    <a:close/>
                  </a:path>
                  <a:path w="959242" h="216853">
                    <a:moveTo>
                      <a:pt x="347905" y="74497"/>
                    </a:moveTo>
                    <a:lnTo>
                      <a:pt x="384128" y="80574"/>
                    </a:lnTo>
                    <a:lnTo>
                      <a:pt x="364376" y="91457"/>
                    </a:lnTo>
                    <a:lnTo>
                      <a:pt x="327891" y="85242"/>
                    </a:lnTo>
                    <a:lnTo>
                      <a:pt x="347905" y="74497"/>
                    </a:lnTo>
                    <a:close/>
                  </a:path>
                  <a:path w="959242" h="216853">
                    <a:moveTo>
                      <a:pt x="408218" y="99744"/>
                    </a:moveTo>
                    <a:lnTo>
                      <a:pt x="428572" y="88095"/>
                    </a:lnTo>
                    <a:lnTo>
                      <a:pt x="389522" y="81730"/>
                    </a:lnTo>
                    <a:lnTo>
                      <a:pt x="369586" y="92838"/>
                    </a:lnTo>
                    <a:lnTo>
                      <a:pt x="408218" y="99744"/>
                    </a:lnTo>
                    <a:close/>
                  </a:path>
                  <a:path w="959242" h="216853">
                    <a:moveTo>
                      <a:pt x="413160" y="101116"/>
                    </a:moveTo>
                    <a:lnTo>
                      <a:pt x="433970" y="89385"/>
                    </a:lnTo>
                    <a:lnTo>
                      <a:pt x="476357" y="96487"/>
                    </a:lnTo>
                    <a:lnTo>
                      <a:pt x="454818" y="108377"/>
                    </a:lnTo>
                    <a:lnTo>
                      <a:pt x="413160" y="101116"/>
                    </a:lnTo>
                    <a:close/>
                  </a:path>
                  <a:path w="959242" h="216853">
                    <a:moveTo>
                      <a:pt x="460644" y="109413"/>
                    </a:moveTo>
                    <a:lnTo>
                      <a:pt x="481236" y="97934"/>
                    </a:lnTo>
                    <a:lnTo>
                      <a:pt x="523379" y="105616"/>
                    </a:lnTo>
                    <a:lnTo>
                      <a:pt x="501115" y="117700"/>
                    </a:lnTo>
                    <a:lnTo>
                      <a:pt x="460644" y="109413"/>
                    </a:lnTo>
                    <a:close/>
                  </a:path>
                  <a:path w="959242" h="216853">
                    <a:moveTo>
                      <a:pt x="507245" y="118391"/>
                    </a:moveTo>
                    <a:lnTo>
                      <a:pt x="528765" y="106614"/>
                    </a:lnTo>
                    <a:lnTo>
                      <a:pt x="569609" y="113847"/>
                    </a:lnTo>
                    <a:lnTo>
                      <a:pt x="548329" y="125642"/>
                    </a:lnTo>
                    <a:lnTo>
                      <a:pt x="507245" y="118391"/>
                    </a:lnTo>
                    <a:close/>
                  </a:path>
                  <a:path w="959242" h="216853">
                    <a:moveTo>
                      <a:pt x="574391" y="114593"/>
                    </a:moveTo>
                    <a:lnTo>
                      <a:pt x="613573" y="121334"/>
                    </a:lnTo>
                    <a:lnTo>
                      <a:pt x="592219" y="133812"/>
                    </a:lnTo>
                    <a:lnTo>
                      <a:pt x="553234" y="127023"/>
                    </a:lnTo>
                    <a:lnTo>
                      <a:pt x="574391" y="114593"/>
                    </a:lnTo>
                    <a:close/>
                  </a:path>
                  <a:path w="959242" h="216853">
                    <a:moveTo>
                      <a:pt x="208153" y="64659"/>
                    </a:moveTo>
                    <a:lnTo>
                      <a:pt x="231273" y="53375"/>
                    </a:lnTo>
                    <a:lnTo>
                      <a:pt x="265954" y="58872"/>
                    </a:lnTo>
                    <a:lnTo>
                      <a:pt x="243604" y="70446"/>
                    </a:lnTo>
                    <a:lnTo>
                      <a:pt x="208153" y="64659"/>
                    </a:lnTo>
                    <a:close/>
                  </a:path>
                  <a:path w="959242" h="216853">
                    <a:moveTo>
                      <a:pt x="129798" y="49903"/>
                    </a:moveTo>
                    <a:lnTo>
                      <a:pt x="153946" y="39776"/>
                    </a:lnTo>
                    <a:lnTo>
                      <a:pt x="187858" y="45273"/>
                    </a:lnTo>
                    <a:lnTo>
                      <a:pt x="166020" y="56557"/>
                    </a:lnTo>
                    <a:lnTo>
                      <a:pt x="129798" y="49903"/>
                    </a:lnTo>
                    <a:close/>
                  </a:path>
                  <a:path w="959242" h="216853">
                    <a:moveTo>
                      <a:pt x="228495" y="49437"/>
                    </a:moveTo>
                    <a:lnTo>
                      <a:pt x="253047" y="38667"/>
                    </a:lnTo>
                    <a:lnTo>
                      <a:pt x="284576" y="44198"/>
                    </a:lnTo>
                    <a:lnTo>
                      <a:pt x="261834" y="54968"/>
                    </a:lnTo>
                    <a:lnTo>
                      <a:pt x="228495" y="49437"/>
                    </a:lnTo>
                    <a:close/>
                  </a:path>
                  <a:path w="959242" h="216853">
                    <a:moveTo>
                      <a:pt x="363142" y="58169"/>
                    </a:moveTo>
                    <a:lnTo>
                      <a:pt x="327995" y="52348"/>
                    </a:lnTo>
                    <a:lnTo>
                      <a:pt x="306028" y="63118"/>
                    </a:lnTo>
                    <a:lnTo>
                      <a:pt x="340400" y="68939"/>
                    </a:lnTo>
                    <a:lnTo>
                      <a:pt x="363142" y="58169"/>
                    </a:lnTo>
                    <a:close/>
                  </a:path>
                  <a:path w="959242" h="216853">
                    <a:moveTo>
                      <a:pt x="345051" y="70395"/>
                    </a:moveTo>
                    <a:lnTo>
                      <a:pt x="369088" y="59334"/>
                    </a:lnTo>
                    <a:lnTo>
                      <a:pt x="401390" y="64573"/>
                    </a:lnTo>
                    <a:lnTo>
                      <a:pt x="379425" y="75925"/>
                    </a:lnTo>
                    <a:lnTo>
                      <a:pt x="345051" y="70395"/>
                    </a:lnTo>
                    <a:close/>
                  </a:path>
                  <a:path w="959242" h="216853">
                    <a:moveTo>
                      <a:pt x="515623" y="100375"/>
                    </a:moveTo>
                    <a:lnTo>
                      <a:pt x="538883" y="88733"/>
                    </a:lnTo>
                    <a:lnTo>
                      <a:pt x="579630" y="95330"/>
                    </a:lnTo>
                    <a:lnTo>
                      <a:pt x="555941" y="107071"/>
                    </a:lnTo>
                    <a:lnTo>
                      <a:pt x="515623" y="100375"/>
                    </a:lnTo>
                    <a:close/>
                  </a:path>
                  <a:path w="959242" h="216853">
                    <a:moveTo>
                      <a:pt x="562402" y="108526"/>
                    </a:moveTo>
                    <a:lnTo>
                      <a:pt x="584627" y="96301"/>
                    </a:lnTo>
                    <a:lnTo>
                      <a:pt x="624331" y="103142"/>
                    </a:lnTo>
                    <a:lnTo>
                      <a:pt x="602716" y="114639"/>
                    </a:lnTo>
                    <a:lnTo>
                      <a:pt x="562402" y="108526"/>
                    </a:lnTo>
                    <a:close/>
                  </a:path>
                  <a:path w="959242" h="216853">
                    <a:moveTo>
                      <a:pt x="629596" y="104160"/>
                    </a:moveTo>
                    <a:lnTo>
                      <a:pt x="668879" y="110855"/>
                    </a:lnTo>
                    <a:lnTo>
                      <a:pt x="646910" y="123663"/>
                    </a:lnTo>
                    <a:lnTo>
                      <a:pt x="607368" y="116968"/>
                    </a:lnTo>
                    <a:lnTo>
                      <a:pt x="629596" y="104160"/>
                    </a:lnTo>
                    <a:close/>
                  </a:path>
                  <a:path w="959242" h="216853">
                    <a:moveTo>
                      <a:pt x="267519" y="56132"/>
                    </a:moveTo>
                    <a:lnTo>
                      <a:pt x="290005" y="45071"/>
                    </a:lnTo>
                    <a:lnTo>
                      <a:pt x="323343" y="51184"/>
                    </a:lnTo>
                    <a:lnTo>
                      <a:pt x="300600" y="61372"/>
                    </a:lnTo>
                    <a:lnTo>
                      <a:pt x="267519" y="56132"/>
                    </a:lnTo>
                    <a:close/>
                  </a:path>
                  <a:path w="959242" h="216853">
                    <a:moveTo>
                      <a:pt x="190503" y="43033"/>
                    </a:moveTo>
                    <a:lnTo>
                      <a:pt x="217381" y="32263"/>
                    </a:lnTo>
                    <a:lnTo>
                      <a:pt x="247360" y="37212"/>
                    </a:lnTo>
                    <a:lnTo>
                      <a:pt x="223584" y="47982"/>
                    </a:lnTo>
                    <a:lnTo>
                      <a:pt x="190503" y="43033"/>
                    </a:lnTo>
                    <a:close/>
                  </a:path>
                  <a:path w="959242" h="216853">
                    <a:moveTo>
                      <a:pt x="151737" y="36047"/>
                    </a:moveTo>
                    <a:lnTo>
                      <a:pt x="179159" y="26350"/>
                    </a:lnTo>
                    <a:lnTo>
                      <a:pt x="211095" y="31192"/>
                    </a:lnTo>
                    <a:lnTo>
                      <a:pt x="185334" y="41287"/>
                    </a:lnTo>
                    <a:lnTo>
                      <a:pt x="151737" y="36047"/>
                    </a:lnTo>
                    <a:close/>
                  </a:path>
                  <a:path w="959242" h="216853">
                    <a:moveTo>
                      <a:pt x="176395" y="22200"/>
                    </a:moveTo>
                    <a:lnTo>
                      <a:pt x="197584" y="14937"/>
                    </a:lnTo>
                    <a:lnTo>
                      <a:pt x="227371" y="19433"/>
                    </a:lnTo>
                    <a:lnTo>
                      <a:pt x="204954" y="27388"/>
                    </a:lnTo>
                    <a:lnTo>
                      <a:pt x="176395" y="22200"/>
                    </a:lnTo>
                    <a:close/>
                  </a:path>
                  <a:path w="959242" h="216853">
                    <a:moveTo>
                      <a:pt x="756759" y="104095"/>
                    </a:moveTo>
                    <a:lnTo>
                      <a:pt x="779319" y="94486"/>
                    </a:lnTo>
                    <a:lnTo>
                      <a:pt x="736736" y="88447"/>
                    </a:lnTo>
                    <a:lnTo>
                      <a:pt x="717476" y="97506"/>
                    </a:lnTo>
                    <a:lnTo>
                      <a:pt x="756759" y="104095"/>
                    </a:lnTo>
                    <a:close/>
                  </a:path>
                  <a:path w="959242" h="216853">
                    <a:moveTo>
                      <a:pt x="766627" y="106542"/>
                    </a:moveTo>
                    <a:lnTo>
                      <a:pt x="788173" y="97482"/>
                    </a:lnTo>
                    <a:lnTo>
                      <a:pt x="828468" y="103796"/>
                    </a:lnTo>
                    <a:lnTo>
                      <a:pt x="807690" y="113406"/>
                    </a:lnTo>
                    <a:lnTo>
                      <a:pt x="766627" y="106542"/>
                    </a:lnTo>
                    <a:close/>
                  </a:path>
                  <a:path w="959242" h="216853">
                    <a:moveTo>
                      <a:pt x="812250" y="114503"/>
                    </a:moveTo>
                    <a:lnTo>
                      <a:pt x="833796" y="104894"/>
                    </a:lnTo>
                    <a:lnTo>
                      <a:pt x="871302" y="110385"/>
                    </a:lnTo>
                    <a:lnTo>
                      <a:pt x="851025" y="121092"/>
                    </a:lnTo>
                    <a:lnTo>
                      <a:pt x="812250" y="114503"/>
                    </a:lnTo>
                    <a:close/>
                  </a:path>
                  <a:path w="959242" h="216853">
                    <a:moveTo>
                      <a:pt x="856353" y="121641"/>
                    </a:moveTo>
                    <a:lnTo>
                      <a:pt x="875870" y="111758"/>
                    </a:lnTo>
                    <a:lnTo>
                      <a:pt x="915656" y="117523"/>
                    </a:lnTo>
                    <a:lnTo>
                      <a:pt x="895379" y="128230"/>
                    </a:lnTo>
                    <a:lnTo>
                      <a:pt x="856353" y="121641"/>
                    </a:lnTo>
                    <a:close/>
                  </a:path>
                  <a:path w="959242" h="216853">
                    <a:moveTo>
                      <a:pt x="919965" y="118896"/>
                    </a:moveTo>
                    <a:lnTo>
                      <a:pt x="959242" y="125211"/>
                    </a:lnTo>
                    <a:lnTo>
                      <a:pt x="937794" y="135206"/>
                    </a:lnTo>
                    <a:lnTo>
                      <a:pt x="899939" y="129054"/>
                    </a:lnTo>
                    <a:lnTo>
                      <a:pt x="919965" y="118896"/>
                    </a:lnTo>
                    <a:close/>
                  </a:path>
                  <a:path w="959242" h="216853">
                    <a:moveTo>
                      <a:pt x="319499" y="46625"/>
                    </a:moveTo>
                    <a:lnTo>
                      <a:pt x="340827" y="38509"/>
                    </a:lnTo>
                    <a:lnTo>
                      <a:pt x="370920" y="43133"/>
                    </a:lnTo>
                    <a:lnTo>
                      <a:pt x="348741" y="52469"/>
                    </a:lnTo>
                    <a:lnTo>
                      <a:pt x="319499" y="46625"/>
                    </a:lnTo>
                    <a:close/>
                  </a:path>
                  <a:path w="959242" h="216853">
                    <a:moveTo>
                      <a:pt x="447651" y="56147"/>
                    </a:moveTo>
                    <a:lnTo>
                      <a:pt x="414255" y="50489"/>
                    </a:lnTo>
                    <a:lnTo>
                      <a:pt x="392333" y="59543"/>
                    </a:lnTo>
                    <a:lnTo>
                      <a:pt x="426748" y="65201"/>
                    </a:lnTo>
                    <a:lnTo>
                      <a:pt x="447651" y="56147"/>
                    </a:lnTo>
                    <a:close/>
                  </a:path>
                  <a:path w="959242" h="216853">
                    <a:moveTo>
                      <a:pt x="432100" y="66050"/>
                    </a:moveTo>
                    <a:lnTo>
                      <a:pt x="454532" y="56996"/>
                    </a:lnTo>
                    <a:lnTo>
                      <a:pt x="488948" y="62655"/>
                    </a:lnTo>
                    <a:lnTo>
                      <a:pt x="466769" y="72274"/>
                    </a:lnTo>
                    <a:lnTo>
                      <a:pt x="432100" y="66050"/>
                    </a:lnTo>
                    <a:close/>
                  </a:path>
                  <a:path w="959242" h="216853">
                    <a:moveTo>
                      <a:pt x="493536" y="64069"/>
                    </a:moveTo>
                    <a:lnTo>
                      <a:pt x="530243" y="69728"/>
                    </a:lnTo>
                    <a:lnTo>
                      <a:pt x="509341" y="79630"/>
                    </a:lnTo>
                    <a:lnTo>
                      <a:pt x="472121" y="73123"/>
                    </a:lnTo>
                    <a:lnTo>
                      <a:pt x="493536" y="64069"/>
                    </a:lnTo>
                    <a:close/>
                  </a:path>
                  <a:path w="959242" h="216853">
                    <a:moveTo>
                      <a:pt x="554969" y="87269"/>
                    </a:moveTo>
                    <a:lnTo>
                      <a:pt x="577656" y="77366"/>
                    </a:lnTo>
                    <a:lnTo>
                      <a:pt x="534831" y="71142"/>
                    </a:lnTo>
                    <a:lnTo>
                      <a:pt x="515459" y="80479"/>
                    </a:lnTo>
                    <a:lnTo>
                      <a:pt x="554969" y="87269"/>
                    </a:lnTo>
                    <a:close/>
                  </a:path>
                  <a:path w="959242" h="216853">
                    <a:moveTo>
                      <a:pt x="560068" y="88117"/>
                    </a:moveTo>
                    <a:lnTo>
                      <a:pt x="581737" y="78781"/>
                    </a:lnTo>
                    <a:lnTo>
                      <a:pt x="622267" y="85288"/>
                    </a:lnTo>
                    <a:lnTo>
                      <a:pt x="601362" y="95191"/>
                    </a:lnTo>
                    <a:lnTo>
                      <a:pt x="560068" y="88117"/>
                    </a:lnTo>
                    <a:close/>
                  </a:path>
                  <a:path w="959242" h="216853">
                    <a:moveTo>
                      <a:pt x="605953" y="96322"/>
                    </a:moveTo>
                    <a:lnTo>
                      <a:pt x="627619" y="86420"/>
                    </a:lnTo>
                    <a:lnTo>
                      <a:pt x="665347" y="92079"/>
                    </a:lnTo>
                    <a:lnTo>
                      <a:pt x="644953" y="103112"/>
                    </a:lnTo>
                    <a:lnTo>
                      <a:pt x="605953" y="96322"/>
                    </a:lnTo>
                    <a:close/>
                  </a:path>
                  <a:path w="959242" h="216853">
                    <a:moveTo>
                      <a:pt x="650308" y="103678"/>
                    </a:moveTo>
                    <a:lnTo>
                      <a:pt x="669936" y="93493"/>
                    </a:lnTo>
                    <a:lnTo>
                      <a:pt x="709958" y="99435"/>
                    </a:lnTo>
                    <a:lnTo>
                      <a:pt x="689565" y="110468"/>
                    </a:lnTo>
                    <a:lnTo>
                      <a:pt x="650308" y="103678"/>
                    </a:lnTo>
                    <a:close/>
                  </a:path>
                  <a:path w="959242" h="216853">
                    <a:moveTo>
                      <a:pt x="714292" y="100849"/>
                    </a:moveTo>
                    <a:lnTo>
                      <a:pt x="753803" y="107356"/>
                    </a:lnTo>
                    <a:lnTo>
                      <a:pt x="732232" y="117656"/>
                    </a:lnTo>
                    <a:lnTo>
                      <a:pt x="694154" y="111317"/>
                    </a:lnTo>
                    <a:lnTo>
                      <a:pt x="714292" y="100849"/>
                    </a:lnTo>
                    <a:close/>
                  </a:path>
                  <a:path w="959242" h="216853">
                    <a:moveTo>
                      <a:pt x="353585" y="53601"/>
                    </a:moveTo>
                    <a:lnTo>
                      <a:pt x="375508" y="44547"/>
                    </a:lnTo>
                    <a:lnTo>
                      <a:pt x="408394" y="49640"/>
                    </a:lnTo>
                    <a:lnTo>
                      <a:pt x="385961" y="58976"/>
                    </a:lnTo>
                    <a:lnTo>
                      <a:pt x="353585" y="53601"/>
                    </a:lnTo>
                    <a:close/>
                  </a:path>
                  <a:path w="959242" h="216853">
                    <a:moveTo>
                      <a:pt x="279583" y="40200"/>
                    </a:moveTo>
                    <a:lnTo>
                      <a:pt x="303352" y="32083"/>
                    </a:lnTo>
                    <a:lnTo>
                      <a:pt x="335648" y="37156"/>
                    </a:lnTo>
                    <a:lnTo>
                      <a:pt x="314015" y="46287"/>
                    </a:lnTo>
                    <a:lnTo>
                      <a:pt x="279583" y="40200"/>
                    </a:lnTo>
                    <a:close/>
                  </a:path>
                  <a:path w="959242" h="216853">
                    <a:moveTo>
                      <a:pt x="245454" y="33774"/>
                    </a:moveTo>
                    <a:lnTo>
                      <a:pt x="266784" y="26672"/>
                    </a:lnTo>
                    <a:lnTo>
                      <a:pt x="297864" y="31407"/>
                    </a:lnTo>
                    <a:lnTo>
                      <a:pt x="274403" y="39523"/>
                    </a:lnTo>
                    <a:lnTo>
                      <a:pt x="245454" y="33774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352" name=""/>
              <p:cNvSpPr/>
              <p:nvPr/>
            </p:nvSpPr>
            <p:spPr>
              <a:xfrm>
                <a:off x="5548057" y="6056447"/>
                <a:ext cx="284067" cy="76855"/>
              </a:xfrm>
              <a:custGeom>
                <a:avLst/>
                <a:gdLst/>
                <a:ahLst/>
                <a:cxnLst/>
                <a:pathLst>
                  <a:path w="284067" h="76855">
                    <a:moveTo>
                      <a:pt x="79352" y="0"/>
                    </a:moveTo>
                    <a:lnTo>
                      <a:pt x="284067" y="35263"/>
                    </a:lnTo>
                    <a:lnTo>
                      <a:pt x="204590" y="76855"/>
                    </a:lnTo>
                    <a:lnTo>
                      <a:pt x="0" y="37612"/>
                    </a:lnTo>
                    <a:lnTo>
                      <a:pt x="79352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53" name=""/>
              <p:cNvSpPr/>
              <p:nvPr/>
            </p:nvSpPr>
            <p:spPr>
              <a:xfrm>
                <a:off x="5153827" y="5897708"/>
                <a:ext cx="447781" cy="196050"/>
              </a:xfrm>
              <a:custGeom>
                <a:avLst/>
                <a:gdLst/>
                <a:ahLst/>
                <a:cxnLst/>
                <a:pathLst>
                  <a:path w="447781" h="196050">
                    <a:moveTo>
                      <a:pt x="447781" y="0"/>
                    </a:moveTo>
                    <a:lnTo>
                      <a:pt x="50271" y="137350"/>
                    </a:lnTo>
                    <a:lnTo>
                      <a:pt x="49118" y="143843"/>
                    </a:lnTo>
                    <a:lnTo>
                      <a:pt x="277500" y="196050"/>
                    </a:lnTo>
                    <a:lnTo>
                      <a:pt x="11352" y="149168"/>
                    </a:lnTo>
                    <a:lnTo>
                      <a:pt x="0" y="139224"/>
                    </a:lnTo>
                    <a:lnTo>
                      <a:pt x="447781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54" name=""/>
              <p:cNvSpPr/>
              <p:nvPr/>
            </p:nvSpPr>
            <p:spPr>
              <a:xfrm>
                <a:off x="5745829" y="6056503"/>
                <a:ext cx="725565" cy="195305"/>
              </a:xfrm>
              <a:custGeom>
                <a:avLst/>
                <a:gdLst/>
                <a:ahLst/>
                <a:cxnLst/>
                <a:pathLst>
                  <a:path w="725565" h="195305">
                    <a:moveTo>
                      <a:pt x="377150" y="195305"/>
                    </a:moveTo>
                    <a:lnTo>
                      <a:pt x="725565" y="0"/>
                    </a:lnTo>
                    <a:lnTo>
                      <a:pt x="375856" y="177831"/>
                    </a:lnTo>
                    <a:lnTo>
                      <a:pt x="21586" y="106323"/>
                    </a:lnTo>
                    <a:lnTo>
                      <a:pt x="0" y="113474"/>
                    </a:lnTo>
                    <a:lnTo>
                      <a:pt x="377150" y="195305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3357" name=""/>
              <p:cNvSpPr/>
              <p:nvPr/>
            </p:nvSpPr>
            <p:spPr>
              <a:xfrm>
                <a:off x="5532626" y="6046973"/>
                <a:ext cx="224474" cy="46709"/>
              </a:xfrm>
              <a:custGeom>
                <a:avLst/>
                <a:gdLst/>
                <a:ahLst/>
                <a:cxnLst/>
                <a:pathLst>
                  <a:path w="224474" h="46709">
                    <a:moveTo>
                      <a:pt x="92817" y="0"/>
                    </a:moveTo>
                    <a:lnTo>
                      <a:pt x="0" y="46709"/>
                    </a:lnTo>
                    <a:lnTo>
                      <a:pt x="95451" y="5931"/>
                    </a:lnTo>
                    <a:lnTo>
                      <a:pt x="224474" y="26691"/>
                    </a:lnTo>
                    <a:lnTo>
                      <a:pt x="92817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56" name=""/>
              <p:cNvSpPr/>
              <p:nvPr/>
            </p:nvSpPr>
            <p:spPr>
              <a:xfrm>
                <a:off x="5731858" y="6046980"/>
                <a:ext cx="728858" cy="191641"/>
              </a:xfrm>
              <a:custGeom>
                <a:avLst/>
                <a:gdLst/>
                <a:ahLst/>
                <a:cxnLst/>
                <a:pathLst>
                  <a:path w="728858" h="191641">
                    <a:moveTo>
                      <a:pt x="0" y="120133"/>
                    </a:moveTo>
                    <a:lnTo>
                      <a:pt x="389825" y="191641"/>
                    </a:lnTo>
                    <a:lnTo>
                      <a:pt x="728858" y="8581"/>
                    </a:lnTo>
                    <a:lnTo>
                      <a:pt x="674258" y="0"/>
                    </a:lnTo>
                    <a:lnTo>
                      <a:pt x="481250" y="104401"/>
                    </a:lnTo>
                    <a:lnTo>
                      <a:pt x="143486" y="41474"/>
                    </a:lnTo>
                    <a:lnTo>
                      <a:pt x="0" y="120133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D8D8D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57" name=""/>
              <p:cNvSpPr/>
              <p:nvPr/>
            </p:nvSpPr>
            <p:spPr>
              <a:xfrm rot="7330">
                <a:off x="6032104" y="5867611"/>
                <a:ext cx="64266" cy="18537"/>
              </a:xfrm>
              <a:custGeom>
                <a:avLst/>
                <a:gdLst/>
                <a:ahLst/>
                <a:cxnLst/>
                <a:pathLst>
                  <a:path w="64266" h="18537">
                    <a:moveTo>
                      <a:pt x="2936" y="4776"/>
                    </a:moveTo>
                    <a:lnTo>
                      <a:pt x="3789" y="1346"/>
                    </a:lnTo>
                    <a:lnTo>
                      <a:pt x="15239" y="934"/>
                    </a:lnTo>
                    <a:lnTo>
                      <a:pt x="18407" y="5736"/>
                    </a:lnTo>
                    <a:lnTo>
                      <a:pt x="15971" y="17673"/>
                    </a:lnTo>
                    <a:lnTo>
                      <a:pt x="3545" y="18222"/>
                    </a:lnTo>
                    <a:lnTo>
                      <a:pt x="0" y="13420"/>
                    </a:lnTo>
                    <a:lnTo>
                      <a:pt x="1352" y="9852"/>
                    </a:lnTo>
                    <a:lnTo>
                      <a:pt x="4398" y="8069"/>
                    </a:lnTo>
                    <a:lnTo>
                      <a:pt x="8296" y="7383"/>
                    </a:lnTo>
                    <a:lnTo>
                      <a:pt x="13656" y="7383"/>
                    </a:lnTo>
                    <a:lnTo>
                      <a:pt x="13778" y="5873"/>
                    </a:lnTo>
                    <a:lnTo>
                      <a:pt x="12438" y="3952"/>
                    </a:lnTo>
                    <a:lnTo>
                      <a:pt x="7078" y="3678"/>
                    </a:lnTo>
                    <a:lnTo>
                      <a:pt x="2936" y="4776"/>
                    </a:lnTo>
                    <a:close/>
                  </a:path>
                  <a:path w="64266" h="18537">
                    <a:moveTo>
                      <a:pt x="13047" y="9852"/>
                    </a:moveTo>
                    <a:lnTo>
                      <a:pt x="11219" y="14517"/>
                    </a:lnTo>
                    <a:cubicBezTo>
                      <a:pt x="11219" y="14517"/>
                      <a:pt x="6400" y="16185"/>
                      <a:pt x="4520" y="13283"/>
                    </a:cubicBezTo>
                    <a:cubicBezTo>
                      <a:pt x="6167" y="7413"/>
                      <a:pt x="13047" y="9852"/>
                      <a:pt x="13047" y="9852"/>
                    </a:cubicBezTo>
                    <a:close/>
                  </a:path>
                  <a:path w="64266" h="18537">
                    <a:moveTo>
                      <a:pt x="32660" y="4364"/>
                    </a:moveTo>
                    <a:cubicBezTo>
                      <a:pt x="33222" y="3120"/>
                      <a:pt x="33693" y="2185"/>
                      <a:pt x="34244" y="934"/>
                    </a:cubicBezTo>
                    <a:cubicBezTo>
                      <a:pt x="28518" y="565"/>
                      <a:pt x="24132" y="111"/>
                      <a:pt x="20722" y="3541"/>
                    </a:cubicBezTo>
                    <a:cubicBezTo>
                      <a:pt x="17920" y="5873"/>
                      <a:pt x="16580" y="11911"/>
                      <a:pt x="19016" y="15066"/>
                    </a:cubicBezTo>
                    <a:cubicBezTo>
                      <a:pt x="20600" y="16713"/>
                      <a:pt x="21766" y="17611"/>
                      <a:pt x="24835" y="18277"/>
                    </a:cubicBezTo>
                    <a:cubicBezTo>
                      <a:pt x="28043" y="18570"/>
                      <a:pt x="31701" y="17910"/>
                      <a:pt x="31701" y="17910"/>
                    </a:cubicBezTo>
                    <a:cubicBezTo>
                      <a:pt x="31701" y="17910"/>
                      <a:pt x="32051" y="16301"/>
                      <a:pt x="32295" y="15203"/>
                    </a:cubicBezTo>
                    <a:cubicBezTo>
                      <a:pt x="33391" y="16713"/>
                      <a:pt x="34748" y="17579"/>
                      <a:pt x="36802" y="18358"/>
                    </a:cubicBezTo>
                    <a:cubicBezTo>
                      <a:pt x="39511" y="19030"/>
                      <a:pt x="43474" y="17910"/>
                      <a:pt x="43474" y="17910"/>
                    </a:cubicBezTo>
                    <a:lnTo>
                      <a:pt x="47215" y="14391"/>
                    </a:lnTo>
                    <a:cubicBezTo>
                      <a:pt x="47215" y="14391"/>
                      <a:pt x="45499" y="15126"/>
                      <a:pt x="44538" y="15861"/>
                    </a:cubicBezTo>
                    <a:cubicBezTo>
                      <a:pt x="41668" y="16342"/>
                      <a:pt x="40589" y="16590"/>
                      <a:pt x="37913" y="16518"/>
                    </a:cubicBezTo>
                    <a:cubicBezTo>
                      <a:pt x="35492" y="16454"/>
                      <a:pt x="35579" y="12574"/>
                      <a:pt x="35579" y="12574"/>
                    </a:cubicBezTo>
                    <a:lnTo>
                      <a:pt x="35819" y="9675"/>
                    </a:lnTo>
                    <a:cubicBezTo>
                      <a:pt x="35819" y="9675"/>
                      <a:pt x="43216" y="8865"/>
                      <a:pt x="46803" y="8322"/>
                    </a:cubicBezTo>
                    <a:cubicBezTo>
                      <a:pt x="50309" y="7793"/>
                      <a:pt x="50510" y="2600"/>
                      <a:pt x="50510" y="2600"/>
                    </a:cubicBezTo>
                    <a:cubicBezTo>
                      <a:pt x="50511" y="2600"/>
                      <a:pt x="47046" y="0"/>
                      <a:pt x="43199" y="49"/>
                    </a:cubicBezTo>
                    <a:cubicBezTo>
                      <a:pt x="37097" y="2461"/>
                      <a:pt x="36815" y="2213"/>
                      <a:pt x="34309" y="4920"/>
                    </a:cubicBezTo>
                    <a:cubicBezTo>
                      <a:pt x="30327" y="9714"/>
                      <a:pt x="32009" y="14430"/>
                      <a:pt x="31838" y="14508"/>
                    </a:cubicBezTo>
                    <a:cubicBezTo>
                      <a:pt x="30327" y="9714"/>
                      <a:pt x="25179" y="16518"/>
                      <a:pt x="23158" y="12597"/>
                    </a:cubicBezTo>
                    <a:cubicBezTo>
                      <a:pt x="22055" y="10216"/>
                      <a:pt x="22549" y="5050"/>
                      <a:pt x="28518" y="3815"/>
                    </a:cubicBezTo>
                    <a:cubicBezTo>
                      <a:pt x="29614" y="3541"/>
                      <a:pt x="31077" y="3815"/>
                      <a:pt x="32660" y="4364"/>
                    </a:cubicBezTo>
                    <a:close/>
                  </a:path>
                  <a:path w="64266" h="18537">
                    <a:moveTo>
                      <a:pt x="36163" y="8283"/>
                    </a:moveTo>
                    <a:cubicBezTo>
                      <a:pt x="36162" y="8283"/>
                      <a:pt x="37749" y="2461"/>
                      <a:pt x="43474" y="1208"/>
                    </a:cubicBezTo>
                    <a:cubicBezTo>
                      <a:pt x="48623" y="83"/>
                      <a:pt x="47456" y="5074"/>
                      <a:pt x="47456" y="5074"/>
                    </a:cubicBezTo>
                    <a:lnTo>
                      <a:pt x="36162" y="8283"/>
                    </a:lnTo>
                    <a:close/>
                  </a:path>
                  <a:path w="64266" h="18537">
                    <a:moveTo>
                      <a:pt x="47250" y="17987"/>
                    </a:moveTo>
                    <a:lnTo>
                      <a:pt x="51574" y="744"/>
                    </a:lnTo>
                    <a:lnTo>
                      <a:pt x="56586" y="744"/>
                    </a:lnTo>
                    <a:lnTo>
                      <a:pt x="55865" y="3992"/>
                    </a:lnTo>
                    <a:lnTo>
                      <a:pt x="59950" y="706"/>
                    </a:lnTo>
                    <a:lnTo>
                      <a:pt x="64266" y="512"/>
                    </a:lnTo>
                    <a:lnTo>
                      <a:pt x="63073" y="4881"/>
                    </a:lnTo>
                    <a:lnTo>
                      <a:pt x="58782" y="4842"/>
                    </a:lnTo>
                    <a:lnTo>
                      <a:pt x="55179" y="8322"/>
                    </a:lnTo>
                    <a:lnTo>
                      <a:pt x="52673" y="17968"/>
                    </a:lnTo>
                    <a:lnTo>
                      <a:pt x="47250" y="17987"/>
                    </a:lnTo>
                    <a:close/>
                  </a:path>
                </a:pathLst>
              </a:custGeom>
              <a:solidFill>
                <a:srgbClr val="D8D8D8"/>
              </a:solidFill>
              <a:ln w="753" cap="flat">
                <a:noFill/>
                <a:miter lim="800000"/>
              </a:ln>
            </p:spPr>
          </p:sp>
          <p:sp>
            <p:nvSpPr>
              <p:cNvPr id="4267" name="Text 4267"/>
              <p:cNvSpPr txBox="1"/>
              <p:nvPr/>
            </p:nvSpPr>
            <p:spPr>
              <a:xfrm>
                <a:off x="5196534" y="6428622"/>
                <a:ext cx="1457520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192.168.0.200</a:t>
                </a:r>
              </a:p>
            </p:txBody>
          </p:sp>
        </p:grpSp>
        <p:grpSp>
          <p:nvGrpSpPr>
            <p:cNvPr id="12059" name=""/>
            <p:cNvGrpSpPr/>
            <p:nvPr/>
          </p:nvGrpSpPr>
          <p:grpSpPr>
            <a:xfrm>
              <a:off x="7382410" y="1677853"/>
              <a:ext cx="1487077" cy="1163803"/>
              <a:chOff x="7382410" y="1677853"/>
              <a:chExt cx="1487077" cy="1163803"/>
            </a:xfrm>
          </p:grpSpPr>
          <p:sp>
            <p:nvSpPr>
              <p:cNvPr id="11074" name=""/>
              <p:cNvSpPr/>
              <p:nvPr/>
            </p:nvSpPr>
            <p:spPr>
              <a:xfrm flipH="true">
                <a:off x="8578481" y="2034806"/>
                <a:ext cx="290321" cy="646972"/>
              </a:xfrm>
              <a:custGeom>
                <a:avLst/>
                <a:gdLst/>
                <a:ahLst/>
                <a:cxnLst/>
                <a:pathLst>
                  <a:path w="290321" h="646972">
                    <a:moveTo>
                      <a:pt x="288963" y="62971"/>
                    </a:moveTo>
                    <a:lnTo>
                      <a:pt x="290873" y="0"/>
                    </a:lnTo>
                    <a:lnTo>
                      <a:pt x="255403" y="5114"/>
                    </a:lnTo>
                    <a:lnTo>
                      <a:pt x="227273" y="5114"/>
                    </a:lnTo>
                    <a:lnTo>
                      <a:pt x="76436" y="15223"/>
                    </a:lnTo>
                    <a:cubicBezTo>
                      <a:pt x="76437" y="15223"/>
                      <a:pt x="54700" y="17780"/>
                      <a:pt x="49586" y="45909"/>
                    </a:cubicBezTo>
                    <a:cubicBezTo>
                      <a:pt x="43193" y="80432"/>
                      <a:pt x="32964" y="214685"/>
                      <a:pt x="32964" y="214685"/>
                    </a:cubicBezTo>
                    <a:cubicBezTo>
                      <a:pt x="32964" y="214685"/>
                      <a:pt x="640" y="604658"/>
                      <a:pt x="640" y="620000"/>
                    </a:cubicBezTo>
                    <a:cubicBezTo>
                      <a:pt x="640" y="635344"/>
                      <a:pt x="12507" y="634066"/>
                      <a:pt x="12507" y="634065"/>
                    </a:cubicBezTo>
                    <a:lnTo>
                      <a:pt x="35483" y="635344"/>
                    </a:lnTo>
                    <a:lnTo>
                      <a:pt x="43194" y="646972"/>
                    </a:lnTo>
                    <a:lnTo>
                      <a:pt x="158266" y="640579"/>
                    </a:lnTo>
                    <a:lnTo>
                      <a:pt x="213702" y="353818"/>
                    </a:lnTo>
                    <a:lnTo>
                      <a:pt x="251567" y="67766"/>
                    </a:lnTo>
                    <a:lnTo>
                      <a:pt x="288963" y="62971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383B3B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78" name=""/>
              <p:cNvSpPr/>
              <p:nvPr/>
            </p:nvSpPr>
            <p:spPr>
              <a:xfrm flipH="true">
                <a:off x="8670811" y="2034698"/>
                <a:ext cx="170992" cy="399250"/>
              </a:xfrm>
              <a:custGeom>
                <a:avLst/>
                <a:gdLst/>
                <a:ahLst/>
                <a:cxnLst/>
                <a:pathLst>
                  <a:path w="170992" h="399250">
                    <a:moveTo>
                      <a:pt x="47997" y="17602"/>
                    </a:moveTo>
                    <a:cubicBezTo>
                      <a:pt x="47997" y="17602"/>
                      <a:pt x="30265" y="26025"/>
                      <a:pt x="27859" y="39496"/>
                    </a:cubicBezTo>
                    <a:cubicBezTo>
                      <a:pt x="24263" y="59634"/>
                      <a:pt x="319" y="363064"/>
                      <a:pt x="319" y="378285"/>
                    </a:cubicBezTo>
                    <a:cubicBezTo>
                      <a:pt x="319" y="393506"/>
                      <a:pt x="17436" y="399250"/>
                      <a:pt x="17436" y="399250"/>
                    </a:cubicBezTo>
                    <a:lnTo>
                      <a:pt x="104095" y="399250"/>
                    </a:lnTo>
                    <a:lnTo>
                      <a:pt x="138014" y="78190"/>
                    </a:lnTo>
                    <a:lnTo>
                      <a:pt x="170543" y="77374"/>
                    </a:lnTo>
                    <a:lnTo>
                      <a:pt x="170262" y="12316"/>
                    </a:lnTo>
                    <a:cubicBezTo>
                      <a:pt x="170262" y="12316"/>
                      <a:pt x="174577" y="-1199"/>
                      <a:pt x="160913" y="0"/>
                    </a:cubicBezTo>
                    <a:cubicBezTo>
                      <a:pt x="147247" y="1378"/>
                      <a:pt x="147967" y="12166"/>
                      <a:pt x="147967" y="12166"/>
                    </a:cubicBezTo>
                    <a:lnTo>
                      <a:pt x="47997" y="17602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3404" name=""/>
              <p:cNvSpPr/>
              <p:nvPr/>
            </p:nvSpPr>
            <p:spPr>
              <a:xfrm flipH="true">
                <a:off x="8692635" y="2045360"/>
                <a:ext cx="143122" cy="376867"/>
              </a:xfrm>
              <a:custGeom>
                <a:avLst/>
                <a:gdLst/>
                <a:ahLst/>
                <a:cxnLst/>
                <a:pathLst>
                  <a:path w="143122" h="376867">
                    <a:moveTo>
                      <a:pt x="7675" y="187315"/>
                    </a:moveTo>
                    <a:cubicBezTo>
                      <a:pt x="7675" y="219159"/>
                      <a:pt x="0" y="352255"/>
                      <a:pt x="0" y="361204"/>
                    </a:cubicBezTo>
                    <a:cubicBezTo>
                      <a:pt x="0" y="370155"/>
                      <a:pt x="11511" y="376867"/>
                      <a:pt x="11511" y="376867"/>
                    </a:cubicBezTo>
                    <a:lnTo>
                      <a:pt x="90848" y="373991"/>
                    </a:lnTo>
                    <a:lnTo>
                      <a:pt x="142634" y="60852"/>
                    </a:lnTo>
                    <a:lnTo>
                      <a:pt x="143353" y="0"/>
                    </a:lnTo>
                    <a:lnTo>
                      <a:pt x="57048" y="4315"/>
                    </a:lnTo>
                    <a:cubicBezTo>
                      <a:pt x="57048" y="4315"/>
                      <a:pt x="33420" y="3078"/>
                      <a:pt x="29412" y="26211"/>
                    </a:cubicBezTo>
                    <a:cubicBezTo>
                      <a:pt x="25403" y="49344"/>
                      <a:pt x="7675" y="155472"/>
                      <a:pt x="7675" y="18731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B3B"/>
                  </a:gs>
                  <a:gs pos="100000">
                    <a:srgbClr val="BFBFB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86" name=""/>
              <p:cNvSpPr/>
              <p:nvPr/>
            </p:nvSpPr>
            <p:spPr>
              <a:xfrm flipH="true">
                <a:off x="8575781" y="2279013"/>
                <a:ext cx="40196" cy="343945"/>
              </a:xfrm>
              <a:custGeom>
                <a:avLst/>
                <a:gdLst/>
                <a:ahLst/>
                <a:cxnLst/>
                <a:pathLst>
                  <a:path w="40196" h="343945">
                    <a:moveTo>
                      <a:pt x="22296" y="0"/>
                    </a:moveTo>
                    <a:cubicBezTo>
                      <a:pt x="22296" y="0"/>
                      <a:pt x="1838" y="191791"/>
                      <a:pt x="560" y="221199"/>
                    </a:cubicBezTo>
                    <a:cubicBezTo>
                      <a:pt x="-719" y="250607"/>
                      <a:pt x="560" y="346501"/>
                      <a:pt x="560" y="343945"/>
                    </a:cubicBezTo>
                    <a:cubicBezTo>
                      <a:pt x="560" y="341387"/>
                      <a:pt x="40196" y="154711"/>
                      <a:pt x="40196" y="154711"/>
                    </a:cubicBezTo>
                    <a:lnTo>
                      <a:pt x="24853" y="154711"/>
                    </a:lnTo>
                    <a:lnTo>
                      <a:pt x="15263" y="145122"/>
                    </a:lnTo>
                    <a:lnTo>
                      <a:pt x="22296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90" name=""/>
              <p:cNvSpPr/>
              <p:nvPr/>
            </p:nvSpPr>
            <p:spPr>
              <a:xfrm flipH="true">
                <a:off x="8633702" y="2032603"/>
                <a:ext cx="37519" cy="77195"/>
              </a:xfrm>
              <a:custGeom>
                <a:avLst/>
                <a:gdLst/>
                <a:ahLst/>
                <a:cxnLst/>
                <a:pathLst>
                  <a:path w="37519" h="77195">
                    <a:moveTo>
                      <a:pt x="20140" y="0"/>
                    </a:moveTo>
                    <a:lnTo>
                      <a:pt x="10551" y="0"/>
                    </a:lnTo>
                    <a:lnTo>
                      <a:pt x="0" y="8822"/>
                    </a:lnTo>
                    <a:lnTo>
                      <a:pt x="0" y="77195"/>
                    </a:lnTo>
                    <a:lnTo>
                      <a:pt x="20140" y="77195"/>
                    </a:lnTo>
                    <a:cubicBezTo>
                      <a:pt x="20140" y="77195"/>
                      <a:pt x="39319" y="51831"/>
                      <a:pt x="37401" y="51831"/>
                    </a:cubicBezTo>
                    <a:cubicBezTo>
                      <a:pt x="35483" y="51831"/>
                      <a:pt x="35483" y="35289"/>
                      <a:pt x="35483" y="35289"/>
                    </a:cubicBezTo>
                    <a:lnTo>
                      <a:pt x="2014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3412" name=""/>
              <p:cNvSpPr/>
              <p:nvPr/>
            </p:nvSpPr>
            <p:spPr>
              <a:xfrm>
                <a:off x="7484550" y="2044908"/>
                <a:ext cx="292225" cy="637936"/>
              </a:xfrm>
              <a:custGeom>
                <a:avLst/>
                <a:gdLst/>
                <a:ahLst/>
                <a:cxnLst/>
                <a:pathLst>
                  <a:path w="292225" h="637936">
                    <a:moveTo>
                      <a:pt x="290382" y="62972"/>
                    </a:moveTo>
                    <a:lnTo>
                      <a:pt x="292225" y="0"/>
                    </a:lnTo>
                    <a:lnTo>
                      <a:pt x="256821" y="5115"/>
                    </a:lnTo>
                    <a:lnTo>
                      <a:pt x="228692" y="5115"/>
                    </a:lnTo>
                    <a:lnTo>
                      <a:pt x="58637" y="31966"/>
                    </a:lnTo>
                    <a:cubicBezTo>
                      <a:pt x="58637" y="31966"/>
                      <a:pt x="40737" y="56259"/>
                      <a:pt x="33065" y="129139"/>
                    </a:cubicBezTo>
                    <a:cubicBezTo>
                      <a:pt x="29229" y="172612"/>
                      <a:pt x="25393" y="208413"/>
                      <a:pt x="25393" y="208413"/>
                    </a:cubicBezTo>
                    <a:cubicBezTo>
                      <a:pt x="25393" y="208413"/>
                      <a:pt x="299" y="591351"/>
                      <a:pt x="299" y="606694"/>
                    </a:cubicBezTo>
                    <a:cubicBezTo>
                      <a:pt x="299" y="622036"/>
                      <a:pt x="17722" y="622679"/>
                      <a:pt x="17722" y="622679"/>
                    </a:cubicBezTo>
                    <a:lnTo>
                      <a:pt x="36901" y="626514"/>
                    </a:lnTo>
                    <a:lnTo>
                      <a:pt x="39458" y="637936"/>
                    </a:lnTo>
                    <a:lnTo>
                      <a:pt x="244034" y="633063"/>
                    </a:lnTo>
                    <a:lnTo>
                      <a:pt x="215121" y="353817"/>
                    </a:lnTo>
                    <a:lnTo>
                      <a:pt x="252985" y="67766"/>
                    </a:lnTo>
                    <a:lnTo>
                      <a:pt x="290382" y="62972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383B3B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15" name=""/>
              <p:cNvSpPr/>
              <p:nvPr/>
            </p:nvSpPr>
            <p:spPr>
              <a:xfrm>
                <a:off x="7504832" y="2050023"/>
                <a:ext cx="236541" cy="387415"/>
              </a:xfrm>
              <a:custGeom>
                <a:avLst/>
                <a:gdLst/>
                <a:ahLst/>
                <a:cxnLst/>
                <a:pathLst>
                  <a:path w="236541" h="387415">
                    <a:moveTo>
                      <a:pt x="38358" y="26851"/>
                    </a:moveTo>
                    <a:lnTo>
                      <a:pt x="16622" y="124024"/>
                    </a:lnTo>
                    <a:lnTo>
                      <a:pt x="0" y="366958"/>
                    </a:lnTo>
                    <a:lnTo>
                      <a:pt x="16622" y="387415"/>
                    </a:lnTo>
                    <a:lnTo>
                      <a:pt x="193068" y="387415"/>
                    </a:lnTo>
                    <a:lnTo>
                      <a:pt x="232704" y="62651"/>
                    </a:lnTo>
                    <a:lnTo>
                      <a:pt x="236541" y="0"/>
                    </a:lnTo>
                    <a:lnTo>
                      <a:pt x="208412" y="0"/>
                    </a:lnTo>
                    <a:lnTo>
                      <a:pt x="38358" y="26851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1039" name=""/>
              <p:cNvSpPr/>
              <p:nvPr/>
            </p:nvSpPr>
            <p:spPr>
              <a:xfrm>
                <a:off x="7513775" y="2076881"/>
                <a:ext cx="193067" cy="350330"/>
              </a:xfrm>
              <a:custGeom>
                <a:avLst/>
                <a:gdLst/>
                <a:ahLst/>
                <a:cxnLst/>
                <a:pathLst>
                  <a:path w="193067" h="350330">
                    <a:moveTo>
                      <a:pt x="7672" y="161101"/>
                    </a:moveTo>
                    <a:cubicBezTo>
                      <a:pt x="7672" y="161101"/>
                      <a:pt x="0" y="326038"/>
                      <a:pt x="0" y="334987"/>
                    </a:cubicBezTo>
                    <a:cubicBezTo>
                      <a:pt x="0" y="343938"/>
                      <a:pt x="11507" y="350330"/>
                      <a:pt x="11507" y="350330"/>
                    </a:cubicBezTo>
                    <a:lnTo>
                      <a:pt x="176445" y="347774"/>
                    </a:lnTo>
                    <a:lnTo>
                      <a:pt x="193067" y="47307"/>
                    </a:lnTo>
                    <a:lnTo>
                      <a:pt x="29407" y="0"/>
                    </a:lnTo>
                    <a:lnTo>
                      <a:pt x="7672" y="161101"/>
                    </a:lnTo>
                    <a:close/>
                  </a:path>
                </a:pathLst>
              </a:custGeom>
              <a:solidFill>
                <a:srgbClr val="B2B2B2"/>
              </a:solidFill>
              <a:ln w="8580" cap="flat">
                <a:noFill/>
                <a:miter lim="800000"/>
              </a:ln>
            </p:spPr>
          </p:sp>
          <p:sp>
            <p:nvSpPr>
              <p:cNvPr id="11048" name=""/>
              <p:cNvSpPr/>
              <p:nvPr/>
            </p:nvSpPr>
            <p:spPr>
              <a:xfrm>
                <a:off x="7522731" y="1991209"/>
                <a:ext cx="192747" cy="364636"/>
              </a:xfrm>
              <a:custGeom>
                <a:avLst/>
                <a:gdLst/>
                <a:ahLst/>
                <a:cxnLst/>
                <a:pathLst>
                  <a:path w="192747" h="364636">
                    <a:moveTo>
                      <a:pt x="0" y="276175"/>
                    </a:moveTo>
                    <a:cubicBezTo>
                      <a:pt x="0" y="276175"/>
                      <a:pt x="-2559" y="351612"/>
                      <a:pt x="74157" y="364636"/>
                    </a:cubicBezTo>
                    <a:cubicBezTo>
                      <a:pt x="90857" y="364636"/>
                      <a:pt x="136808" y="364636"/>
                      <a:pt x="154708" y="318369"/>
                    </a:cubicBezTo>
                    <a:cubicBezTo>
                      <a:pt x="172608" y="272339"/>
                      <a:pt x="193066" y="52422"/>
                      <a:pt x="193066" y="52422"/>
                    </a:cubicBezTo>
                    <a:lnTo>
                      <a:pt x="185074" y="0"/>
                    </a:lnTo>
                    <a:lnTo>
                      <a:pt x="134250" y="291119"/>
                    </a:lnTo>
                    <a:lnTo>
                      <a:pt x="0" y="276175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21" name=""/>
              <p:cNvSpPr/>
              <p:nvPr/>
            </p:nvSpPr>
            <p:spPr>
              <a:xfrm>
                <a:off x="7529131" y="2067926"/>
                <a:ext cx="176385" cy="272625"/>
              </a:xfrm>
              <a:custGeom>
                <a:avLst/>
                <a:gdLst/>
                <a:ahLst/>
                <a:cxnLst/>
                <a:pathLst>
                  <a:path w="176385" h="272625">
                    <a:moveTo>
                      <a:pt x="0" y="209690"/>
                    </a:moveTo>
                    <a:cubicBezTo>
                      <a:pt x="0" y="209690"/>
                      <a:pt x="23332" y="261806"/>
                      <a:pt x="65207" y="271062"/>
                    </a:cubicBezTo>
                    <a:cubicBezTo>
                      <a:pt x="103166" y="279451"/>
                      <a:pt x="129777" y="250685"/>
                      <a:pt x="140643" y="235262"/>
                    </a:cubicBezTo>
                    <a:cubicBezTo>
                      <a:pt x="149511" y="222676"/>
                      <a:pt x="172608" y="145760"/>
                      <a:pt x="175166" y="104845"/>
                    </a:cubicBezTo>
                    <a:cubicBezTo>
                      <a:pt x="177724" y="63930"/>
                      <a:pt x="175166" y="0"/>
                      <a:pt x="175166" y="0"/>
                    </a:cubicBezTo>
                    <a:lnTo>
                      <a:pt x="127858" y="214404"/>
                    </a:lnTo>
                    <a:lnTo>
                      <a:pt x="0" y="209690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A5A5A5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24" name=""/>
              <p:cNvSpPr/>
              <p:nvPr/>
            </p:nvSpPr>
            <p:spPr>
              <a:xfrm>
                <a:off x="7520650" y="1979143"/>
                <a:ext cx="188432" cy="303185"/>
              </a:xfrm>
              <a:custGeom>
                <a:avLst/>
                <a:gdLst/>
                <a:ahLst/>
                <a:cxnLst/>
                <a:pathLst>
                  <a:path w="188432" h="303185">
                    <a:moveTo>
                      <a:pt x="46828" y="17181"/>
                    </a:moveTo>
                    <a:cubicBezTo>
                      <a:pt x="46828" y="17181"/>
                      <a:pt x="18699" y="93896"/>
                      <a:pt x="11027" y="132254"/>
                    </a:cubicBezTo>
                    <a:cubicBezTo>
                      <a:pt x="3356" y="170612"/>
                      <a:pt x="-1759" y="256277"/>
                      <a:pt x="798" y="280570"/>
                    </a:cubicBezTo>
                    <a:cubicBezTo>
                      <a:pt x="3356" y="304862"/>
                      <a:pt x="19977" y="303185"/>
                      <a:pt x="19977" y="303185"/>
                    </a:cubicBezTo>
                    <a:lnTo>
                      <a:pt x="136329" y="303185"/>
                    </a:lnTo>
                    <a:cubicBezTo>
                      <a:pt x="136329" y="303185"/>
                      <a:pt x="149115" y="304865"/>
                      <a:pt x="161901" y="265227"/>
                    </a:cubicBezTo>
                    <a:cubicBezTo>
                      <a:pt x="174687" y="225591"/>
                      <a:pt x="188751" y="12067"/>
                      <a:pt x="188751" y="12067"/>
                    </a:cubicBezTo>
                    <a:cubicBezTo>
                      <a:pt x="188751" y="12067"/>
                      <a:pt x="160622" y="-1998"/>
                      <a:pt x="121625" y="0"/>
                    </a:cubicBezTo>
                    <a:cubicBezTo>
                      <a:pt x="82628" y="1838"/>
                      <a:pt x="46828" y="17181"/>
                      <a:pt x="46828" y="171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A5A5A5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26" name=""/>
              <p:cNvSpPr/>
              <p:nvPr/>
            </p:nvSpPr>
            <p:spPr>
              <a:xfrm>
                <a:off x="7485093" y="2289121"/>
                <a:ext cx="40196" cy="343945"/>
              </a:xfrm>
              <a:custGeom>
                <a:avLst/>
                <a:gdLst/>
                <a:ahLst/>
                <a:cxnLst/>
                <a:pathLst>
                  <a:path w="40196" h="343945">
                    <a:moveTo>
                      <a:pt x="22296" y="0"/>
                    </a:moveTo>
                    <a:cubicBezTo>
                      <a:pt x="22296" y="0"/>
                      <a:pt x="1838" y="191791"/>
                      <a:pt x="560" y="221199"/>
                    </a:cubicBezTo>
                    <a:cubicBezTo>
                      <a:pt x="-719" y="250607"/>
                      <a:pt x="560" y="346501"/>
                      <a:pt x="560" y="343945"/>
                    </a:cubicBezTo>
                    <a:cubicBezTo>
                      <a:pt x="560" y="341387"/>
                      <a:pt x="40196" y="154711"/>
                      <a:pt x="40196" y="154711"/>
                    </a:cubicBezTo>
                    <a:lnTo>
                      <a:pt x="24853" y="154711"/>
                    </a:lnTo>
                    <a:lnTo>
                      <a:pt x="15263" y="145122"/>
                    </a:lnTo>
                    <a:lnTo>
                      <a:pt x="22296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28" name=""/>
              <p:cNvSpPr/>
              <p:nvPr/>
            </p:nvSpPr>
            <p:spPr>
              <a:xfrm>
                <a:off x="7713563" y="2034999"/>
                <a:ext cx="63291" cy="208091"/>
              </a:xfrm>
              <a:custGeom>
                <a:avLst/>
                <a:gdLst/>
                <a:ahLst/>
                <a:cxnLst/>
                <a:pathLst>
                  <a:path w="63291" h="208091">
                    <a:moveTo>
                      <a:pt x="63291" y="9589"/>
                    </a:moveTo>
                    <a:cubicBezTo>
                      <a:pt x="63291" y="9589"/>
                      <a:pt x="55619" y="0"/>
                      <a:pt x="46029" y="0"/>
                    </a:cubicBezTo>
                    <a:cubicBezTo>
                      <a:pt x="36440" y="0"/>
                      <a:pt x="27809" y="18220"/>
                      <a:pt x="27809" y="18220"/>
                    </a:cubicBezTo>
                    <a:lnTo>
                      <a:pt x="23974" y="77674"/>
                    </a:lnTo>
                    <a:lnTo>
                      <a:pt x="23974" y="87264"/>
                    </a:lnTo>
                    <a:lnTo>
                      <a:pt x="12466" y="89181"/>
                    </a:lnTo>
                    <a:lnTo>
                      <a:pt x="0" y="208091"/>
                    </a:lnTo>
                    <a:lnTo>
                      <a:pt x="47947" y="75612"/>
                    </a:lnTo>
                    <a:cubicBezTo>
                      <a:pt x="47947" y="75612"/>
                      <a:pt x="55619" y="25892"/>
                      <a:pt x="55619" y="17261"/>
                    </a:cubicBezTo>
                    <a:cubicBezTo>
                      <a:pt x="55619" y="8630"/>
                      <a:pt x="63291" y="9589"/>
                      <a:pt x="63291" y="95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32" name=""/>
              <p:cNvSpPr/>
              <p:nvPr/>
            </p:nvSpPr>
            <p:spPr>
              <a:xfrm>
                <a:off x="7774933" y="2040762"/>
                <a:ext cx="37519" cy="67126"/>
              </a:xfrm>
              <a:custGeom>
                <a:avLst/>
                <a:gdLst/>
                <a:ahLst/>
                <a:cxnLst/>
                <a:pathLst>
                  <a:path w="37519" h="67126">
                    <a:moveTo>
                      <a:pt x="20140" y="0"/>
                    </a:moveTo>
                    <a:lnTo>
                      <a:pt x="10551" y="0"/>
                    </a:lnTo>
                    <a:lnTo>
                      <a:pt x="0" y="7672"/>
                    </a:lnTo>
                    <a:lnTo>
                      <a:pt x="0" y="67126"/>
                    </a:lnTo>
                    <a:lnTo>
                      <a:pt x="20140" y="67126"/>
                    </a:lnTo>
                    <a:cubicBezTo>
                      <a:pt x="20140" y="67126"/>
                      <a:pt x="39319" y="45071"/>
                      <a:pt x="37401" y="45071"/>
                    </a:cubicBezTo>
                    <a:cubicBezTo>
                      <a:pt x="35483" y="45071"/>
                      <a:pt x="35483" y="30686"/>
                      <a:pt x="35483" y="30686"/>
                    </a:cubicBezTo>
                    <a:lnTo>
                      <a:pt x="2014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3434" name=""/>
              <p:cNvSpPr/>
              <p:nvPr/>
            </p:nvSpPr>
            <p:spPr>
              <a:xfrm>
                <a:off x="7795074" y="2022538"/>
                <a:ext cx="856338" cy="87264"/>
              </a:xfrm>
              <a:custGeom>
                <a:avLst/>
                <a:gdLst/>
                <a:ahLst/>
                <a:cxnLst/>
                <a:pathLst>
                  <a:path w="856338" h="87264">
                    <a:moveTo>
                      <a:pt x="0" y="85346"/>
                    </a:moveTo>
                    <a:lnTo>
                      <a:pt x="0" y="63290"/>
                    </a:lnTo>
                    <a:lnTo>
                      <a:pt x="15343" y="63290"/>
                    </a:lnTo>
                    <a:lnTo>
                      <a:pt x="15343" y="48906"/>
                    </a:lnTo>
                    <a:lnTo>
                      <a:pt x="0" y="47947"/>
                    </a:lnTo>
                    <a:lnTo>
                      <a:pt x="0" y="12466"/>
                    </a:lnTo>
                    <a:lnTo>
                      <a:pt x="10548" y="4795"/>
                    </a:lnTo>
                    <a:lnTo>
                      <a:pt x="20138" y="10548"/>
                    </a:lnTo>
                    <a:lnTo>
                      <a:pt x="427690" y="0"/>
                    </a:lnTo>
                    <a:lnTo>
                      <a:pt x="837163" y="12466"/>
                    </a:lnTo>
                    <a:lnTo>
                      <a:pt x="845789" y="0"/>
                    </a:lnTo>
                    <a:lnTo>
                      <a:pt x="856338" y="10548"/>
                    </a:lnTo>
                    <a:lnTo>
                      <a:pt x="856338" y="43152"/>
                    </a:lnTo>
                    <a:lnTo>
                      <a:pt x="840993" y="43152"/>
                    </a:lnTo>
                    <a:lnTo>
                      <a:pt x="840993" y="54660"/>
                    </a:lnTo>
                    <a:lnTo>
                      <a:pt x="856338" y="54660"/>
                    </a:lnTo>
                    <a:lnTo>
                      <a:pt x="856338" y="87264"/>
                    </a:lnTo>
                    <a:lnTo>
                      <a:pt x="425772" y="75756"/>
                    </a:lnTo>
                    <a:lnTo>
                      <a:pt x="0" y="85346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3436" name=""/>
              <p:cNvSpPr/>
              <p:nvPr/>
            </p:nvSpPr>
            <p:spPr>
              <a:xfrm>
                <a:off x="8048242" y="1688186"/>
                <a:ext cx="351612" cy="336272"/>
              </a:xfrm>
              <a:custGeom>
                <a:avLst/>
                <a:gdLst/>
                <a:ahLst/>
                <a:cxnLst/>
                <a:pathLst>
                  <a:path w="351612" h="336272">
                    <a:moveTo>
                      <a:pt x="0" y="336272"/>
                    </a:moveTo>
                    <a:lnTo>
                      <a:pt x="0" y="16622"/>
                    </a:lnTo>
                    <a:lnTo>
                      <a:pt x="163660" y="0"/>
                    </a:lnTo>
                    <a:lnTo>
                      <a:pt x="336270" y="10229"/>
                    </a:lnTo>
                    <a:lnTo>
                      <a:pt x="351612" y="336272"/>
                    </a:lnTo>
                    <a:lnTo>
                      <a:pt x="0" y="336272"/>
                    </a:ln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0950" name=""/>
              <p:cNvSpPr/>
              <p:nvPr/>
            </p:nvSpPr>
            <p:spPr>
              <a:xfrm>
                <a:off x="7740441" y="2448309"/>
                <a:ext cx="962776" cy="230146"/>
              </a:xfrm>
              <a:custGeom>
                <a:avLst/>
                <a:gdLst/>
                <a:ahLst/>
                <a:cxnLst/>
                <a:pathLst>
                  <a:path w="962776" h="230146">
                    <a:moveTo>
                      <a:pt x="24914" y="229666"/>
                    </a:moveTo>
                    <a:lnTo>
                      <a:pt x="38988" y="175164"/>
                    </a:lnTo>
                    <a:lnTo>
                      <a:pt x="914820" y="175164"/>
                    </a:lnTo>
                    <a:lnTo>
                      <a:pt x="926326" y="226307"/>
                    </a:lnTo>
                    <a:lnTo>
                      <a:pt x="962776" y="635"/>
                    </a:lnTo>
                    <a:lnTo>
                      <a:pt x="0" y="635"/>
                    </a:lnTo>
                    <a:lnTo>
                      <a:pt x="24914" y="22966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0C0C0C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51" name=""/>
              <p:cNvSpPr/>
              <p:nvPr/>
            </p:nvSpPr>
            <p:spPr>
              <a:xfrm>
                <a:off x="7751282" y="2484109"/>
                <a:ext cx="941032" cy="193067"/>
              </a:xfrm>
              <a:custGeom>
                <a:avLst/>
                <a:gdLst/>
                <a:ahLst/>
                <a:cxnLst/>
                <a:pathLst>
                  <a:path w="941032" h="193067">
                    <a:moveTo>
                      <a:pt x="0" y="10229"/>
                    </a:moveTo>
                    <a:lnTo>
                      <a:pt x="61372" y="10229"/>
                    </a:lnTo>
                    <a:lnTo>
                      <a:pt x="61372" y="0"/>
                    </a:lnTo>
                    <a:lnTo>
                      <a:pt x="941032" y="0"/>
                    </a:lnTo>
                    <a:lnTo>
                      <a:pt x="915466" y="193067"/>
                    </a:lnTo>
                    <a:lnTo>
                      <a:pt x="903952" y="136808"/>
                    </a:lnTo>
                    <a:lnTo>
                      <a:pt x="912904" y="58815"/>
                    </a:lnTo>
                    <a:lnTo>
                      <a:pt x="67765" y="56258"/>
                    </a:lnTo>
                    <a:lnTo>
                      <a:pt x="61372" y="20457"/>
                    </a:lnTo>
                    <a:lnTo>
                      <a:pt x="0" y="20457"/>
                    </a:lnTo>
                    <a:lnTo>
                      <a:pt x="0" y="10229"/>
                    </a:lnTo>
                    <a:close/>
                  </a:path>
                </a:pathLst>
              </a:custGeom>
              <a:solidFill>
                <a:srgbClr val="171716"/>
              </a:solidFill>
              <a:ln w="8580" cap="flat">
                <a:noFill/>
                <a:miter lim="800000"/>
              </a:ln>
            </p:spPr>
          </p:sp>
          <p:sp>
            <p:nvSpPr>
              <p:cNvPr id="10686" name=""/>
              <p:cNvSpPr/>
              <p:nvPr/>
            </p:nvSpPr>
            <p:spPr>
              <a:xfrm>
                <a:off x="7699668" y="2098685"/>
                <a:ext cx="1036511" cy="308568"/>
              </a:xfrm>
              <a:custGeom>
                <a:avLst/>
                <a:gdLst/>
                <a:ahLst/>
                <a:cxnLst/>
                <a:pathLst>
                  <a:path w="1036511" h="308568">
                    <a:moveTo>
                      <a:pt x="32391" y="11934"/>
                    </a:moveTo>
                    <a:lnTo>
                      <a:pt x="0" y="300044"/>
                    </a:lnTo>
                    <a:cubicBezTo>
                      <a:pt x="0" y="300044"/>
                      <a:pt x="300043" y="308568"/>
                      <a:pt x="525074" y="308568"/>
                    </a:cubicBezTo>
                    <a:cubicBezTo>
                      <a:pt x="750106" y="308568"/>
                      <a:pt x="1036511" y="294929"/>
                      <a:pt x="1036511" y="294929"/>
                    </a:cubicBezTo>
                    <a:lnTo>
                      <a:pt x="1004120" y="11934"/>
                    </a:lnTo>
                    <a:cubicBezTo>
                      <a:pt x="1004120" y="11934"/>
                      <a:pt x="634180" y="0"/>
                      <a:pt x="511436" y="0"/>
                    </a:cubicBezTo>
                    <a:cubicBezTo>
                      <a:pt x="388691" y="0"/>
                      <a:pt x="32391" y="11934"/>
                      <a:pt x="32391" y="119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8B1B2"/>
                  </a:gs>
                  <a:gs pos="100000">
                    <a:srgbClr val="595959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47" name=""/>
              <p:cNvSpPr/>
              <p:nvPr/>
            </p:nvSpPr>
            <p:spPr>
              <a:xfrm>
                <a:off x="7758631" y="2216241"/>
                <a:ext cx="264670" cy="43332"/>
              </a:xfrm>
              <a:custGeom>
                <a:avLst/>
                <a:gdLst/>
                <a:ahLst/>
                <a:cxnLst/>
                <a:pathLst>
                  <a:path w="264670" h="43332">
                    <a:moveTo>
                      <a:pt x="0" y="0"/>
                    </a:moveTo>
                    <a:cubicBezTo>
                      <a:pt x="0" y="0"/>
                      <a:pt x="100690" y="26850"/>
                      <a:pt x="140007" y="31645"/>
                    </a:cubicBezTo>
                    <a:cubicBezTo>
                      <a:pt x="179324" y="36439"/>
                      <a:pt x="264670" y="36482"/>
                      <a:pt x="264670" y="36482"/>
                    </a:cubicBezTo>
                    <a:cubicBezTo>
                      <a:pt x="264670" y="36482"/>
                      <a:pt x="209051" y="48906"/>
                      <a:pt x="136171" y="40275"/>
                    </a:cubicBezTo>
                    <a:cubicBezTo>
                      <a:pt x="63291" y="3164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695" name=""/>
              <p:cNvSpPr/>
              <p:nvPr/>
            </p:nvSpPr>
            <p:spPr>
              <a:xfrm>
                <a:off x="7930344" y="2106126"/>
                <a:ext cx="572332" cy="83108"/>
              </a:xfrm>
              <a:custGeom>
                <a:avLst/>
                <a:gdLst/>
                <a:ahLst/>
                <a:cxnLst/>
                <a:pathLst>
                  <a:path w="572332" h="83108">
                    <a:moveTo>
                      <a:pt x="0" y="14224"/>
                    </a:moveTo>
                    <a:cubicBezTo>
                      <a:pt x="6639" y="-1119"/>
                      <a:pt x="155382" y="160"/>
                      <a:pt x="286651" y="160"/>
                    </a:cubicBezTo>
                    <a:cubicBezTo>
                      <a:pt x="417922" y="160"/>
                      <a:pt x="564828" y="-2269"/>
                      <a:pt x="572332" y="14224"/>
                    </a:cubicBezTo>
                    <a:cubicBezTo>
                      <a:pt x="575692" y="29567"/>
                      <a:pt x="558991" y="83108"/>
                      <a:pt x="558992" y="83108"/>
                    </a:cubicBezTo>
                    <a:lnTo>
                      <a:pt x="16868" y="83108"/>
                    </a:lnTo>
                    <a:cubicBezTo>
                      <a:pt x="16867" y="83108"/>
                      <a:pt x="-2311" y="29567"/>
                      <a:pt x="0" y="142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89" name=""/>
              <p:cNvSpPr/>
              <p:nvPr/>
            </p:nvSpPr>
            <p:spPr>
              <a:xfrm>
                <a:off x="7940672" y="2114117"/>
                <a:ext cx="554502" cy="70562"/>
              </a:xfrm>
              <a:custGeom>
                <a:avLst/>
                <a:gdLst/>
                <a:ahLst/>
                <a:cxnLst/>
                <a:pathLst>
                  <a:path w="554502" h="70562">
                    <a:moveTo>
                      <a:pt x="0" y="12626"/>
                    </a:moveTo>
                    <a:cubicBezTo>
                      <a:pt x="1586" y="1279"/>
                      <a:pt x="146772" y="693"/>
                      <a:pt x="278039" y="693"/>
                    </a:cubicBezTo>
                    <a:cubicBezTo>
                      <a:pt x="409306" y="693"/>
                      <a:pt x="548287" y="-3868"/>
                      <a:pt x="553706" y="12626"/>
                    </a:cubicBezTo>
                    <a:cubicBezTo>
                      <a:pt x="558893" y="27969"/>
                      <a:pt x="539716" y="70162"/>
                      <a:pt x="539716" y="70162"/>
                    </a:cubicBezTo>
                    <a:lnTo>
                      <a:pt x="13801" y="70562"/>
                    </a:lnTo>
                    <a:cubicBezTo>
                      <a:pt x="13801" y="70562"/>
                      <a:pt x="-1120" y="22854"/>
                      <a:pt x="0" y="126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703" name=""/>
              <p:cNvSpPr/>
              <p:nvPr/>
            </p:nvSpPr>
            <p:spPr>
              <a:xfrm>
                <a:off x="8090064" y="2125944"/>
                <a:ext cx="255718" cy="43472"/>
              </a:xfrm>
              <a:custGeom>
                <a:avLst/>
                <a:gdLst/>
                <a:ahLst/>
                <a:cxnLst/>
                <a:pathLst>
                  <a:path w="255718" h="43472">
                    <a:moveTo>
                      <a:pt x="8694" y="0"/>
                    </a:moveTo>
                    <a:lnTo>
                      <a:pt x="247024" y="0"/>
                    </a:lnTo>
                    <a:cubicBezTo>
                      <a:pt x="251825" y="0"/>
                      <a:pt x="255718" y="3893"/>
                      <a:pt x="255718" y="8694"/>
                    </a:cubicBezTo>
                    <a:lnTo>
                      <a:pt x="255718" y="34778"/>
                    </a:lnTo>
                    <a:cubicBezTo>
                      <a:pt x="255718" y="39579"/>
                      <a:pt x="251825" y="43472"/>
                      <a:pt x="247024" y="43472"/>
                    </a:cubicBezTo>
                    <a:lnTo>
                      <a:pt x="8694" y="43472"/>
                    </a:lnTo>
                    <a:cubicBezTo>
                      <a:pt x="3893" y="43472"/>
                      <a:pt x="0" y="39579"/>
                      <a:pt x="0" y="34778"/>
                    </a:cubicBezTo>
                    <a:lnTo>
                      <a:pt x="0" y="8694"/>
                    </a:lnTo>
                    <a:cubicBezTo>
                      <a:pt x="0" y="3893"/>
                      <a:pt x="3893" y="0"/>
                      <a:pt x="8694" y="0"/>
                    </a:cubicBezTo>
                    <a:close/>
                  </a:path>
                </a:pathLst>
              </a:custGeom>
              <a:solidFill>
                <a:srgbClr val="D6D4CA"/>
              </a:solidFill>
              <a:ln w="8580" cap="flat">
                <a:noFill/>
                <a:miter lim="800000"/>
              </a:ln>
            </p:spPr>
          </p:sp>
          <p:sp>
            <p:nvSpPr>
              <p:cNvPr id="13455" name=""/>
              <p:cNvSpPr/>
              <p:nvPr/>
            </p:nvSpPr>
            <p:spPr>
              <a:xfrm>
                <a:off x="8098110" y="2134413"/>
                <a:ext cx="236541" cy="26850"/>
              </a:xfrm>
              <a:custGeom>
                <a:avLst/>
                <a:gdLst/>
                <a:ahLst/>
                <a:cxnLst/>
                <a:pathLst>
                  <a:path w="236541" h="26850">
                    <a:moveTo>
                      <a:pt x="0" y="0"/>
                    </a:moveTo>
                    <a:lnTo>
                      <a:pt x="236541" y="0"/>
                    </a:lnTo>
                    <a:lnTo>
                      <a:pt x="236541" y="26850"/>
                    </a:lnTo>
                    <a:lnTo>
                      <a:pt x="0" y="26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8194"/>
              </a:solidFill>
              <a:ln w="8580" cap="flat">
                <a:noFill/>
                <a:miter lim="800000"/>
              </a:ln>
            </p:spPr>
          </p:sp>
          <p:grpSp>
            <p:nvGrpSpPr>
              <p:cNvPr id="13459" name=""/>
              <p:cNvGrpSpPr/>
              <p:nvPr/>
            </p:nvGrpSpPr>
            <p:grpSpPr>
              <a:xfrm>
                <a:off x="7795305" y="2136120"/>
                <a:ext cx="77657" cy="27274"/>
                <a:chOff x="7795305" y="2136120"/>
                <a:chExt cx="77657" cy="27274"/>
              </a:xfrm>
            </p:grpSpPr>
            <p:sp>
              <p:nvSpPr>
                <p:cNvPr id="13462" name=""/>
                <p:cNvSpPr/>
                <p:nvPr/>
              </p:nvSpPr>
              <p:spPr>
                <a:xfrm>
                  <a:off x="7796732" y="2136918"/>
                  <a:ext cx="76369" cy="26559"/>
                </a:xfrm>
                <a:custGeom>
                  <a:avLst/>
                  <a:gdLst/>
                  <a:ahLst/>
                  <a:cxnLst/>
                  <a:pathLst>
                    <a:path w="76369" h="26559">
                      <a:moveTo>
                        <a:pt x="2432" y="33"/>
                      </a:moveTo>
                      <a:cubicBezTo>
                        <a:pt x="3434" y="33"/>
                        <a:pt x="73708" y="33"/>
                        <a:pt x="73708" y="33"/>
                      </a:cubicBezTo>
                      <a:cubicBezTo>
                        <a:pt x="74645" y="33"/>
                        <a:pt x="76369" y="1694"/>
                        <a:pt x="76369" y="3923"/>
                      </a:cubicBezTo>
                      <a:cubicBezTo>
                        <a:pt x="76369" y="3923"/>
                        <a:pt x="76369" y="22162"/>
                        <a:pt x="76369" y="22162"/>
                      </a:cubicBezTo>
                      <a:cubicBezTo>
                        <a:pt x="76369" y="24842"/>
                        <a:pt x="74848" y="26559"/>
                        <a:pt x="73184" y="26559"/>
                      </a:cubicBezTo>
                      <a:cubicBezTo>
                        <a:pt x="71520" y="26559"/>
                        <a:pt x="3858" y="26559"/>
                        <a:pt x="2520" y="26559"/>
                      </a:cubicBezTo>
                      <a:cubicBezTo>
                        <a:pt x="1182" y="26559"/>
                        <a:pt x="0" y="24312"/>
                        <a:pt x="83" y="22395"/>
                      </a:cubicBezTo>
                      <a:cubicBezTo>
                        <a:pt x="83" y="20182"/>
                        <a:pt x="135" y="5202"/>
                        <a:pt x="0" y="3810"/>
                      </a:cubicBezTo>
                      <a:cubicBezTo>
                        <a:pt x="0" y="2188"/>
                        <a:pt x="1202" y="0"/>
                        <a:pt x="2432" y="3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A5A5A5"/>
                    </a:gs>
                  </a:gsLst>
                  <a:lin ang="5400000" scaled="0"/>
                </a:gradFill>
                <a:ln w="89" cap="flat">
                  <a:noFill/>
                  <a:miter lim="800000"/>
                </a:ln>
              </p:spPr>
            </p:sp>
            <p:sp>
              <p:nvSpPr>
                <p:cNvPr id="13464" name=""/>
                <p:cNvSpPr/>
                <p:nvPr/>
              </p:nvSpPr>
              <p:spPr>
                <a:xfrm>
                  <a:off x="7808068" y="2140413"/>
                  <a:ext cx="54329" cy="19941"/>
                </a:xfrm>
                <a:custGeom>
                  <a:avLst/>
                  <a:gdLst/>
                  <a:ahLst/>
                  <a:cxnLst/>
                  <a:pathLst>
                    <a:path w="54329" h="19941">
                      <a:moveTo>
                        <a:pt x="1730" y="25"/>
                      </a:moveTo>
                      <a:cubicBezTo>
                        <a:pt x="2443" y="25"/>
                        <a:pt x="52436" y="25"/>
                        <a:pt x="52436" y="25"/>
                      </a:cubicBezTo>
                      <a:cubicBezTo>
                        <a:pt x="53103" y="25"/>
                        <a:pt x="54329" y="1272"/>
                        <a:pt x="54329" y="2946"/>
                      </a:cubicBezTo>
                      <a:cubicBezTo>
                        <a:pt x="54329" y="2946"/>
                        <a:pt x="54329" y="16640"/>
                        <a:pt x="54329" y="16640"/>
                      </a:cubicBezTo>
                      <a:cubicBezTo>
                        <a:pt x="54329" y="18652"/>
                        <a:pt x="53247" y="19941"/>
                        <a:pt x="52063" y="19941"/>
                      </a:cubicBezTo>
                      <a:cubicBezTo>
                        <a:pt x="50880" y="19941"/>
                        <a:pt x="2745" y="19941"/>
                        <a:pt x="1793" y="19941"/>
                      </a:cubicBezTo>
                      <a:cubicBezTo>
                        <a:pt x="841" y="19941"/>
                        <a:pt x="0" y="18254"/>
                        <a:pt x="59" y="16815"/>
                      </a:cubicBezTo>
                      <a:cubicBezTo>
                        <a:pt x="59" y="15153"/>
                        <a:pt x="96" y="3906"/>
                        <a:pt x="0" y="2861"/>
                      </a:cubicBezTo>
                      <a:cubicBezTo>
                        <a:pt x="0" y="1642"/>
                        <a:pt x="855" y="0"/>
                        <a:pt x="1730" y="25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 w="89" cap="flat">
                  <a:noFill/>
                  <a:miter lim="800000"/>
                </a:ln>
              </p:spPr>
            </p:sp>
            <p:sp>
              <p:nvSpPr>
                <p:cNvPr id="13468" name=""/>
                <p:cNvSpPr/>
                <p:nvPr/>
              </p:nvSpPr>
              <p:spPr>
                <a:xfrm>
                  <a:off x="7819559" y="2140372"/>
                  <a:ext cx="30712" cy="20049"/>
                </a:xfrm>
                <a:custGeom>
                  <a:avLst/>
                  <a:gdLst/>
                  <a:ahLst/>
                  <a:cxnLst/>
                  <a:pathLst>
                    <a:path w="30712" h="20049">
                      <a:moveTo>
                        <a:pt x="10867" y="0"/>
                      </a:moveTo>
                      <a:lnTo>
                        <a:pt x="10445" y="1583"/>
                      </a:lnTo>
                      <a:cubicBezTo>
                        <a:pt x="10445" y="1583"/>
                        <a:pt x="-107" y="3271"/>
                        <a:pt x="0" y="10446"/>
                      </a:cubicBezTo>
                      <a:cubicBezTo>
                        <a:pt x="105" y="16778"/>
                        <a:pt x="10867" y="18677"/>
                        <a:pt x="10867" y="18677"/>
                      </a:cubicBezTo>
                      <a:lnTo>
                        <a:pt x="10445" y="20049"/>
                      </a:lnTo>
                      <a:lnTo>
                        <a:pt x="17198" y="20049"/>
                      </a:lnTo>
                      <a:lnTo>
                        <a:pt x="17726" y="18888"/>
                      </a:lnTo>
                      <a:cubicBezTo>
                        <a:pt x="17726" y="18888"/>
                        <a:pt x="29860" y="17094"/>
                        <a:pt x="30712" y="10446"/>
                      </a:cubicBezTo>
                      <a:cubicBezTo>
                        <a:pt x="31233" y="1055"/>
                        <a:pt x="16459" y="1055"/>
                        <a:pt x="16459" y="1055"/>
                      </a:cubicBezTo>
                      <a:lnTo>
                        <a:pt x="16565" y="0"/>
                      </a:lnTo>
                      <a:lnTo>
                        <a:pt x="1086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3572" cap="flat">
                  <a:noFill/>
                  <a:miter lim="800000"/>
                </a:ln>
              </p:spPr>
            </p:sp>
            <p:sp>
              <p:nvSpPr>
                <p:cNvPr id="13471" name=""/>
                <p:cNvSpPr/>
                <p:nvPr/>
              </p:nvSpPr>
              <p:spPr>
                <a:xfrm>
                  <a:off x="7823599" y="2140334"/>
                  <a:ext cx="13401" cy="13929"/>
                </a:xfrm>
                <a:custGeom>
                  <a:avLst/>
                  <a:gdLst/>
                  <a:ahLst/>
                  <a:cxnLst/>
                  <a:pathLst>
                    <a:path w="13401" h="13929">
                      <a:moveTo>
                        <a:pt x="8020" y="-35"/>
                      </a:moveTo>
                      <a:lnTo>
                        <a:pt x="0" y="13893"/>
                      </a:lnTo>
                      <a:lnTo>
                        <a:pt x="3659" y="13893"/>
                      </a:lnTo>
                      <a:lnTo>
                        <a:pt x="7826" y="7474"/>
                      </a:lnTo>
                      <a:lnTo>
                        <a:pt x="9462" y="7421"/>
                      </a:lnTo>
                      <a:lnTo>
                        <a:pt x="5206" y="13893"/>
                      </a:lnTo>
                      <a:lnTo>
                        <a:pt x="9040" y="13893"/>
                      </a:lnTo>
                      <a:lnTo>
                        <a:pt x="13366" y="7140"/>
                      </a:lnTo>
                      <a:lnTo>
                        <a:pt x="12205" y="6050"/>
                      </a:lnTo>
                      <a:lnTo>
                        <a:pt x="8512" y="6050"/>
                      </a:lnTo>
                      <a:lnTo>
                        <a:pt x="11643" y="0"/>
                      </a:lnTo>
                      <a:lnTo>
                        <a:pt x="8020" y="-35"/>
                      </a:lnTo>
                      <a:close/>
                    </a:path>
                  </a:pathLst>
                </a:custGeom>
                <a:solidFill>
                  <a:srgbClr val="0033CC"/>
                </a:solidFill>
                <a:ln w="3572" cap="flat">
                  <a:noFill/>
                  <a:miter lim="800000"/>
                </a:ln>
              </p:spPr>
            </p:sp>
            <p:sp>
              <p:nvSpPr>
                <p:cNvPr id="13475" name=""/>
                <p:cNvSpPr/>
                <p:nvPr/>
              </p:nvSpPr>
              <p:spPr>
                <a:xfrm>
                  <a:off x="7831541" y="2146234"/>
                  <a:ext cx="16250" cy="14034"/>
                </a:xfrm>
                <a:custGeom>
                  <a:avLst/>
                  <a:gdLst/>
                  <a:ahLst/>
                  <a:cxnLst/>
                  <a:pathLst>
                    <a:path w="16250" h="14034">
                      <a:moveTo>
                        <a:pt x="7492" y="0"/>
                      </a:moveTo>
                      <a:lnTo>
                        <a:pt x="-35" y="14069"/>
                      </a:lnTo>
                      <a:lnTo>
                        <a:pt x="3658" y="13964"/>
                      </a:lnTo>
                      <a:lnTo>
                        <a:pt x="6824" y="7949"/>
                      </a:lnTo>
                      <a:lnTo>
                        <a:pt x="12311" y="8054"/>
                      </a:lnTo>
                      <a:lnTo>
                        <a:pt x="15793" y="2986"/>
                      </a:lnTo>
                      <a:lnTo>
                        <a:pt x="16215" y="35"/>
                      </a:lnTo>
                      <a:lnTo>
                        <a:pt x="7492" y="0"/>
                      </a:lnTo>
                      <a:close/>
                    </a:path>
                  </a:pathLst>
                </a:custGeom>
                <a:solidFill>
                  <a:srgbClr val="0033CC"/>
                </a:solidFill>
                <a:ln w="3572" cap="flat">
                  <a:noFill/>
                  <a:miter lim="800000"/>
                </a:ln>
              </p:spPr>
            </p:sp>
            <p:sp>
              <p:nvSpPr>
                <p:cNvPr id="13478" name=""/>
                <p:cNvSpPr/>
                <p:nvPr/>
              </p:nvSpPr>
              <p:spPr>
                <a:xfrm>
                  <a:off x="7839115" y="2147295"/>
                  <a:ext cx="5487" cy="5804"/>
                </a:xfrm>
                <a:custGeom>
                  <a:avLst/>
                  <a:gdLst/>
                  <a:ahLst/>
                  <a:cxnLst/>
                  <a:pathLst>
                    <a:path w="5487" h="5804">
                      <a:moveTo>
                        <a:pt x="2919" y="140"/>
                      </a:moveTo>
                      <a:lnTo>
                        <a:pt x="5451" y="35"/>
                      </a:lnTo>
                      <a:lnTo>
                        <a:pt x="2918" y="5839"/>
                      </a:lnTo>
                      <a:lnTo>
                        <a:pt x="-36" y="5733"/>
                      </a:lnTo>
                      <a:lnTo>
                        <a:pt x="2919" y="140"/>
                      </a:lnTo>
                      <a:close/>
                    </a:path>
                  </a:pathLst>
                </a:custGeom>
                <a:solidFill>
                  <a:srgbClr val="EEECE1"/>
                </a:solidFill>
                <a:ln w="3572" cap="flat">
                  <a:noFill/>
                  <a:miter lim="800000"/>
                </a:ln>
              </p:spPr>
            </p:sp>
          </p:grpSp>
          <p:sp>
            <p:nvSpPr>
              <p:cNvPr id="13482" name=""/>
              <p:cNvSpPr/>
              <p:nvPr/>
            </p:nvSpPr>
            <p:spPr>
              <a:xfrm>
                <a:off x="7995810" y="2138250"/>
                <a:ext cx="61373" cy="23015"/>
              </a:xfrm>
              <a:custGeom>
                <a:avLst/>
                <a:gdLst/>
                <a:ahLst/>
                <a:cxnLst/>
                <a:pathLst>
                  <a:path w="61373" h="23015">
                    <a:moveTo>
                      <a:pt x="0" y="0"/>
                    </a:moveTo>
                    <a:lnTo>
                      <a:pt x="61373" y="0"/>
                    </a:lnTo>
                    <a:lnTo>
                      <a:pt x="43472" y="23015"/>
                    </a:lnTo>
                    <a:lnTo>
                      <a:pt x="19179" y="230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7777"/>
              </a:solidFill>
              <a:ln w="8580" cap="flat">
                <a:noFill/>
                <a:miter lim="800000"/>
              </a:ln>
            </p:spPr>
          </p:sp>
          <p:sp>
            <p:nvSpPr>
              <p:cNvPr id="10700" name=""/>
              <p:cNvSpPr/>
              <p:nvPr/>
            </p:nvSpPr>
            <p:spPr>
              <a:xfrm>
                <a:off x="8376538" y="2136173"/>
                <a:ext cx="61373" cy="23015"/>
              </a:xfrm>
              <a:custGeom>
                <a:avLst/>
                <a:gdLst/>
                <a:ahLst/>
                <a:cxnLst/>
                <a:pathLst>
                  <a:path w="61373" h="23015">
                    <a:moveTo>
                      <a:pt x="0" y="0"/>
                    </a:moveTo>
                    <a:lnTo>
                      <a:pt x="61373" y="0"/>
                    </a:lnTo>
                    <a:lnTo>
                      <a:pt x="43472" y="23015"/>
                    </a:lnTo>
                    <a:lnTo>
                      <a:pt x="19179" y="230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7777"/>
              </a:solidFill>
              <a:ln w="8580" cap="flat">
                <a:noFill/>
                <a:miter lim="800000"/>
              </a:ln>
            </p:spPr>
          </p:sp>
          <p:sp>
            <p:nvSpPr>
              <p:cNvPr id="13487" name=""/>
              <p:cNvSpPr/>
              <p:nvPr/>
            </p:nvSpPr>
            <p:spPr>
              <a:xfrm>
                <a:off x="8098110" y="2139532"/>
                <a:ext cx="236541" cy="10229"/>
              </a:xfrm>
              <a:custGeom>
                <a:avLst/>
                <a:gdLst/>
                <a:ahLst/>
                <a:cxnLst/>
                <a:pathLst>
                  <a:path w="236541" h="10229">
                    <a:moveTo>
                      <a:pt x="0" y="0"/>
                    </a:moveTo>
                    <a:lnTo>
                      <a:pt x="236541" y="0"/>
                    </a:lnTo>
                    <a:lnTo>
                      <a:pt x="236541" y="10229"/>
                    </a:lnTo>
                    <a:lnTo>
                      <a:pt x="0" y="102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3490" name=""/>
              <p:cNvSpPr/>
              <p:nvPr/>
            </p:nvSpPr>
            <p:spPr>
              <a:xfrm>
                <a:off x="8494633" y="2331464"/>
                <a:ext cx="63078" cy="50431"/>
              </a:xfrm>
              <a:custGeom>
                <a:avLst/>
                <a:gdLst/>
                <a:ahLst/>
                <a:cxnLst/>
                <a:pathLst>
                  <a:path w="63078" h="50431">
                    <a:moveTo>
                      <a:pt x="31471" y="0"/>
                    </a:moveTo>
                    <a:cubicBezTo>
                      <a:pt x="13768" y="0"/>
                      <a:pt x="160" y="11248"/>
                      <a:pt x="77" y="25265"/>
                    </a:cubicBezTo>
                    <a:cubicBezTo>
                      <a:pt x="0" y="39282"/>
                      <a:pt x="14062" y="50431"/>
                      <a:pt x="31471" y="50431"/>
                    </a:cubicBezTo>
                    <a:cubicBezTo>
                      <a:pt x="48879" y="50431"/>
                      <a:pt x="63078" y="39282"/>
                      <a:pt x="63078" y="25240"/>
                    </a:cubicBezTo>
                    <a:cubicBezTo>
                      <a:pt x="63078" y="11197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B4B23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494" name=""/>
              <p:cNvSpPr/>
              <p:nvPr/>
            </p:nvSpPr>
            <p:spPr>
              <a:xfrm>
                <a:off x="8498295" y="2333576"/>
                <a:ext cx="55648" cy="45731"/>
              </a:xfrm>
              <a:custGeom>
                <a:avLst/>
                <a:gdLst/>
                <a:ahLst/>
                <a:cxnLst/>
                <a:pathLst>
                  <a:path w="55648" h="45731">
                    <a:moveTo>
                      <a:pt x="27763" y="0"/>
                    </a:moveTo>
                    <a:cubicBezTo>
                      <a:pt x="12146" y="0"/>
                      <a:pt x="141" y="10200"/>
                      <a:pt x="68" y="22911"/>
                    </a:cubicBezTo>
                    <a:cubicBezTo>
                      <a:pt x="0" y="35621"/>
                      <a:pt x="12405" y="45731"/>
                      <a:pt x="27763" y="45731"/>
                    </a:cubicBezTo>
                    <a:cubicBezTo>
                      <a:pt x="43121" y="45731"/>
                      <a:pt x="55648" y="35621"/>
                      <a:pt x="55648" y="22887"/>
                    </a:cubicBezTo>
                    <a:cubicBezTo>
                      <a:pt x="55648" y="10154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C090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497" name=""/>
              <p:cNvSpPr/>
              <p:nvPr/>
            </p:nvSpPr>
            <p:spPr>
              <a:xfrm>
                <a:off x="8576488" y="2302042"/>
                <a:ext cx="89110" cy="71242"/>
              </a:xfrm>
              <a:custGeom>
                <a:avLst/>
                <a:gdLst/>
                <a:ahLst/>
                <a:cxnLst/>
                <a:pathLst>
                  <a:path w="89110" h="71242">
                    <a:moveTo>
                      <a:pt x="44458" y="0"/>
                    </a:moveTo>
                    <a:cubicBezTo>
                      <a:pt x="19450" y="0"/>
                      <a:pt x="226" y="15890"/>
                      <a:pt x="108" y="35691"/>
                    </a:cubicBezTo>
                    <a:cubicBezTo>
                      <a:pt x="0" y="55492"/>
                      <a:pt x="19865" y="71242"/>
                      <a:pt x="44458" y="71242"/>
                    </a:cubicBezTo>
                    <a:cubicBezTo>
                      <a:pt x="69051" y="71242"/>
                      <a:pt x="89110" y="55492"/>
                      <a:pt x="89110" y="35655"/>
                    </a:cubicBezTo>
                    <a:cubicBezTo>
                      <a:pt x="89110" y="15818"/>
                      <a:pt x="69466" y="0"/>
                      <a:pt x="444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01" name=""/>
              <p:cNvSpPr/>
              <p:nvPr/>
            </p:nvSpPr>
            <p:spPr>
              <a:xfrm>
                <a:off x="8581645" y="2305038"/>
                <a:ext cx="78612" cy="64603"/>
              </a:xfrm>
              <a:custGeom>
                <a:avLst/>
                <a:gdLst/>
                <a:ahLst/>
                <a:cxnLst/>
                <a:pathLst>
                  <a:path w="78612" h="64603">
                    <a:moveTo>
                      <a:pt x="39220" y="0"/>
                    </a:moveTo>
                    <a:cubicBezTo>
                      <a:pt x="17159" y="0"/>
                      <a:pt x="200" y="14410"/>
                      <a:pt x="96" y="32365"/>
                    </a:cubicBezTo>
                    <a:cubicBezTo>
                      <a:pt x="0" y="50321"/>
                      <a:pt x="17524" y="64603"/>
                      <a:pt x="39220" y="64603"/>
                    </a:cubicBezTo>
                    <a:cubicBezTo>
                      <a:pt x="60916" y="64603"/>
                      <a:pt x="78612" y="50321"/>
                      <a:pt x="78612" y="32333"/>
                    </a:cubicBezTo>
                    <a:cubicBezTo>
                      <a:pt x="78612" y="14344"/>
                      <a:pt x="61282" y="0"/>
                      <a:pt x="392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90C0FA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04" name=""/>
              <p:cNvSpPr/>
              <p:nvPr/>
            </p:nvSpPr>
            <p:spPr>
              <a:xfrm>
                <a:off x="8621044" y="2235873"/>
                <a:ext cx="51449" cy="41133"/>
              </a:xfrm>
              <a:custGeom>
                <a:avLst/>
                <a:gdLst/>
                <a:ahLst/>
                <a:cxnLst/>
                <a:pathLst>
                  <a:path w="51449" h="41133">
                    <a:moveTo>
                      <a:pt x="25668" y="0"/>
                    </a:moveTo>
                    <a:cubicBezTo>
                      <a:pt x="11230" y="0"/>
                      <a:pt x="131" y="9175"/>
                      <a:pt x="63" y="20607"/>
                    </a:cubicBezTo>
                    <a:cubicBezTo>
                      <a:pt x="0" y="32040"/>
                      <a:pt x="11469" y="41133"/>
                      <a:pt x="25668" y="41133"/>
                    </a:cubicBezTo>
                    <a:cubicBezTo>
                      <a:pt x="39868" y="41133"/>
                      <a:pt x="51449" y="32040"/>
                      <a:pt x="51449" y="20586"/>
                    </a:cubicBezTo>
                    <a:cubicBezTo>
                      <a:pt x="51449" y="9133"/>
                      <a:pt x="40107" y="0"/>
                      <a:pt x="2566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08" name=""/>
              <p:cNvSpPr/>
              <p:nvPr/>
            </p:nvSpPr>
            <p:spPr>
              <a:xfrm>
                <a:off x="8624006" y="2237591"/>
                <a:ext cx="45388" cy="37301"/>
              </a:xfrm>
              <a:custGeom>
                <a:avLst/>
                <a:gdLst/>
                <a:ahLst/>
                <a:cxnLst/>
                <a:pathLst>
                  <a:path w="45388" h="37301">
                    <a:moveTo>
                      <a:pt x="22645" y="0"/>
                    </a:moveTo>
                    <a:cubicBezTo>
                      <a:pt x="9907" y="0"/>
                      <a:pt x="115" y="8320"/>
                      <a:pt x="55" y="18687"/>
                    </a:cubicBezTo>
                    <a:cubicBezTo>
                      <a:pt x="0" y="29054"/>
                      <a:pt x="10118" y="37301"/>
                      <a:pt x="22645" y="37301"/>
                    </a:cubicBezTo>
                    <a:cubicBezTo>
                      <a:pt x="35171" y="37301"/>
                      <a:pt x="45388" y="29054"/>
                      <a:pt x="45388" y="18668"/>
                    </a:cubicBezTo>
                    <a:cubicBezTo>
                      <a:pt x="45388" y="8282"/>
                      <a:pt x="35382" y="0"/>
                      <a:pt x="226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11" name=""/>
              <p:cNvSpPr/>
              <p:nvPr/>
            </p:nvSpPr>
            <p:spPr>
              <a:xfrm>
                <a:off x="8508231" y="2209483"/>
                <a:ext cx="35806" cy="28626"/>
              </a:xfrm>
              <a:custGeom>
                <a:avLst/>
                <a:gdLst/>
                <a:ahLst/>
                <a:cxnLst/>
                <a:pathLst>
                  <a:path w="35806" h="28626">
                    <a:moveTo>
                      <a:pt x="17864" y="0"/>
                    </a:moveTo>
                    <a:cubicBezTo>
                      <a:pt x="7815" y="0"/>
                      <a:pt x="91" y="6385"/>
                      <a:pt x="44" y="14341"/>
                    </a:cubicBezTo>
                    <a:cubicBezTo>
                      <a:pt x="0" y="22298"/>
                      <a:pt x="7982" y="28626"/>
                      <a:pt x="17864" y="28626"/>
                    </a:cubicBezTo>
                    <a:cubicBezTo>
                      <a:pt x="27746" y="28626"/>
                      <a:pt x="35806" y="22298"/>
                      <a:pt x="35806" y="14327"/>
                    </a:cubicBezTo>
                    <a:cubicBezTo>
                      <a:pt x="35806" y="6356"/>
                      <a:pt x="27912" y="0"/>
                      <a:pt x="1786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14" name=""/>
              <p:cNvSpPr/>
              <p:nvPr/>
            </p:nvSpPr>
            <p:spPr>
              <a:xfrm>
                <a:off x="8510310" y="2210684"/>
                <a:ext cx="31588" cy="25959"/>
              </a:xfrm>
              <a:custGeom>
                <a:avLst/>
                <a:gdLst/>
                <a:ahLst/>
                <a:cxnLst/>
                <a:pathLst>
                  <a:path w="31588" h="25959">
                    <a:moveTo>
                      <a:pt x="15760" y="0"/>
                    </a:moveTo>
                    <a:cubicBezTo>
                      <a:pt x="6895" y="0"/>
                      <a:pt x="80" y="5790"/>
                      <a:pt x="38" y="13005"/>
                    </a:cubicBezTo>
                    <a:cubicBezTo>
                      <a:pt x="0" y="20220"/>
                      <a:pt x="7042" y="25959"/>
                      <a:pt x="15760" y="25959"/>
                    </a:cubicBezTo>
                    <a:cubicBezTo>
                      <a:pt x="24478" y="25959"/>
                      <a:pt x="31588" y="20220"/>
                      <a:pt x="31588" y="12992"/>
                    </a:cubicBezTo>
                    <a:cubicBezTo>
                      <a:pt x="31588" y="5764"/>
                      <a:pt x="24625" y="0"/>
                      <a:pt x="157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16" name=""/>
              <p:cNvSpPr/>
              <p:nvPr/>
            </p:nvSpPr>
            <p:spPr>
              <a:xfrm>
                <a:off x="8460761" y="2230726"/>
                <a:ext cx="51614" cy="25824"/>
              </a:xfrm>
              <a:custGeom>
                <a:avLst/>
                <a:gdLst/>
                <a:ahLst/>
                <a:cxnLst/>
                <a:pathLst>
                  <a:path w="51614" h="25824">
                    <a:moveTo>
                      <a:pt x="50647" y="18322"/>
                    </a:moveTo>
                    <a:cubicBezTo>
                      <a:pt x="49323" y="15751"/>
                      <a:pt x="41612" y="7398"/>
                      <a:pt x="35187" y="2901"/>
                    </a:cubicBezTo>
                    <a:cubicBezTo>
                      <a:pt x="28762" y="-1597"/>
                      <a:pt x="22978" y="331"/>
                      <a:pt x="22978" y="331"/>
                    </a:cubicBezTo>
                    <a:cubicBezTo>
                      <a:pt x="22978" y="331"/>
                      <a:pt x="7256" y="3502"/>
                      <a:pt x="2758" y="6072"/>
                    </a:cubicBezTo>
                    <a:cubicBezTo>
                      <a:pt x="-1688" y="8642"/>
                      <a:pt x="601" y="18322"/>
                      <a:pt x="601" y="18322"/>
                    </a:cubicBezTo>
                    <a:lnTo>
                      <a:pt x="43219" y="25711"/>
                    </a:lnTo>
                    <a:cubicBezTo>
                      <a:pt x="43219" y="25711"/>
                      <a:pt x="55106" y="24747"/>
                      <a:pt x="50647" y="18322"/>
                    </a:cubicBez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0902" name=""/>
              <p:cNvSpPr/>
              <p:nvPr/>
            </p:nvSpPr>
            <p:spPr>
              <a:xfrm>
                <a:off x="8461847" y="2230065"/>
                <a:ext cx="47468" cy="21576"/>
              </a:xfrm>
              <a:custGeom>
                <a:avLst/>
                <a:gdLst/>
                <a:ahLst/>
                <a:cxnLst/>
                <a:pathLst>
                  <a:path w="47468" h="21576">
                    <a:moveTo>
                      <a:pt x="46739" y="16700"/>
                    </a:moveTo>
                    <a:cubicBezTo>
                      <a:pt x="45628" y="12924"/>
                      <a:pt x="37823" y="6198"/>
                      <a:pt x="32429" y="2422"/>
                    </a:cubicBezTo>
                    <a:cubicBezTo>
                      <a:pt x="27035" y="-1354"/>
                      <a:pt x="22180" y="264"/>
                      <a:pt x="22180" y="264"/>
                    </a:cubicBezTo>
                    <a:cubicBezTo>
                      <a:pt x="22180" y="264"/>
                      <a:pt x="5459" y="4580"/>
                      <a:pt x="1682" y="6737"/>
                    </a:cubicBezTo>
                    <a:cubicBezTo>
                      <a:pt x="-2093" y="8895"/>
                      <a:pt x="1682" y="15368"/>
                      <a:pt x="1682" y="15368"/>
                    </a:cubicBezTo>
                    <a:lnTo>
                      <a:pt x="39171" y="21576"/>
                    </a:lnTo>
                    <a:cubicBezTo>
                      <a:pt x="39171" y="21576"/>
                      <a:pt x="49944" y="22094"/>
                      <a:pt x="46739" y="167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1" name=""/>
              <p:cNvSpPr/>
              <p:nvPr/>
            </p:nvSpPr>
            <p:spPr>
              <a:xfrm flipH="true">
                <a:off x="8536693" y="2231247"/>
                <a:ext cx="51614" cy="25824"/>
              </a:xfrm>
              <a:custGeom>
                <a:avLst/>
                <a:gdLst/>
                <a:ahLst/>
                <a:cxnLst/>
                <a:pathLst>
                  <a:path w="51614" h="25824">
                    <a:moveTo>
                      <a:pt x="50647" y="18322"/>
                    </a:moveTo>
                    <a:cubicBezTo>
                      <a:pt x="49323" y="15751"/>
                      <a:pt x="41612" y="7398"/>
                      <a:pt x="35187" y="2901"/>
                    </a:cubicBezTo>
                    <a:cubicBezTo>
                      <a:pt x="28762" y="-1597"/>
                      <a:pt x="22978" y="331"/>
                      <a:pt x="22978" y="331"/>
                    </a:cubicBezTo>
                    <a:cubicBezTo>
                      <a:pt x="22978" y="331"/>
                      <a:pt x="7256" y="3502"/>
                      <a:pt x="2758" y="6072"/>
                    </a:cubicBezTo>
                    <a:cubicBezTo>
                      <a:pt x="-1688" y="8642"/>
                      <a:pt x="601" y="18322"/>
                      <a:pt x="601" y="18322"/>
                    </a:cubicBezTo>
                    <a:lnTo>
                      <a:pt x="43219" y="25711"/>
                    </a:lnTo>
                    <a:cubicBezTo>
                      <a:pt x="43219" y="25711"/>
                      <a:pt x="55106" y="24747"/>
                      <a:pt x="50647" y="18322"/>
                    </a:cubicBez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0914" name=""/>
              <p:cNvSpPr/>
              <p:nvPr/>
            </p:nvSpPr>
            <p:spPr>
              <a:xfrm flipH="true">
                <a:off x="8537763" y="2230582"/>
                <a:ext cx="47468" cy="21576"/>
              </a:xfrm>
              <a:custGeom>
                <a:avLst/>
                <a:gdLst/>
                <a:ahLst/>
                <a:cxnLst/>
                <a:pathLst>
                  <a:path w="47468" h="21576">
                    <a:moveTo>
                      <a:pt x="46739" y="16700"/>
                    </a:moveTo>
                    <a:cubicBezTo>
                      <a:pt x="45628" y="12924"/>
                      <a:pt x="37823" y="6198"/>
                      <a:pt x="32429" y="2422"/>
                    </a:cubicBezTo>
                    <a:cubicBezTo>
                      <a:pt x="27035" y="-1354"/>
                      <a:pt x="22180" y="264"/>
                      <a:pt x="22180" y="264"/>
                    </a:cubicBezTo>
                    <a:cubicBezTo>
                      <a:pt x="22180" y="264"/>
                      <a:pt x="5459" y="4580"/>
                      <a:pt x="1682" y="6737"/>
                    </a:cubicBezTo>
                    <a:cubicBezTo>
                      <a:pt x="-2093" y="8895"/>
                      <a:pt x="1682" y="15368"/>
                      <a:pt x="1682" y="15368"/>
                    </a:cubicBezTo>
                    <a:lnTo>
                      <a:pt x="39171" y="21576"/>
                    </a:lnTo>
                    <a:cubicBezTo>
                      <a:pt x="39171" y="21576"/>
                      <a:pt x="49944" y="22094"/>
                      <a:pt x="46739" y="167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8" name=""/>
              <p:cNvSpPr/>
              <p:nvPr/>
            </p:nvSpPr>
            <p:spPr>
              <a:xfrm>
                <a:off x="7984595" y="2238534"/>
                <a:ext cx="35806" cy="28626"/>
              </a:xfrm>
              <a:custGeom>
                <a:avLst/>
                <a:gdLst/>
                <a:ahLst/>
                <a:cxnLst/>
                <a:pathLst>
                  <a:path w="35806" h="28626">
                    <a:moveTo>
                      <a:pt x="17864" y="0"/>
                    </a:moveTo>
                    <a:cubicBezTo>
                      <a:pt x="7815" y="0"/>
                      <a:pt x="91" y="6385"/>
                      <a:pt x="44" y="14341"/>
                    </a:cubicBezTo>
                    <a:cubicBezTo>
                      <a:pt x="0" y="22298"/>
                      <a:pt x="7982" y="28626"/>
                      <a:pt x="17864" y="28626"/>
                    </a:cubicBezTo>
                    <a:cubicBezTo>
                      <a:pt x="27746" y="28626"/>
                      <a:pt x="35806" y="22298"/>
                      <a:pt x="35806" y="14327"/>
                    </a:cubicBezTo>
                    <a:cubicBezTo>
                      <a:pt x="35806" y="6356"/>
                      <a:pt x="27912" y="0"/>
                      <a:pt x="1786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21" name=""/>
              <p:cNvSpPr/>
              <p:nvPr/>
            </p:nvSpPr>
            <p:spPr>
              <a:xfrm>
                <a:off x="7986650" y="2239734"/>
                <a:ext cx="31588" cy="25959"/>
              </a:xfrm>
              <a:custGeom>
                <a:avLst/>
                <a:gdLst/>
                <a:ahLst/>
                <a:cxnLst/>
                <a:pathLst>
                  <a:path w="31588" h="25959">
                    <a:moveTo>
                      <a:pt x="15760" y="0"/>
                    </a:moveTo>
                    <a:cubicBezTo>
                      <a:pt x="6895" y="0"/>
                      <a:pt x="80" y="5790"/>
                      <a:pt x="38" y="13005"/>
                    </a:cubicBezTo>
                    <a:cubicBezTo>
                      <a:pt x="0" y="20220"/>
                      <a:pt x="7042" y="25959"/>
                      <a:pt x="15760" y="25959"/>
                    </a:cubicBezTo>
                    <a:cubicBezTo>
                      <a:pt x="24478" y="25959"/>
                      <a:pt x="31588" y="20220"/>
                      <a:pt x="31588" y="12992"/>
                    </a:cubicBezTo>
                    <a:cubicBezTo>
                      <a:pt x="31588" y="5764"/>
                      <a:pt x="24625" y="0"/>
                      <a:pt x="157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24" name=""/>
              <p:cNvSpPr/>
              <p:nvPr/>
            </p:nvSpPr>
            <p:spPr>
              <a:xfrm>
                <a:off x="7918451" y="2238562"/>
                <a:ext cx="35806" cy="28626"/>
              </a:xfrm>
              <a:custGeom>
                <a:avLst/>
                <a:gdLst/>
                <a:ahLst/>
                <a:cxnLst/>
                <a:pathLst>
                  <a:path w="35806" h="28626">
                    <a:moveTo>
                      <a:pt x="17864" y="0"/>
                    </a:moveTo>
                    <a:cubicBezTo>
                      <a:pt x="7815" y="0"/>
                      <a:pt x="91" y="6385"/>
                      <a:pt x="44" y="14341"/>
                    </a:cubicBezTo>
                    <a:cubicBezTo>
                      <a:pt x="0" y="22298"/>
                      <a:pt x="7982" y="28626"/>
                      <a:pt x="17864" y="28626"/>
                    </a:cubicBezTo>
                    <a:cubicBezTo>
                      <a:pt x="27746" y="28626"/>
                      <a:pt x="35806" y="22298"/>
                      <a:pt x="35806" y="14327"/>
                    </a:cubicBezTo>
                    <a:cubicBezTo>
                      <a:pt x="35806" y="6356"/>
                      <a:pt x="27912" y="0"/>
                      <a:pt x="1786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27" name=""/>
              <p:cNvSpPr/>
              <p:nvPr/>
            </p:nvSpPr>
            <p:spPr>
              <a:xfrm>
                <a:off x="7920512" y="2239762"/>
                <a:ext cx="31588" cy="25959"/>
              </a:xfrm>
              <a:custGeom>
                <a:avLst/>
                <a:gdLst/>
                <a:ahLst/>
                <a:cxnLst/>
                <a:pathLst>
                  <a:path w="31588" h="25959">
                    <a:moveTo>
                      <a:pt x="15760" y="0"/>
                    </a:moveTo>
                    <a:cubicBezTo>
                      <a:pt x="6895" y="0"/>
                      <a:pt x="80" y="5790"/>
                      <a:pt x="38" y="13005"/>
                    </a:cubicBezTo>
                    <a:cubicBezTo>
                      <a:pt x="0" y="20220"/>
                      <a:pt x="7042" y="25959"/>
                      <a:pt x="15760" y="25959"/>
                    </a:cubicBezTo>
                    <a:cubicBezTo>
                      <a:pt x="24478" y="25959"/>
                      <a:pt x="31588" y="20220"/>
                      <a:pt x="31588" y="12992"/>
                    </a:cubicBezTo>
                    <a:cubicBezTo>
                      <a:pt x="31588" y="5764"/>
                      <a:pt x="24625" y="0"/>
                      <a:pt x="157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30" name=""/>
              <p:cNvSpPr/>
              <p:nvPr/>
            </p:nvSpPr>
            <p:spPr>
              <a:xfrm>
                <a:off x="7852031" y="2226726"/>
                <a:ext cx="35806" cy="28626"/>
              </a:xfrm>
              <a:custGeom>
                <a:avLst/>
                <a:gdLst/>
                <a:ahLst/>
                <a:cxnLst/>
                <a:pathLst>
                  <a:path w="35806" h="28626">
                    <a:moveTo>
                      <a:pt x="17864" y="0"/>
                    </a:moveTo>
                    <a:cubicBezTo>
                      <a:pt x="7815" y="0"/>
                      <a:pt x="91" y="6385"/>
                      <a:pt x="44" y="14341"/>
                    </a:cubicBezTo>
                    <a:cubicBezTo>
                      <a:pt x="0" y="22298"/>
                      <a:pt x="7982" y="28626"/>
                      <a:pt x="17864" y="28626"/>
                    </a:cubicBezTo>
                    <a:cubicBezTo>
                      <a:pt x="27746" y="28626"/>
                      <a:pt x="35806" y="22298"/>
                      <a:pt x="35806" y="14327"/>
                    </a:cubicBezTo>
                    <a:cubicBezTo>
                      <a:pt x="35806" y="6356"/>
                      <a:pt x="27912" y="0"/>
                      <a:pt x="1786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33" name=""/>
              <p:cNvSpPr/>
              <p:nvPr/>
            </p:nvSpPr>
            <p:spPr>
              <a:xfrm>
                <a:off x="7854086" y="2227942"/>
                <a:ext cx="31588" cy="25959"/>
              </a:xfrm>
              <a:custGeom>
                <a:avLst/>
                <a:gdLst/>
                <a:ahLst/>
                <a:cxnLst/>
                <a:pathLst>
                  <a:path w="31588" h="25959">
                    <a:moveTo>
                      <a:pt x="15760" y="0"/>
                    </a:moveTo>
                    <a:cubicBezTo>
                      <a:pt x="6895" y="0"/>
                      <a:pt x="80" y="5790"/>
                      <a:pt x="38" y="13005"/>
                    </a:cubicBezTo>
                    <a:cubicBezTo>
                      <a:pt x="0" y="20220"/>
                      <a:pt x="7042" y="25959"/>
                      <a:pt x="15760" y="25959"/>
                    </a:cubicBezTo>
                    <a:cubicBezTo>
                      <a:pt x="24478" y="25959"/>
                      <a:pt x="31588" y="20220"/>
                      <a:pt x="31588" y="12992"/>
                    </a:cubicBezTo>
                    <a:cubicBezTo>
                      <a:pt x="31588" y="5764"/>
                      <a:pt x="24625" y="0"/>
                      <a:pt x="157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7F7F7F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38" name=""/>
              <p:cNvSpPr/>
              <p:nvPr/>
            </p:nvSpPr>
            <p:spPr>
              <a:xfrm>
                <a:off x="7786259" y="2213185"/>
                <a:ext cx="35806" cy="28626"/>
              </a:xfrm>
              <a:custGeom>
                <a:avLst/>
                <a:gdLst/>
                <a:ahLst/>
                <a:cxnLst/>
                <a:pathLst>
                  <a:path w="35806" h="28626">
                    <a:moveTo>
                      <a:pt x="17864" y="0"/>
                    </a:moveTo>
                    <a:cubicBezTo>
                      <a:pt x="7815" y="0"/>
                      <a:pt x="91" y="6385"/>
                      <a:pt x="44" y="14341"/>
                    </a:cubicBezTo>
                    <a:cubicBezTo>
                      <a:pt x="0" y="22298"/>
                      <a:pt x="7982" y="28626"/>
                      <a:pt x="17864" y="28626"/>
                    </a:cubicBezTo>
                    <a:cubicBezTo>
                      <a:pt x="27746" y="28626"/>
                      <a:pt x="35806" y="22298"/>
                      <a:pt x="35806" y="14327"/>
                    </a:cubicBezTo>
                    <a:cubicBezTo>
                      <a:pt x="35806" y="6356"/>
                      <a:pt x="27912" y="0"/>
                      <a:pt x="1786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941" name=""/>
              <p:cNvSpPr/>
              <p:nvPr/>
            </p:nvSpPr>
            <p:spPr>
              <a:xfrm>
                <a:off x="7788315" y="2214390"/>
                <a:ext cx="31588" cy="25959"/>
              </a:xfrm>
              <a:custGeom>
                <a:avLst/>
                <a:gdLst/>
                <a:ahLst/>
                <a:cxnLst/>
                <a:pathLst>
                  <a:path w="31588" h="25959">
                    <a:moveTo>
                      <a:pt x="15760" y="0"/>
                    </a:moveTo>
                    <a:cubicBezTo>
                      <a:pt x="6895" y="0"/>
                      <a:pt x="80" y="5790"/>
                      <a:pt x="38" y="13005"/>
                    </a:cubicBezTo>
                    <a:cubicBezTo>
                      <a:pt x="0" y="20220"/>
                      <a:pt x="7042" y="25959"/>
                      <a:pt x="15760" y="25959"/>
                    </a:cubicBezTo>
                    <a:cubicBezTo>
                      <a:pt x="24478" y="25959"/>
                      <a:pt x="31588" y="20220"/>
                      <a:pt x="31588" y="12992"/>
                    </a:cubicBezTo>
                    <a:cubicBezTo>
                      <a:pt x="31588" y="5764"/>
                      <a:pt x="24625" y="0"/>
                      <a:pt x="157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7F7F7F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37" name=""/>
              <p:cNvSpPr/>
              <p:nvPr/>
            </p:nvSpPr>
            <p:spPr>
              <a:xfrm>
                <a:off x="8107608" y="2205986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40" name=""/>
              <p:cNvSpPr/>
              <p:nvPr/>
            </p:nvSpPr>
            <p:spPr>
              <a:xfrm>
                <a:off x="8111273" y="2207807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71" name=""/>
              <p:cNvSpPr/>
              <p:nvPr/>
            </p:nvSpPr>
            <p:spPr>
              <a:xfrm>
                <a:off x="8106913" y="2248332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40" name=""/>
              <p:cNvSpPr/>
              <p:nvPr/>
            </p:nvSpPr>
            <p:spPr>
              <a:xfrm>
                <a:off x="8110570" y="2250157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53" name=""/>
              <p:cNvSpPr/>
              <p:nvPr/>
            </p:nvSpPr>
            <p:spPr>
              <a:xfrm>
                <a:off x="8186475" y="2205986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44" name=""/>
              <p:cNvSpPr/>
              <p:nvPr/>
            </p:nvSpPr>
            <p:spPr>
              <a:xfrm>
                <a:off x="8190137" y="2207807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62" name=""/>
              <p:cNvSpPr/>
              <p:nvPr/>
            </p:nvSpPr>
            <p:spPr>
              <a:xfrm>
                <a:off x="8264429" y="2205986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48" name=""/>
              <p:cNvSpPr/>
              <p:nvPr/>
            </p:nvSpPr>
            <p:spPr>
              <a:xfrm>
                <a:off x="8268099" y="2207807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50" name=""/>
              <p:cNvSpPr/>
              <p:nvPr/>
            </p:nvSpPr>
            <p:spPr>
              <a:xfrm>
                <a:off x="8265895" y="2248332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92" name=""/>
              <p:cNvSpPr/>
              <p:nvPr/>
            </p:nvSpPr>
            <p:spPr>
              <a:xfrm>
                <a:off x="8269565" y="2250157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780" name=""/>
              <p:cNvSpPr/>
              <p:nvPr/>
            </p:nvSpPr>
            <p:spPr>
              <a:xfrm>
                <a:off x="8186870" y="2248332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56" name=""/>
              <p:cNvSpPr/>
              <p:nvPr/>
            </p:nvSpPr>
            <p:spPr>
              <a:xfrm>
                <a:off x="8190547" y="2250157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58" name=""/>
              <p:cNvSpPr/>
              <p:nvPr/>
            </p:nvSpPr>
            <p:spPr>
              <a:xfrm>
                <a:off x="8106226" y="2297511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801" name=""/>
              <p:cNvSpPr/>
              <p:nvPr/>
            </p:nvSpPr>
            <p:spPr>
              <a:xfrm>
                <a:off x="8109876" y="2299339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62" name=""/>
              <p:cNvSpPr/>
              <p:nvPr/>
            </p:nvSpPr>
            <p:spPr>
              <a:xfrm>
                <a:off x="8187243" y="2297511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65" name=""/>
              <p:cNvSpPr/>
              <p:nvPr/>
            </p:nvSpPr>
            <p:spPr>
              <a:xfrm>
                <a:off x="8190906" y="2299339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825" name=""/>
              <p:cNvSpPr/>
              <p:nvPr/>
            </p:nvSpPr>
            <p:spPr>
              <a:xfrm>
                <a:off x="8187615" y="2344713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69" name=""/>
              <p:cNvSpPr/>
              <p:nvPr/>
            </p:nvSpPr>
            <p:spPr>
              <a:xfrm>
                <a:off x="8191278" y="2346541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834" name=""/>
              <p:cNvSpPr/>
              <p:nvPr/>
            </p:nvSpPr>
            <p:spPr>
              <a:xfrm>
                <a:off x="8268267" y="2344713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837" name=""/>
              <p:cNvSpPr/>
              <p:nvPr/>
            </p:nvSpPr>
            <p:spPr>
              <a:xfrm>
                <a:off x="8271928" y="2346541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816" name=""/>
              <p:cNvSpPr/>
              <p:nvPr/>
            </p:nvSpPr>
            <p:spPr>
              <a:xfrm>
                <a:off x="8267347" y="2297511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76" name=""/>
              <p:cNvSpPr/>
              <p:nvPr/>
            </p:nvSpPr>
            <p:spPr>
              <a:xfrm>
                <a:off x="8271016" y="2299339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78" name=""/>
              <p:cNvSpPr/>
              <p:nvPr/>
            </p:nvSpPr>
            <p:spPr>
              <a:xfrm>
                <a:off x="8379610" y="2207617"/>
                <a:ext cx="57202" cy="31759"/>
              </a:xfrm>
              <a:custGeom>
                <a:avLst/>
                <a:gdLst/>
                <a:ahLst/>
                <a:cxnLst/>
                <a:pathLst>
                  <a:path w="57202" h="31759">
                    <a:moveTo>
                      <a:pt x="28539" y="0"/>
                    </a:moveTo>
                    <a:cubicBezTo>
                      <a:pt x="12486" y="0"/>
                      <a:pt x="145" y="7084"/>
                      <a:pt x="70" y="15911"/>
                    </a:cubicBezTo>
                    <a:cubicBezTo>
                      <a:pt x="0" y="24738"/>
                      <a:pt x="12752" y="31759"/>
                      <a:pt x="28539" y="31759"/>
                    </a:cubicBezTo>
                    <a:cubicBezTo>
                      <a:pt x="44326" y="31759"/>
                      <a:pt x="57202" y="24738"/>
                      <a:pt x="57202" y="15895"/>
                    </a:cubicBezTo>
                    <a:cubicBezTo>
                      <a:pt x="57202" y="7052"/>
                      <a:pt x="44592" y="0"/>
                      <a:pt x="2853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0846" name=""/>
              <p:cNvSpPr/>
              <p:nvPr/>
            </p:nvSpPr>
            <p:spPr>
              <a:xfrm>
                <a:off x="8382927" y="2209289"/>
                <a:ext cx="50464" cy="27753"/>
              </a:xfrm>
              <a:custGeom>
                <a:avLst/>
                <a:gdLst/>
                <a:ahLst/>
                <a:cxnLst/>
                <a:pathLst>
                  <a:path w="50464" h="27753">
                    <a:moveTo>
                      <a:pt x="25177" y="0"/>
                    </a:moveTo>
                    <a:cubicBezTo>
                      <a:pt x="11015" y="0"/>
                      <a:pt x="128" y="6190"/>
                      <a:pt x="61" y="13904"/>
                    </a:cubicBezTo>
                    <a:cubicBezTo>
                      <a:pt x="0" y="21618"/>
                      <a:pt x="11249" y="27753"/>
                      <a:pt x="25177" y="27753"/>
                    </a:cubicBezTo>
                    <a:cubicBezTo>
                      <a:pt x="39104" y="27753"/>
                      <a:pt x="50464" y="21618"/>
                      <a:pt x="50464" y="13890"/>
                    </a:cubicBezTo>
                    <a:cubicBezTo>
                      <a:pt x="50464" y="6162"/>
                      <a:pt x="39339" y="0"/>
                      <a:pt x="2517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82" name=""/>
              <p:cNvSpPr/>
              <p:nvPr/>
            </p:nvSpPr>
            <p:spPr>
              <a:xfrm>
                <a:off x="8379610" y="2249967"/>
                <a:ext cx="57202" cy="31759"/>
              </a:xfrm>
              <a:custGeom>
                <a:avLst/>
                <a:gdLst/>
                <a:ahLst/>
                <a:cxnLst/>
                <a:pathLst>
                  <a:path w="57202" h="31759">
                    <a:moveTo>
                      <a:pt x="28539" y="0"/>
                    </a:moveTo>
                    <a:cubicBezTo>
                      <a:pt x="12486" y="0"/>
                      <a:pt x="145" y="7084"/>
                      <a:pt x="70" y="15911"/>
                    </a:cubicBezTo>
                    <a:cubicBezTo>
                      <a:pt x="0" y="24738"/>
                      <a:pt x="12752" y="31759"/>
                      <a:pt x="28539" y="31759"/>
                    </a:cubicBezTo>
                    <a:cubicBezTo>
                      <a:pt x="44326" y="31759"/>
                      <a:pt x="57202" y="24738"/>
                      <a:pt x="57202" y="15895"/>
                    </a:cubicBezTo>
                    <a:cubicBezTo>
                      <a:pt x="57202" y="7052"/>
                      <a:pt x="44592" y="0"/>
                      <a:pt x="2853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85" name=""/>
              <p:cNvSpPr/>
              <p:nvPr/>
            </p:nvSpPr>
            <p:spPr>
              <a:xfrm>
                <a:off x="8382927" y="2251619"/>
                <a:ext cx="50464" cy="27753"/>
              </a:xfrm>
              <a:custGeom>
                <a:avLst/>
                <a:gdLst/>
                <a:ahLst/>
                <a:cxnLst/>
                <a:pathLst>
                  <a:path w="50464" h="27753">
                    <a:moveTo>
                      <a:pt x="25177" y="0"/>
                    </a:moveTo>
                    <a:cubicBezTo>
                      <a:pt x="11015" y="0"/>
                      <a:pt x="128" y="6190"/>
                      <a:pt x="61" y="13904"/>
                    </a:cubicBezTo>
                    <a:cubicBezTo>
                      <a:pt x="0" y="21618"/>
                      <a:pt x="11249" y="27753"/>
                      <a:pt x="25177" y="27753"/>
                    </a:cubicBezTo>
                    <a:cubicBezTo>
                      <a:pt x="39104" y="27753"/>
                      <a:pt x="50464" y="21618"/>
                      <a:pt x="50464" y="13890"/>
                    </a:cubicBezTo>
                    <a:cubicBezTo>
                      <a:pt x="50464" y="6162"/>
                      <a:pt x="39339" y="0"/>
                      <a:pt x="2517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87" name=""/>
              <p:cNvSpPr/>
              <p:nvPr/>
            </p:nvSpPr>
            <p:spPr>
              <a:xfrm>
                <a:off x="8379610" y="2299157"/>
                <a:ext cx="57202" cy="31759"/>
              </a:xfrm>
              <a:custGeom>
                <a:avLst/>
                <a:gdLst/>
                <a:ahLst/>
                <a:cxnLst/>
                <a:pathLst>
                  <a:path w="57202" h="31759">
                    <a:moveTo>
                      <a:pt x="28539" y="0"/>
                    </a:moveTo>
                    <a:cubicBezTo>
                      <a:pt x="12486" y="0"/>
                      <a:pt x="145" y="7084"/>
                      <a:pt x="70" y="15911"/>
                    </a:cubicBezTo>
                    <a:cubicBezTo>
                      <a:pt x="0" y="24738"/>
                      <a:pt x="12752" y="31759"/>
                      <a:pt x="28539" y="31759"/>
                    </a:cubicBezTo>
                    <a:cubicBezTo>
                      <a:pt x="44326" y="31759"/>
                      <a:pt x="57202" y="24738"/>
                      <a:pt x="57202" y="15895"/>
                    </a:cubicBezTo>
                    <a:cubicBezTo>
                      <a:pt x="57202" y="7052"/>
                      <a:pt x="44592" y="0"/>
                      <a:pt x="2853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90" name=""/>
              <p:cNvSpPr/>
              <p:nvPr/>
            </p:nvSpPr>
            <p:spPr>
              <a:xfrm>
                <a:off x="8382927" y="2300809"/>
                <a:ext cx="50464" cy="27753"/>
              </a:xfrm>
              <a:custGeom>
                <a:avLst/>
                <a:gdLst/>
                <a:ahLst/>
                <a:cxnLst/>
                <a:pathLst>
                  <a:path w="50464" h="27753">
                    <a:moveTo>
                      <a:pt x="25177" y="0"/>
                    </a:moveTo>
                    <a:cubicBezTo>
                      <a:pt x="11015" y="0"/>
                      <a:pt x="128" y="6190"/>
                      <a:pt x="61" y="13904"/>
                    </a:cubicBezTo>
                    <a:cubicBezTo>
                      <a:pt x="0" y="21618"/>
                      <a:pt x="11249" y="27753"/>
                      <a:pt x="25177" y="27753"/>
                    </a:cubicBezTo>
                    <a:cubicBezTo>
                      <a:pt x="39104" y="27753"/>
                      <a:pt x="50464" y="21618"/>
                      <a:pt x="50464" y="13890"/>
                    </a:cubicBezTo>
                    <a:cubicBezTo>
                      <a:pt x="50464" y="6162"/>
                      <a:pt x="39339" y="0"/>
                      <a:pt x="2517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92" name=""/>
              <p:cNvSpPr/>
              <p:nvPr/>
            </p:nvSpPr>
            <p:spPr>
              <a:xfrm>
                <a:off x="8376673" y="2344713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95" name=""/>
              <p:cNvSpPr/>
              <p:nvPr/>
            </p:nvSpPr>
            <p:spPr>
              <a:xfrm>
                <a:off x="8380335" y="2346541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597" name=""/>
              <p:cNvSpPr/>
              <p:nvPr/>
            </p:nvSpPr>
            <p:spPr>
              <a:xfrm>
                <a:off x="7698439" y="2392843"/>
                <a:ext cx="1043328" cy="285126"/>
              </a:xfrm>
              <a:custGeom>
                <a:avLst/>
                <a:gdLst/>
                <a:ahLst/>
                <a:cxnLst/>
                <a:pathLst>
                  <a:path w="1043328" h="285126">
                    <a:moveTo>
                      <a:pt x="0" y="4759"/>
                    </a:moveTo>
                    <a:lnTo>
                      <a:pt x="26850" y="285126"/>
                    </a:lnTo>
                    <a:lnTo>
                      <a:pt x="69044" y="285126"/>
                    </a:lnTo>
                    <a:lnTo>
                      <a:pt x="44751" y="60094"/>
                    </a:lnTo>
                    <a:lnTo>
                      <a:pt x="525570" y="60094"/>
                    </a:lnTo>
                    <a:lnTo>
                      <a:pt x="994741" y="60094"/>
                    </a:lnTo>
                    <a:lnTo>
                      <a:pt x="966614" y="282569"/>
                    </a:lnTo>
                    <a:lnTo>
                      <a:pt x="1015200" y="282569"/>
                    </a:lnTo>
                    <a:lnTo>
                      <a:pt x="1043328" y="51144"/>
                    </a:lnTo>
                    <a:lnTo>
                      <a:pt x="1037005" y="-356"/>
                    </a:lnTo>
                    <a:lnTo>
                      <a:pt x="525570" y="13283"/>
                    </a:lnTo>
                    <a:lnTo>
                      <a:pt x="0" y="4759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00" name=""/>
              <p:cNvSpPr/>
              <p:nvPr/>
            </p:nvSpPr>
            <p:spPr>
              <a:xfrm>
                <a:off x="7859000" y="2511601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3604" name=""/>
              <p:cNvSpPr/>
              <p:nvPr/>
            </p:nvSpPr>
            <p:spPr>
              <a:xfrm>
                <a:off x="7917919" y="2511601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3606" name=""/>
              <p:cNvSpPr/>
              <p:nvPr/>
            </p:nvSpPr>
            <p:spPr>
              <a:xfrm>
                <a:off x="7979022" y="2511601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67" name=""/>
              <p:cNvSpPr/>
              <p:nvPr/>
            </p:nvSpPr>
            <p:spPr>
              <a:xfrm>
                <a:off x="8030861" y="2511601"/>
                <a:ext cx="34695" cy="14065"/>
              </a:xfrm>
              <a:custGeom>
                <a:avLst/>
                <a:gdLst/>
                <a:ahLst/>
                <a:cxnLst/>
                <a:pathLst>
                  <a:path w="34695" h="14065">
                    <a:moveTo>
                      <a:pt x="0" y="0"/>
                    </a:moveTo>
                    <a:lnTo>
                      <a:pt x="34695" y="0"/>
                    </a:lnTo>
                    <a:lnTo>
                      <a:pt x="34695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3609" name=""/>
              <p:cNvSpPr/>
              <p:nvPr/>
            </p:nvSpPr>
            <p:spPr>
              <a:xfrm>
                <a:off x="8102227" y="2511601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3611" name=""/>
              <p:cNvSpPr/>
              <p:nvPr/>
            </p:nvSpPr>
            <p:spPr>
              <a:xfrm>
                <a:off x="8162509" y="2511677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76" name=""/>
              <p:cNvSpPr/>
              <p:nvPr/>
            </p:nvSpPr>
            <p:spPr>
              <a:xfrm>
                <a:off x="8223614" y="2511677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79" name=""/>
              <p:cNvSpPr/>
              <p:nvPr/>
            </p:nvSpPr>
            <p:spPr>
              <a:xfrm>
                <a:off x="8275587" y="2511677"/>
                <a:ext cx="34695" cy="14065"/>
              </a:xfrm>
              <a:custGeom>
                <a:avLst/>
                <a:gdLst/>
                <a:ahLst/>
                <a:cxnLst/>
                <a:pathLst>
                  <a:path w="34695" h="14065">
                    <a:moveTo>
                      <a:pt x="0" y="0"/>
                    </a:moveTo>
                    <a:lnTo>
                      <a:pt x="34695" y="0"/>
                    </a:lnTo>
                    <a:lnTo>
                      <a:pt x="34695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82" name=""/>
              <p:cNvSpPr/>
              <p:nvPr/>
            </p:nvSpPr>
            <p:spPr>
              <a:xfrm>
                <a:off x="8346938" y="2511677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85" name=""/>
              <p:cNvSpPr/>
              <p:nvPr/>
            </p:nvSpPr>
            <p:spPr>
              <a:xfrm>
                <a:off x="8407214" y="2511753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88" name=""/>
              <p:cNvSpPr/>
              <p:nvPr/>
            </p:nvSpPr>
            <p:spPr>
              <a:xfrm>
                <a:off x="8468333" y="2511753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91" name=""/>
              <p:cNvSpPr/>
              <p:nvPr/>
            </p:nvSpPr>
            <p:spPr>
              <a:xfrm>
                <a:off x="8520018" y="2511912"/>
                <a:ext cx="34695" cy="14065"/>
              </a:xfrm>
              <a:custGeom>
                <a:avLst/>
                <a:gdLst/>
                <a:ahLst/>
                <a:cxnLst/>
                <a:pathLst>
                  <a:path w="34695" h="14065">
                    <a:moveTo>
                      <a:pt x="0" y="0"/>
                    </a:moveTo>
                    <a:lnTo>
                      <a:pt x="34695" y="0"/>
                    </a:lnTo>
                    <a:lnTo>
                      <a:pt x="34695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0994" name=""/>
              <p:cNvSpPr/>
              <p:nvPr/>
            </p:nvSpPr>
            <p:spPr>
              <a:xfrm>
                <a:off x="8591385" y="2511912"/>
                <a:ext cx="14064" cy="14065"/>
              </a:xfrm>
              <a:custGeom>
                <a:avLst/>
                <a:gdLst/>
                <a:ahLst/>
                <a:cxnLst/>
                <a:pathLst>
                  <a:path w="14064" h="14065">
                    <a:moveTo>
                      <a:pt x="0" y="0"/>
                    </a:moveTo>
                    <a:lnTo>
                      <a:pt x="14064" y="0"/>
                    </a:lnTo>
                    <a:lnTo>
                      <a:pt x="14064" y="14065"/>
                    </a:lnTo>
                    <a:lnTo>
                      <a:pt x="0" y="14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3620" name=""/>
              <p:cNvSpPr/>
              <p:nvPr/>
            </p:nvSpPr>
            <p:spPr>
              <a:xfrm>
                <a:off x="8084036" y="1677961"/>
                <a:ext cx="268504" cy="260832"/>
              </a:xfrm>
              <a:custGeom>
                <a:avLst/>
                <a:gdLst/>
                <a:ahLst/>
                <a:cxnLst/>
                <a:pathLst>
                  <a:path w="268504" h="260832">
                    <a:moveTo>
                      <a:pt x="0" y="10229"/>
                    </a:moveTo>
                    <a:cubicBezTo>
                      <a:pt x="0" y="10229"/>
                      <a:pt x="2557" y="217360"/>
                      <a:pt x="2557" y="228867"/>
                    </a:cubicBezTo>
                    <a:cubicBezTo>
                      <a:pt x="2557" y="240375"/>
                      <a:pt x="17900" y="250603"/>
                      <a:pt x="17900" y="250603"/>
                    </a:cubicBezTo>
                    <a:cubicBezTo>
                      <a:pt x="17900" y="250603"/>
                      <a:pt x="75436" y="260832"/>
                      <a:pt x="130416" y="260832"/>
                    </a:cubicBezTo>
                    <a:cubicBezTo>
                      <a:pt x="185395" y="260832"/>
                      <a:pt x="248047" y="253161"/>
                      <a:pt x="248047" y="253161"/>
                    </a:cubicBezTo>
                    <a:cubicBezTo>
                      <a:pt x="248047" y="253161"/>
                      <a:pt x="268504" y="242932"/>
                      <a:pt x="268504" y="228867"/>
                    </a:cubicBezTo>
                    <a:cubicBezTo>
                      <a:pt x="268504" y="214803"/>
                      <a:pt x="268504" y="10229"/>
                      <a:pt x="268504" y="10229"/>
                    </a:cubicBezTo>
                    <a:cubicBezTo>
                      <a:pt x="268504" y="10229"/>
                      <a:pt x="171331" y="0"/>
                      <a:pt x="130416" y="0"/>
                    </a:cubicBezTo>
                    <a:cubicBezTo>
                      <a:pt x="89501" y="0"/>
                      <a:pt x="0" y="10229"/>
                      <a:pt x="0" y="102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8C8A8C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23" name=""/>
              <p:cNvSpPr/>
              <p:nvPr/>
            </p:nvSpPr>
            <p:spPr>
              <a:xfrm>
                <a:off x="8022667" y="1690745"/>
                <a:ext cx="401806" cy="327000"/>
              </a:xfrm>
              <a:custGeom>
                <a:avLst/>
                <a:gdLst/>
                <a:ahLst/>
                <a:cxnLst/>
                <a:pathLst>
                  <a:path w="401806" h="327000">
                    <a:moveTo>
                      <a:pt x="54977" y="0"/>
                    </a:moveTo>
                    <a:cubicBezTo>
                      <a:pt x="54977" y="0"/>
                      <a:pt x="59456" y="207772"/>
                      <a:pt x="58813" y="219918"/>
                    </a:cubicBezTo>
                    <a:cubicBezTo>
                      <a:pt x="58171" y="232064"/>
                      <a:pt x="80549" y="246768"/>
                      <a:pt x="80549" y="246768"/>
                    </a:cubicBezTo>
                    <a:cubicBezTo>
                      <a:pt x="80549" y="246768"/>
                      <a:pt x="147681" y="256358"/>
                      <a:pt x="189232" y="255719"/>
                    </a:cubicBezTo>
                    <a:cubicBezTo>
                      <a:pt x="230785" y="255080"/>
                      <a:pt x="306865" y="246768"/>
                      <a:pt x="306865" y="246768"/>
                    </a:cubicBezTo>
                    <a:cubicBezTo>
                      <a:pt x="306865" y="246768"/>
                      <a:pt x="333716" y="238458"/>
                      <a:pt x="333716" y="219918"/>
                    </a:cubicBezTo>
                    <a:cubicBezTo>
                      <a:pt x="333716" y="201379"/>
                      <a:pt x="338831" y="0"/>
                      <a:pt x="338831" y="0"/>
                    </a:cubicBezTo>
                    <a:cubicBezTo>
                      <a:pt x="338831" y="0"/>
                      <a:pt x="368562" y="640"/>
                      <a:pt x="379746" y="5115"/>
                    </a:cubicBezTo>
                    <a:cubicBezTo>
                      <a:pt x="390931" y="9589"/>
                      <a:pt x="389976" y="20458"/>
                      <a:pt x="389976" y="20458"/>
                    </a:cubicBezTo>
                    <a:lnTo>
                      <a:pt x="401806" y="324762"/>
                    </a:lnTo>
                    <a:cubicBezTo>
                      <a:pt x="401806" y="324762"/>
                      <a:pt x="257322" y="319009"/>
                      <a:pt x="199461" y="319648"/>
                    </a:cubicBezTo>
                    <a:cubicBezTo>
                      <a:pt x="141601" y="320288"/>
                      <a:pt x="0" y="327000"/>
                      <a:pt x="0" y="327000"/>
                    </a:cubicBezTo>
                    <a:lnTo>
                      <a:pt x="3832" y="20458"/>
                    </a:lnTo>
                    <a:cubicBezTo>
                      <a:pt x="3832" y="20458"/>
                      <a:pt x="5114" y="8312"/>
                      <a:pt x="19176" y="5115"/>
                    </a:cubicBezTo>
                    <a:cubicBezTo>
                      <a:pt x="33238" y="1918"/>
                      <a:pt x="54977" y="0"/>
                      <a:pt x="5497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7F7F7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27" name=""/>
              <p:cNvSpPr/>
              <p:nvPr/>
            </p:nvSpPr>
            <p:spPr>
              <a:xfrm>
                <a:off x="7815207" y="2046514"/>
                <a:ext cx="141923" cy="21097"/>
              </a:xfrm>
              <a:custGeom>
                <a:avLst/>
                <a:gdLst/>
                <a:ahLst/>
                <a:cxnLst/>
                <a:pathLst>
                  <a:path w="141923" h="21097">
                    <a:moveTo>
                      <a:pt x="0" y="1918"/>
                    </a:moveTo>
                    <a:lnTo>
                      <a:pt x="0" y="21097"/>
                    </a:lnTo>
                    <a:lnTo>
                      <a:pt x="141923" y="21097"/>
                    </a:lnTo>
                    <a:lnTo>
                      <a:pt x="141923" y="0"/>
                    </a:lnTo>
                    <a:lnTo>
                      <a:pt x="0" y="1918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3629" name=""/>
              <p:cNvSpPr/>
              <p:nvPr/>
            </p:nvSpPr>
            <p:spPr>
              <a:xfrm>
                <a:off x="7814255" y="2067040"/>
                <a:ext cx="142883" cy="42193"/>
              </a:xfrm>
              <a:custGeom>
                <a:avLst/>
                <a:gdLst/>
                <a:ahLst/>
                <a:cxnLst/>
                <a:pathLst>
                  <a:path w="142883" h="42193">
                    <a:moveTo>
                      <a:pt x="959" y="568"/>
                    </a:moveTo>
                    <a:lnTo>
                      <a:pt x="0" y="41802"/>
                    </a:lnTo>
                    <a:lnTo>
                      <a:pt x="142883" y="34063"/>
                    </a:lnTo>
                    <a:lnTo>
                      <a:pt x="142883" y="0"/>
                    </a:lnTo>
                    <a:lnTo>
                      <a:pt x="959" y="568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32" name=""/>
              <p:cNvSpPr/>
              <p:nvPr/>
            </p:nvSpPr>
            <p:spPr>
              <a:xfrm flipH="true">
                <a:off x="8490086" y="2046033"/>
                <a:ext cx="141923" cy="21097"/>
              </a:xfrm>
              <a:custGeom>
                <a:avLst/>
                <a:gdLst/>
                <a:ahLst/>
                <a:cxnLst/>
                <a:pathLst>
                  <a:path w="141923" h="21097">
                    <a:moveTo>
                      <a:pt x="0" y="1918"/>
                    </a:moveTo>
                    <a:lnTo>
                      <a:pt x="0" y="21097"/>
                    </a:lnTo>
                    <a:lnTo>
                      <a:pt x="141923" y="21097"/>
                    </a:lnTo>
                    <a:lnTo>
                      <a:pt x="141923" y="0"/>
                    </a:lnTo>
                    <a:lnTo>
                      <a:pt x="0" y="1918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3635" name=""/>
              <p:cNvSpPr/>
              <p:nvPr/>
            </p:nvSpPr>
            <p:spPr>
              <a:xfrm flipH="true">
                <a:off x="8489128" y="2066563"/>
                <a:ext cx="142883" cy="42193"/>
              </a:xfrm>
              <a:custGeom>
                <a:avLst/>
                <a:gdLst/>
                <a:ahLst/>
                <a:cxnLst/>
                <a:pathLst>
                  <a:path w="142883" h="42193">
                    <a:moveTo>
                      <a:pt x="959" y="568"/>
                    </a:moveTo>
                    <a:lnTo>
                      <a:pt x="0" y="41802"/>
                    </a:lnTo>
                    <a:lnTo>
                      <a:pt x="142883" y="34063"/>
                    </a:lnTo>
                    <a:lnTo>
                      <a:pt x="142883" y="0"/>
                    </a:lnTo>
                    <a:lnTo>
                      <a:pt x="959" y="568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46" name=""/>
              <p:cNvSpPr/>
              <p:nvPr/>
            </p:nvSpPr>
            <p:spPr>
              <a:xfrm>
                <a:off x="7540628" y="2221361"/>
                <a:ext cx="116351" cy="66487"/>
              </a:xfrm>
              <a:custGeom>
                <a:avLst/>
                <a:gdLst/>
                <a:ahLst/>
                <a:cxnLst/>
                <a:pathLst>
                  <a:path w="116351" h="66487">
                    <a:moveTo>
                      <a:pt x="0" y="60972"/>
                    </a:moveTo>
                    <a:cubicBezTo>
                      <a:pt x="0" y="60972"/>
                      <a:pt x="15343" y="0"/>
                      <a:pt x="56258" y="0"/>
                    </a:cubicBezTo>
                    <a:cubicBezTo>
                      <a:pt x="97173" y="0"/>
                      <a:pt x="116351" y="60972"/>
                      <a:pt x="116351" y="60972"/>
                    </a:cubicBezTo>
                    <a:cubicBezTo>
                      <a:pt x="116351" y="60972"/>
                      <a:pt x="86944" y="66487"/>
                      <a:pt x="56258" y="66487"/>
                    </a:cubicBezTo>
                    <a:cubicBezTo>
                      <a:pt x="25572" y="66487"/>
                      <a:pt x="0" y="60972"/>
                      <a:pt x="0" y="6097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39" name=""/>
              <p:cNvSpPr/>
              <p:nvPr/>
            </p:nvSpPr>
            <p:spPr>
              <a:xfrm>
                <a:off x="7603538" y="2225497"/>
                <a:ext cx="48906" cy="62571"/>
              </a:xfrm>
              <a:custGeom>
                <a:avLst/>
                <a:gdLst/>
                <a:ahLst/>
                <a:cxnLst/>
                <a:pathLst>
                  <a:path w="48906" h="62571">
                    <a:moveTo>
                      <a:pt x="0" y="0"/>
                    </a:moveTo>
                    <a:cubicBezTo>
                      <a:pt x="0" y="0"/>
                      <a:pt x="15904" y="55240"/>
                      <a:pt x="12068" y="62912"/>
                    </a:cubicBezTo>
                    <a:cubicBezTo>
                      <a:pt x="27412" y="62912"/>
                      <a:pt x="49265" y="58216"/>
                      <a:pt x="49265" y="58216"/>
                    </a:cubicBezTo>
                    <a:cubicBezTo>
                      <a:pt x="49265" y="58216"/>
                      <a:pt x="41556" y="31565"/>
                      <a:pt x="30287" y="19577"/>
                    </a:cubicBezTo>
                    <a:cubicBezTo>
                      <a:pt x="19072" y="7647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41" name=""/>
              <p:cNvSpPr/>
              <p:nvPr/>
            </p:nvSpPr>
            <p:spPr>
              <a:xfrm>
                <a:off x="7545853" y="2229546"/>
                <a:ext cx="35960" cy="53941"/>
              </a:xfrm>
              <a:custGeom>
                <a:avLst/>
                <a:gdLst/>
                <a:ahLst/>
                <a:cxnLst/>
                <a:pathLst>
                  <a:path w="35960" h="53941">
                    <a:moveTo>
                      <a:pt x="14377" y="46928"/>
                    </a:moveTo>
                    <a:lnTo>
                      <a:pt x="0" y="54120"/>
                    </a:lnTo>
                    <a:cubicBezTo>
                      <a:pt x="0" y="54120"/>
                      <a:pt x="3718" y="17142"/>
                      <a:pt x="36090" y="-119"/>
                    </a:cubicBezTo>
                    <a:cubicBezTo>
                      <a:pt x="10910" y="22896"/>
                      <a:pt x="14377" y="46928"/>
                      <a:pt x="14377" y="46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61" name=""/>
              <p:cNvSpPr/>
              <p:nvPr/>
            </p:nvSpPr>
            <p:spPr>
              <a:xfrm>
                <a:off x="7522113" y="2267850"/>
                <a:ext cx="105724" cy="73224"/>
              </a:xfrm>
              <a:custGeom>
                <a:avLst/>
                <a:gdLst/>
                <a:ahLst/>
                <a:cxnLst/>
                <a:pathLst>
                  <a:path w="105724" h="73224">
                    <a:moveTo>
                      <a:pt x="0" y="0"/>
                    </a:moveTo>
                    <a:cubicBezTo>
                      <a:pt x="0" y="0"/>
                      <a:pt x="12226" y="34519"/>
                      <a:pt x="30207" y="49623"/>
                    </a:cubicBezTo>
                    <a:cubicBezTo>
                      <a:pt x="48187" y="64726"/>
                      <a:pt x="74934" y="79528"/>
                      <a:pt x="93497" y="70480"/>
                    </a:cubicBezTo>
                    <a:cubicBezTo>
                      <a:pt x="99864" y="67376"/>
                      <a:pt x="105724" y="62568"/>
                      <a:pt x="105724" y="46026"/>
                    </a:cubicBezTo>
                    <a:cubicBezTo>
                      <a:pt x="105724" y="29485"/>
                      <a:pt x="95353" y="20553"/>
                      <a:pt x="95353" y="20553"/>
                    </a:cubicBezTo>
                    <a:cubicBezTo>
                      <a:pt x="95353" y="20553"/>
                      <a:pt x="22295" y="19416"/>
                      <a:pt x="14024" y="14022"/>
                    </a:cubicBezTo>
                    <a:cubicBezTo>
                      <a:pt x="5754" y="8628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A5A5A5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647" name=""/>
              <p:cNvSpPr/>
              <p:nvPr/>
            </p:nvSpPr>
            <p:spPr>
              <a:xfrm flipH="true">
                <a:off x="8818664" y="2284573"/>
                <a:ext cx="46030" cy="340957"/>
              </a:xfrm>
              <a:custGeom>
                <a:avLst/>
                <a:gdLst/>
                <a:ahLst/>
                <a:cxnLst/>
                <a:pathLst>
                  <a:path w="46030" h="340957">
                    <a:moveTo>
                      <a:pt x="27412" y="0"/>
                    </a:moveTo>
                    <a:cubicBezTo>
                      <a:pt x="27412" y="0"/>
                      <a:pt x="6954" y="191788"/>
                      <a:pt x="5676" y="221196"/>
                    </a:cubicBezTo>
                    <a:cubicBezTo>
                      <a:pt x="4397" y="250605"/>
                      <a:pt x="-119" y="343085"/>
                      <a:pt x="-119" y="340529"/>
                    </a:cubicBezTo>
                    <a:cubicBezTo>
                      <a:pt x="-119" y="337972"/>
                      <a:pt x="45312" y="154709"/>
                      <a:pt x="45312" y="154709"/>
                    </a:cubicBezTo>
                    <a:lnTo>
                      <a:pt x="29969" y="154709"/>
                    </a:lnTo>
                    <a:lnTo>
                      <a:pt x="20380" y="145120"/>
                    </a:lnTo>
                    <a:lnTo>
                      <a:pt x="27412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grpSp>
            <p:nvGrpSpPr>
              <p:cNvPr id="11986" name=""/>
              <p:cNvGrpSpPr/>
              <p:nvPr/>
            </p:nvGrpSpPr>
            <p:grpSpPr>
              <a:xfrm>
                <a:off x="7382007" y="2320959"/>
                <a:ext cx="259128" cy="519532"/>
                <a:chOff x="7382007" y="2320959"/>
                <a:chExt cx="259128" cy="519532"/>
              </a:xfrm>
            </p:grpSpPr>
            <p:sp>
              <p:nvSpPr>
                <p:cNvPr id="13653" name=""/>
                <p:cNvSpPr/>
                <p:nvPr/>
              </p:nvSpPr>
              <p:spPr>
                <a:xfrm>
                  <a:off x="7576742" y="2320621"/>
                  <a:ext cx="36392" cy="16703"/>
                </a:xfrm>
                <a:custGeom>
                  <a:avLst/>
                  <a:gdLst/>
                  <a:ahLst/>
                  <a:cxnLst/>
                  <a:pathLst>
                    <a:path w="36392" h="16703">
                      <a:moveTo>
                        <a:pt x="18156" y="0"/>
                      </a:moveTo>
                      <a:cubicBezTo>
                        <a:pt x="7943" y="0"/>
                        <a:pt x="92" y="3726"/>
                        <a:pt x="44" y="8368"/>
                      </a:cubicBezTo>
                      <a:cubicBezTo>
                        <a:pt x="0" y="13010"/>
                        <a:pt x="8112" y="16703"/>
                        <a:pt x="18156" y="16703"/>
                      </a:cubicBezTo>
                      <a:cubicBezTo>
                        <a:pt x="28200" y="16703"/>
                        <a:pt x="36392" y="13010"/>
                        <a:pt x="36392" y="8360"/>
                      </a:cubicBezTo>
                      <a:cubicBezTo>
                        <a:pt x="36392" y="3709"/>
                        <a:pt x="28369" y="0"/>
                        <a:pt x="18156" y="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89" cap="flat">
                  <a:noFill/>
                  <a:miter lim="800000"/>
                </a:ln>
              </p:spPr>
            </p:sp>
            <p:grpSp>
              <p:nvGrpSpPr>
                <p:cNvPr id="11561" name=""/>
                <p:cNvGrpSpPr/>
                <p:nvPr/>
              </p:nvGrpSpPr>
              <p:grpSpPr>
                <a:xfrm>
                  <a:off x="7588026" y="2407751"/>
                  <a:ext cx="53534" cy="50367"/>
                  <a:chOff x="7588026" y="2407751"/>
                  <a:chExt cx="53534" cy="50367"/>
                </a:xfrm>
              </p:grpSpPr>
              <p:sp>
                <p:nvSpPr>
                  <p:cNvPr id="11564" name=""/>
                  <p:cNvSpPr/>
                  <p:nvPr/>
                </p:nvSpPr>
                <p:spPr>
                  <a:xfrm>
                    <a:off x="7582760" y="2324297"/>
                    <a:ext cx="58610" cy="133527"/>
                  </a:xfrm>
                  <a:custGeom>
                    <a:avLst/>
                    <a:gdLst/>
                    <a:ahLst/>
                    <a:cxnLst/>
                    <a:pathLst>
                      <a:path w="58610" h="133527">
                        <a:moveTo>
                          <a:pt x="14815" y="139"/>
                        </a:moveTo>
                        <a:cubicBezTo>
                          <a:pt x="14815" y="139"/>
                          <a:pt x="8747" y="-1032"/>
                          <a:pt x="1869" y="3418"/>
                        </a:cubicBezTo>
                        <a:cubicBezTo>
                          <a:pt x="-4199" y="12723"/>
                          <a:pt x="8400" y="105059"/>
                          <a:pt x="8400" y="105059"/>
                        </a:cubicBezTo>
                        <a:cubicBezTo>
                          <a:pt x="8400" y="105059"/>
                          <a:pt x="16586" y="115313"/>
                          <a:pt x="27263" y="122260"/>
                        </a:cubicBezTo>
                        <a:cubicBezTo>
                          <a:pt x="38128" y="128967"/>
                          <a:pt x="53407" y="133527"/>
                          <a:pt x="53407" y="133527"/>
                        </a:cubicBezTo>
                        <a:cubicBezTo>
                          <a:pt x="53407" y="133527"/>
                          <a:pt x="58359" y="131081"/>
                          <a:pt x="58850" y="124024"/>
                        </a:cubicBezTo>
                        <a:cubicBezTo>
                          <a:pt x="59259" y="116968"/>
                          <a:pt x="54513" y="110154"/>
                          <a:pt x="54513" y="110154"/>
                        </a:cubicBezTo>
                        <a:cubicBezTo>
                          <a:pt x="54513" y="110154"/>
                          <a:pt x="42325" y="104961"/>
                          <a:pt x="35852" y="96870"/>
                        </a:cubicBezTo>
                        <a:cubicBezTo>
                          <a:pt x="20075" y="64506"/>
                          <a:pt x="25738" y="5441"/>
                          <a:pt x="25738" y="5441"/>
                        </a:cubicBezTo>
                        <a:lnTo>
                          <a:pt x="14815" y="139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67" name=""/>
                  <p:cNvSpPr/>
                  <p:nvPr/>
                </p:nvSpPr>
                <p:spPr>
                  <a:xfrm>
                    <a:off x="7585785" y="2326906"/>
                    <a:ext cx="53022" cy="129127"/>
                  </a:xfrm>
                  <a:custGeom>
                    <a:avLst/>
                    <a:gdLst/>
                    <a:ahLst/>
                    <a:cxnLst/>
                    <a:pathLst>
                      <a:path w="53022" h="129127">
                        <a:moveTo>
                          <a:pt x="19073" y="4046"/>
                        </a:moveTo>
                        <a:cubicBezTo>
                          <a:pt x="19072" y="4046"/>
                          <a:pt x="10173" y="-5259"/>
                          <a:pt x="2081" y="4046"/>
                        </a:cubicBezTo>
                        <a:cubicBezTo>
                          <a:pt x="-4796" y="25892"/>
                          <a:pt x="7797" y="102691"/>
                          <a:pt x="7797" y="102691"/>
                        </a:cubicBezTo>
                        <a:cubicBezTo>
                          <a:pt x="7797" y="102691"/>
                          <a:pt x="17435" y="113211"/>
                          <a:pt x="24752" y="118470"/>
                        </a:cubicBezTo>
                        <a:cubicBezTo>
                          <a:pt x="32070" y="123730"/>
                          <a:pt x="48251" y="129127"/>
                          <a:pt x="48251" y="129127"/>
                        </a:cubicBezTo>
                        <a:cubicBezTo>
                          <a:pt x="48251" y="129127"/>
                          <a:pt x="52702" y="126561"/>
                          <a:pt x="53107" y="120088"/>
                        </a:cubicBezTo>
                        <a:cubicBezTo>
                          <a:pt x="53511" y="113615"/>
                          <a:pt x="50275" y="110378"/>
                          <a:pt x="50275" y="110378"/>
                        </a:cubicBezTo>
                        <a:cubicBezTo>
                          <a:pt x="50275" y="110378"/>
                          <a:pt x="42133" y="103970"/>
                          <a:pt x="32018" y="97497"/>
                        </a:cubicBezTo>
                        <a:cubicBezTo>
                          <a:pt x="14218" y="82124"/>
                          <a:pt x="19072" y="4046"/>
                          <a:pt x="19073" y="404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59" name=""/>
                  <p:cNvSpPr/>
                  <p:nvPr/>
                </p:nvSpPr>
                <p:spPr>
                  <a:xfrm>
                    <a:off x="7589011" y="2354231"/>
                    <a:ext cx="23262" cy="72516"/>
                  </a:xfrm>
                  <a:custGeom>
                    <a:avLst/>
                    <a:gdLst/>
                    <a:ahLst/>
                    <a:cxnLst/>
                    <a:pathLst>
                      <a:path w="23262" h="72516">
                        <a:moveTo>
                          <a:pt x="5732" y="9352"/>
                        </a:moveTo>
                        <a:cubicBezTo>
                          <a:pt x="3260" y="135"/>
                          <a:pt x="-489" y="-6216"/>
                          <a:pt x="-201" y="9352"/>
                        </a:cubicBezTo>
                        <a:cubicBezTo>
                          <a:pt x="165" y="27751"/>
                          <a:pt x="1096" y="53648"/>
                          <a:pt x="6811" y="65990"/>
                        </a:cubicBezTo>
                        <a:cubicBezTo>
                          <a:pt x="8834" y="70844"/>
                          <a:pt x="22993" y="72516"/>
                          <a:pt x="22993" y="72516"/>
                        </a:cubicBezTo>
                        <a:cubicBezTo>
                          <a:pt x="22993" y="72516"/>
                          <a:pt x="15442" y="70305"/>
                          <a:pt x="11126" y="63832"/>
                        </a:cubicBezTo>
                        <a:cubicBezTo>
                          <a:pt x="5805" y="55851"/>
                          <a:pt x="6919" y="28932"/>
                          <a:pt x="5732" y="935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D8D8D8"/>
                      </a:gs>
                    </a:gsLst>
                    <a:lin ang="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73" name=""/>
                  <p:cNvSpPr/>
                  <p:nvPr/>
                </p:nvSpPr>
                <p:spPr>
                  <a:xfrm>
                    <a:off x="7614106" y="2440793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76" name=""/>
                  <p:cNvSpPr/>
                  <p:nvPr/>
                </p:nvSpPr>
                <p:spPr>
                  <a:xfrm>
                    <a:off x="7599244" y="2430078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sp>
              <p:nvSpPr>
                <p:cNvPr id="11542" name=""/>
                <p:cNvSpPr/>
                <p:nvPr/>
              </p:nvSpPr>
              <p:spPr>
                <a:xfrm>
                  <a:off x="7381684" y="2565797"/>
                  <a:ext cx="103566" cy="223718"/>
                </a:xfrm>
                <a:custGeom>
                  <a:avLst/>
                  <a:gdLst/>
                  <a:ahLst/>
                  <a:cxnLst/>
                  <a:pathLst>
                    <a:path w="103566" h="223718">
                      <a:moveTo>
                        <a:pt x="103566" y="0"/>
                      </a:moveTo>
                      <a:cubicBezTo>
                        <a:pt x="103566" y="0"/>
                        <a:pt x="81990" y="-675"/>
                        <a:pt x="74079" y="5079"/>
                      </a:cubicBezTo>
                      <a:cubicBezTo>
                        <a:pt x="66167" y="10832"/>
                        <a:pt x="58975" y="20182"/>
                        <a:pt x="58975" y="20182"/>
                      </a:cubicBezTo>
                      <a:lnTo>
                        <a:pt x="0" y="207175"/>
                      </a:lnTo>
                      <a:lnTo>
                        <a:pt x="0" y="223718"/>
                      </a:lnTo>
                      <a:lnTo>
                        <a:pt x="58975" y="207175"/>
                      </a:lnTo>
                      <a:lnTo>
                        <a:pt x="103566" y="67649"/>
                      </a:lnTo>
                      <a:lnTo>
                        <a:pt x="10356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C0C"/>
                    </a:gs>
                    <a:gs pos="100000">
                      <a:srgbClr val="383B3B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grpSp>
              <p:nvGrpSpPr>
                <p:cNvPr id="13666" name=""/>
                <p:cNvGrpSpPr/>
                <p:nvPr/>
              </p:nvGrpSpPr>
              <p:grpSpPr>
                <a:xfrm>
                  <a:off x="7586309" y="2430500"/>
                  <a:ext cx="53534" cy="50367"/>
                  <a:chOff x="7586309" y="2430500"/>
                  <a:chExt cx="53534" cy="50367"/>
                </a:xfrm>
              </p:grpSpPr>
              <p:sp>
                <p:nvSpPr>
                  <p:cNvPr id="13669" name=""/>
                  <p:cNvSpPr/>
                  <p:nvPr/>
                </p:nvSpPr>
                <p:spPr>
                  <a:xfrm>
                    <a:off x="7586322" y="2430497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71" name=""/>
                  <p:cNvSpPr/>
                  <p:nvPr/>
                </p:nvSpPr>
                <p:spPr>
                  <a:xfrm>
                    <a:off x="7589027" y="2432523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73" name=""/>
                  <p:cNvSpPr/>
                  <p:nvPr/>
                </p:nvSpPr>
                <p:spPr>
                  <a:xfrm>
                    <a:off x="7590144" y="2435759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76" name=""/>
                  <p:cNvSpPr/>
                  <p:nvPr/>
                </p:nvSpPr>
                <p:spPr>
                  <a:xfrm>
                    <a:off x="7612389" y="2463541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80" name=""/>
                  <p:cNvSpPr/>
                  <p:nvPr/>
                </p:nvSpPr>
                <p:spPr>
                  <a:xfrm>
                    <a:off x="7597528" y="2452827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145" name=""/>
                <p:cNvGrpSpPr/>
                <p:nvPr/>
              </p:nvGrpSpPr>
              <p:grpSpPr>
                <a:xfrm>
                  <a:off x="7531809" y="2678574"/>
                  <a:ext cx="53534" cy="50367"/>
                  <a:chOff x="7531809" y="2678574"/>
                  <a:chExt cx="53534" cy="50367"/>
                </a:xfrm>
              </p:grpSpPr>
              <p:sp>
                <p:nvSpPr>
                  <p:cNvPr id="13684" name=""/>
                  <p:cNvSpPr/>
                  <p:nvPr/>
                </p:nvSpPr>
                <p:spPr>
                  <a:xfrm>
                    <a:off x="7531821" y="2678571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52" name=""/>
                  <p:cNvSpPr/>
                  <p:nvPr/>
                </p:nvSpPr>
                <p:spPr>
                  <a:xfrm>
                    <a:off x="7534527" y="2680598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88" name=""/>
                  <p:cNvSpPr/>
                  <p:nvPr/>
                </p:nvSpPr>
                <p:spPr>
                  <a:xfrm>
                    <a:off x="7535644" y="2683833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91" name=""/>
                  <p:cNvSpPr/>
                  <p:nvPr/>
                </p:nvSpPr>
                <p:spPr>
                  <a:xfrm>
                    <a:off x="7557889" y="2711616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695" name=""/>
                  <p:cNvSpPr/>
                  <p:nvPr/>
                </p:nvSpPr>
                <p:spPr>
                  <a:xfrm>
                    <a:off x="7543027" y="2700901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165" name=""/>
                <p:cNvGrpSpPr/>
                <p:nvPr/>
              </p:nvGrpSpPr>
              <p:grpSpPr>
                <a:xfrm>
                  <a:off x="7537564" y="2658542"/>
                  <a:ext cx="53534" cy="50367"/>
                  <a:chOff x="7537564" y="2658542"/>
                  <a:chExt cx="53534" cy="50367"/>
                </a:xfrm>
              </p:grpSpPr>
              <p:sp>
                <p:nvSpPr>
                  <p:cNvPr id="11168" name=""/>
                  <p:cNvSpPr/>
                  <p:nvPr/>
                </p:nvSpPr>
                <p:spPr>
                  <a:xfrm>
                    <a:off x="7537577" y="2658539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71" name=""/>
                  <p:cNvSpPr/>
                  <p:nvPr/>
                </p:nvSpPr>
                <p:spPr>
                  <a:xfrm>
                    <a:off x="7540282" y="2660566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74" name=""/>
                  <p:cNvSpPr/>
                  <p:nvPr/>
                </p:nvSpPr>
                <p:spPr>
                  <a:xfrm>
                    <a:off x="7541399" y="2663801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77" name=""/>
                  <p:cNvSpPr/>
                  <p:nvPr/>
                </p:nvSpPr>
                <p:spPr>
                  <a:xfrm>
                    <a:off x="7563644" y="2691584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80" name=""/>
                  <p:cNvSpPr/>
                  <p:nvPr/>
                </p:nvSpPr>
                <p:spPr>
                  <a:xfrm>
                    <a:off x="7548783" y="2680869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3708" name=""/>
                <p:cNvGrpSpPr/>
                <p:nvPr/>
              </p:nvGrpSpPr>
              <p:grpSpPr>
                <a:xfrm>
                  <a:off x="7544033" y="2638258"/>
                  <a:ext cx="53534" cy="50367"/>
                  <a:chOff x="7544033" y="2638258"/>
                  <a:chExt cx="53534" cy="50367"/>
                </a:xfrm>
              </p:grpSpPr>
              <p:sp>
                <p:nvSpPr>
                  <p:cNvPr id="11186" name=""/>
                  <p:cNvSpPr/>
                  <p:nvPr/>
                </p:nvSpPr>
                <p:spPr>
                  <a:xfrm>
                    <a:off x="7544046" y="2638255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89" name=""/>
                  <p:cNvSpPr/>
                  <p:nvPr/>
                </p:nvSpPr>
                <p:spPr>
                  <a:xfrm>
                    <a:off x="7546751" y="2640282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3715" name=""/>
                  <p:cNvSpPr/>
                  <p:nvPr/>
                </p:nvSpPr>
                <p:spPr>
                  <a:xfrm>
                    <a:off x="7547868" y="2643517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95" name=""/>
                  <p:cNvSpPr/>
                  <p:nvPr/>
                </p:nvSpPr>
                <p:spPr>
                  <a:xfrm>
                    <a:off x="7570114" y="2671299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198" name=""/>
                  <p:cNvSpPr/>
                  <p:nvPr/>
                </p:nvSpPr>
                <p:spPr>
                  <a:xfrm>
                    <a:off x="7555252" y="2660585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3723" name=""/>
                <p:cNvGrpSpPr/>
                <p:nvPr/>
              </p:nvGrpSpPr>
              <p:grpSpPr>
                <a:xfrm>
                  <a:off x="7549784" y="2618189"/>
                  <a:ext cx="53534" cy="50367"/>
                  <a:chOff x="7549784" y="2618189"/>
                  <a:chExt cx="53534" cy="50367"/>
                </a:xfrm>
              </p:grpSpPr>
              <p:sp>
                <p:nvSpPr>
                  <p:cNvPr id="11204" name=""/>
                  <p:cNvSpPr/>
                  <p:nvPr/>
                </p:nvSpPr>
                <p:spPr>
                  <a:xfrm>
                    <a:off x="7549796" y="2618186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07" name=""/>
                  <p:cNvSpPr/>
                  <p:nvPr/>
                </p:nvSpPr>
                <p:spPr>
                  <a:xfrm>
                    <a:off x="7552501" y="2620212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10" name=""/>
                  <p:cNvSpPr/>
                  <p:nvPr/>
                </p:nvSpPr>
                <p:spPr>
                  <a:xfrm>
                    <a:off x="7553618" y="2623448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13" name=""/>
                  <p:cNvSpPr/>
                  <p:nvPr/>
                </p:nvSpPr>
                <p:spPr>
                  <a:xfrm>
                    <a:off x="7575864" y="2651230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16" name=""/>
                  <p:cNvSpPr/>
                  <p:nvPr/>
                </p:nvSpPr>
                <p:spPr>
                  <a:xfrm>
                    <a:off x="7561002" y="2640516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219" name=""/>
                <p:cNvGrpSpPr/>
                <p:nvPr/>
              </p:nvGrpSpPr>
              <p:grpSpPr>
                <a:xfrm>
                  <a:off x="7556075" y="2598654"/>
                  <a:ext cx="53534" cy="50367"/>
                  <a:chOff x="7556075" y="2598654"/>
                  <a:chExt cx="53534" cy="50367"/>
                </a:xfrm>
              </p:grpSpPr>
              <p:sp>
                <p:nvSpPr>
                  <p:cNvPr id="11222" name=""/>
                  <p:cNvSpPr/>
                  <p:nvPr/>
                </p:nvSpPr>
                <p:spPr>
                  <a:xfrm>
                    <a:off x="7556088" y="2598651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25" name=""/>
                  <p:cNvSpPr/>
                  <p:nvPr/>
                </p:nvSpPr>
                <p:spPr>
                  <a:xfrm>
                    <a:off x="7558793" y="2600678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28" name=""/>
                  <p:cNvSpPr/>
                  <p:nvPr/>
                </p:nvSpPr>
                <p:spPr>
                  <a:xfrm>
                    <a:off x="7559910" y="2603913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31" name=""/>
                  <p:cNvSpPr/>
                  <p:nvPr/>
                </p:nvSpPr>
                <p:spPr>
                  <a:xfrm>
                    <a:off x="7582155" y="2631696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34" name=""/>
                  <p:cNvSpPr/>
                  <p:nvPr/>
                </p:nvSpPr>
                <p:spPr>
                  <a:xfrm>
                    <a:off x="7567294" y="2620981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237" name=""/>
                <p:cNvGrpSpPr/>
                <p:nvPr/>
              </p:nvGrpSpPr>
              <p:grpSpPr>
                <a:xfrm>
                  <a:off x="7560217" y="2577740"/>
                  <a:ext cx="53534" cy="50367"/>
                  <a:chOff x="7560217" y="2577740"/>
                  <a:chExt cx="53534" cy="50367"/>
                </a:xfrm>
              </p:grpSpPr>
              <p:sp>
                <p:nvSpPr>
                  <p:cNvPr id="11240" name=""/>
                  <p:cNvSpPr/>
                  <p:nvPr/>
                </p:nvSpPr>
                <p:spPr>
                  <a:xfrm>
                    <a:off x="7560229" y="2577737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43" name=""/>
                  <p:cNvSpPr/>
                  <p:nvPr/>
                </p:nvSpPr>
                <p:spPr>
                  <a:xfrm>
                    <a:off x="7562935" y="2579764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46" name=""/>
                  <p:cNvSpPr/>
                  <p:nvPr/>
                </p:nvSpPr>
                <p:spPr>
                  <a:xfrm>
                    <a:off x="7564052" y="2582999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49" name=""/>
                  <p:cNvSpPr/>
                  <p:nvPr/>
                </p:nvSpPr>
                <p:spPr>
                  <a:xfrm>
                    <a:off x="7586297" y="2610781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52" name=""/>
                  <p:cNvSpPr/>
                  <p:nvPr/>
                </p:nvSpPr>
                <p:spPr>
                  <a:xfrm>
                    <a:off x="7571435" y="2600067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255" name=""/>
                <p:cNvGrpSpPr/>
                <p:nvPr/>
              </p:nvGrpSpPr>
              <p:grpSpPr>
                <a:xfrm>
                  <a:off x="7565973" y="2558149"/>
                  <a:ext cx="53534" cy="50367"/>
                  <a:chOff x="7565973" y="2558149"/>
                  <a:chExt cx="53534" cy="50367"/>
                </a:xfrm>
              </p:grpSpPr>
              <p:sp>
                <p:nvSpPr>
                  <p:cNvPr id="11258" name=""/>
                  <p:cNvSpPr/>
                  <p:nvPr/>
                </p:nvSpPr>
                <p:spPr>
                  <a:xfrm>
                    <a:off x="7565985" y="2558146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61" name=""/>
                  <p:cNvSpPr/>
                  <p:nvPr/>
                </p:nvSpPr>
                <p:spPr>
                  <a:xfrm>
                    <a:off x="7568690" y="2560173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64" name=""/>
                  <p:cNvSpPr/>
                  <p:nvPr/>
                </p:nvSpPr>
                <p:spPr>
                  <a:xfrm>
                    <a:off x="7569807" y="2563408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67" name=""/>
                  <p:cNvSpPr/>
                  <p:nvPr/>
                </p:nvSpPr>
                <p:spPr>
                  <a:xfrm>
                    <a:off x="7592053" y="2591191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70" name=""/>
                  <p:cNvSpPr/>
                  <p:nvPr/>
                </p:nvSpPr>
                <p:spPr>
                  <a:xfrm>
                    <a:off x="7577191" y="2580476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273" name=""/>
                <p:cNvGrpSpPr/>
                <p:nvPr/>
              </p:nvGrpSpPr>
              <p:grpSpPr>
                <a:xfrm>
                  <a:off x="7569569" y="2538096"/>
                  <a:ext cx="53534" cy="50367"/>
                  <a:chOff x="7569569" y="2538096"/>
                  <a:chExt cx="53534" cy="50367"/>
                </a:xfrm>
              </p:grpSpPr>
              <p:sp>
                <p:nvSpPr>
                  <p:cNvPr id="11276" name=""/>
                  <p:cNvSpPr/>
                  <p:nvPr/>
                </p:nvSpPr>
                <p:spPr>
                  <a:xfrm>
                    <a:off x="7569581" y="2538093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79" name=""/>
                  <p:cNvSpPr/>
                  <p:nvPr/>
                </p:nvSpPr>
                <p:spPr>
                  <a:xfrm>
                    <a:off x="7572287" y="2540120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82" name=""/>
                  <p:cNvSpPr/>
                  <p:nvPr/>
                </p:nvSpPr>
                <p:spPr>
                  <a:xfrm>
                    <a:off x="7573404" y="2543355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85" name=""/>
                  <p:cNvSpPr/>
                  <p:nvPr/>
                </p:nvSpPr>
                <p:spPr>
                  <a:xfrm>
                    <a:off x="7595649" y="2571137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88" name=""/>
                  <p:cNvSpPr/>
                  <p:nvPr/>
                </p:nvSpPr>
                <p:spPr>
                  <a:xfrm>
                    <a:off x="7580787" y="2560423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291" name=""/>
                <p:cNvGrpSpPr/>
                <p:nvPr/>
              </p:nvGrpSpPr>
              <p:grpSpPr>
                <a:xfrm>
                  <a:off x="7573128" y="2517044"/>
                  <a:ext cx="53534" cy="50367"/>
                  <a:chOff x="7573128" y="2517044"/>
                  <a:chExt cx="53534" cy="50367"/>
                </a:xfrm>
              </p:grpSpPr>
              <p:sp>
                <p:nvSpPr>
                  <p:cNvPr id="11294" name=""/>
                  <p:cNvSpPr/>
                  <p:nvPr/>
                </p:nvSpPr>
                <p:spPr>
                  <a:xfrm>
                    <a:off x="7573140" y="2517041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297" name=""/>
                  <p:cNvSpPr/>
                  <p:nvPr/>
                </p:nvSpPr>
                <p:spPr>
                  <a:xfrm>
                    <a:off x="7575846" y="2519068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00" name=""/>
                  <p:cNvSpPr/>
                  <p:nvPr/>
                </p:nvSpPr>
                <p:spPr>
                  <a:xfrm>
                    <a:off x="7576963" y="2522303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03" name=""/>
                  <p:cNvSpPr/>
                  <p:nvPr/>
                </p:nvSpPr>
                <p:spPr>
                  <a:xfrm>
                    <a:off x="7599208" y="2550086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06" name=""/>
                  <p:cNvSpPr/>
                  <p:nvPr/>
                </p:nvSpPr>
                <p:spPr>
                  <a:xfrm>
                    <a:off x="7584346" y="2539371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309" name=""/>
                <p:cNvGrpSpPr/>
                <p:nvPr/>
              </p:nvGrpSpPr>
              <p:grpSpPr>
                <a:xfrm>
                  <a:off x="7576722" y="2495642"/>
                  <a:ext cx="53534" cy="50367"/>
                  <a:chOff x="7576722" y="2495642"/>
                  <a:chExt cx="53534" cy="50367"/>
                </a:xfrm>
              </p:grpSpPr>
              <p:sp>
                <p:nvSpPr>
                  <p:cNvPr id="11312" name=""/>
                  <p:cNvSpPr/>
                  <p:nvPr/>
                </p:nvSpPr>
                <p:spPr>
                  <a:xfrm>
                    <a:off x="7576734" y="2495639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15" name=""/>
                  <p:cNvSpPr/>
                  <p:nvPr/>
                </p:nvSpPr>
                <p:spPr>
                  <a:xfrm>
                    <a:off x="7579440" y="2497666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18" name=""/>
                  <p:cNvSpPr/>
                  <p:nvPr/>
                </p:nvSpPr>
                <p:spPr>
                  <a:xfrm>
                    <a:off x="7580557" y="2500901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21" name=""/>
                  <p:cNvSpPr/>
                  <p:nvPr/>
                </p:nvSpPr>
                <p:spPr>
                  <a:xfrm>
                    <a:off x="7602802" y="2528684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24" name=""/>
                  <p:cNvSpPr/>
                  <p:nvPr/>
                </p:nvSpPr>
                <p:spPr>
                  <a:xfrm>
                    <a:off x="7587940" y="2517969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327" name=""/>
                <p:cNvGrpSpPr/>
                <p:nvPr/>
              </p:nvGrpSpPr>
              <p:grpSpPr>
                <a:xfrm>
                  <a:off x="7581036" y="2474715"/>
                  <a:ext cx="53534" cy="50367"/>
                  <a:chOff x="7581036" y="2474715"/>
                  <a:chExt cx="53534" cy="50367"/>
                </a:xfrm>
              </p:grpSpPr>
              <p:sp>
                <p:nvSpPr>
                  <p:cNvPr id="11330" name=""/>
                  <p:cNvSpPr/>
                  <p:nvPr/>
                </p:nvSpPr>
                <p:spPr>
                  <a:xfrm>
                    <a:off x="7581049" y="2474712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33" name=""/>
                  <p:cNvSpPr/>
                  <p:nvPr/>
                </p:nvSpPr>
                <p:spPr>
                  <a:xfrm>
                    <a:off x="7583754" y="2476739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36" name=""/>
                  <p:cNvSpPr/>
                  <p:nvPr/>
                </p:nvSpPr>
                <p:spPr>
                  <a:xfrm>
                    <a:off x="7584871" y="2479974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39" name=""/>
                  <p:cNvSpPr/>
                  <p:nvPr/>
                </p:nvSpPr>
                <p:spPr>
                  <a:xfrm>
                    <a:off x="7607116" y="2507756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42" name=""/>
                  <p:cNvSpPr/>
                  <p:nvPr/>
                </p:nvSpPr>
                <p:spPr>
                  <a:xfrm>
                    <a:off x="7592254" y="2497042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345" name=""/>
                <p:cNvGrpSpPr/>
                <p:nvPr/>
              </p:nvGrpSpPr>
              <p:grpSpPr>
                <a:xfrm>
                  <a:off x="7583434" y="2452484"/>
                  <a:ext cx="53534" cy="50367"/>
                  <a:chOff x="7583434" y="2452484"/>
                  <a:chExt cx="53534" cy="50367"/>
                </a:xfrm>
              </p:grpSpPr>
              <p:sp>
                <p:nvSpPr>
                  <p:cNvPr id="11348" name=""/>
                  <p:cNvSpPr/>
                  <p:nvPr/>
                </p:nvSpPr>
                <p:spPr>
                  <a:xfrm>
                    <a:off x="7583447" y="2452481"/>
                    <a:ext cx="53515" cy="50367"/>
                  </a:xfrm>
                  <a:custGeom>
                    <a:avLst/>
                    <a:gdLst/>
                    <a:ahLst/>
                    <a:cxnLst/>
                    <a:pathLst>
                      <a:path w="53515" h="50367">
                        <a:moveTo>
                          <a:pt x="9487" y="0"/>
                        </a:moveTo>
                        <a:cubicBezTo>
                          <a:pt x="9487" y="0"/>
                          <a:pt x="2222" y="1762"/>
                          <a:pt x="422" y="8377"/>
                        </a:cubicBezTo>
                        <a:cubicBezTo>
                          <a:pt x="-1363" y="14992"/>
                          <a:pt x="3122" y="21608"/>
                          <a:pt x="3122" y="21608"/>
                        </a:cubicBezTo>
                        <a:cubicBezTo>
                          <a:pt x="3122" y="21608"/>
                          <a:pt x="11308" y="31862"/>
                          <a:pt x="21985" y="38809"/>
                        </a:cubicBezTo>
                        <a:cubicBezTo>
                          <a:pt x="32850" y="45515"/>
                          <a:pt x="48129" y="50276"/>
                          <a:pt x="48129" y="50276"/>
                        </a:cubicBezTo>
                        <a:cubicBezTo>
                          <a:pt x="48129" y="50276"/>
                          <a:pt x="53081" y="47630"/>
                          <a:pt x="53515" y="40573"/>
                        </a:cubicBezTo>
                        <a:cubicBezTo>
                          <a:pt x="53981" y="33517"/>
                          <a:pt x="49234" y="26703"/>
                          <a:pt x="49234" y="26703"/>
                        </a:cubicBezTo>
                        <a:cubicBezTo>
                          <a:pt x="49234" y="26703"/>
                          <a:pt x="39248" y="24961"/>
                          <a:pt x="27995" y="17904"/>
                        </a:cubicBezTo>
                        <a:cubicBezTo>
                          <a:pt x="16744" y="10847"/>
                          <a:pt x="9487" y="0"/>
                          <a:pt x="94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51" name=""/>
                  <p:cNvSpPr/>
                  <p:nvPr/>
                </p:nvSpPr>
                <p:spPr>
                  <a:xfrm>
                    <a:off x="7586152" y="2454508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54" name=""/>
                  <p:cNvSpPr/>
                  <p:nvPr/>
                </p:nvSpPr>
                <p:spPr>
                  <a:xfrm>
                    <a:off x="7587269" y="2457743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57" name=""/>
                  <p:cNvSpPr/>
                  <p:nvPr/>
                </p:nvSpPr>
                <p:spPr>
                  <a:xfrm>
                    <a:off x="7609514" y="2485526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60" name=""/>
                  <p:cNvSpPr/>
                  <p:nvPr/>
                </p:nvSpPr>
                <p:spPr>
                  <a:xfrm>
                    <a:off x="7594653" y="2474811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363" name=""/>
                <p:cNvGrpSpPr/>
                <p:nvPr/>
              </p:nvGrpSpPr>
              <p:grpSpPr>
                <a:xfrm>
                  <a:off x="7527667" y="2702137"/>
                  <a:ext cx="53534" cy="50367"/>
                  <a:chOff x="7527667" y="2702137"/>
                  <a:chExt cx="53534" cy="50367"/>
                </a:xfrm>
              </p:grpSpPr>
              <p:sp>
                <p:nvSpPr>
                  <p:cNvPr id="11366" name=""/>
                  <p:cNvSpPr/>
                  <p:nvPr/>
                </p:nvSpPr>
                <p:spPr>
                  <a:xfrm>
                    <a:off x="7527727" y="2701934"/>
                    <a:ext cx="53572" cy="50765"/>
                  </a:xfrm>
                  <a:custGeom>
                    <a:avLst/>
                    <a:gdLst/>
                    <a:ahLst/>
                    <a:cxnLst/>
                    <a:pathLst>
                      <a:path w="53572" h="50765">
                        <a:moveTo>
                          <a:pt x="9439" y="199"/>
                        </a:moveTo>
                        <a:cubicBezTo>
                          <a:pt x="9439" y="199"/>
                          <a:pt x="2174" y="1961"/>
                          <a:pt x="374" y="8576"/>
                        </a:cubicBezTo>
                        <a:cubicBezTo>
                          <a:pt x="-1411" y="15191"/>
                          <a:pt x="3075" y="21808"/>
                          <a:pt x="3075" y="21808"/>
                        </a:cubicBezTo>
                        <a:cubicBezTo>
                          <a:pt x="3075" y="21808"/>
                          <a:pt x="10386" y="32930"/>
                          <a:pt x="21063" y="39877"/>
                        </a:cubicBezTo>
                        <a:cubicBezTo>
                          <a:pt x="31929" y="46583"/>
                          <a:pt x="44758" y="52578"/>
                          <a:pt x="48081" y="50475"/>
                        </a:cubicBezTo>
                        <a:cubicBezTo>
                          <a:pt x="51405" y="48373"/>
                          <a:pt x="53033" y="47829"/>
                          <a:pt x="53468" y="40772"/>
                        </a:cubicBezTo>
                        <a:cubicBezTo>
                          <a:pt x="53933" y="33716"/>
                          <a:pt x="49187" y="26902"/>
                          <a:pt x="49187" y="26902"/>
                        </a:cubicBezTo>
                        <a:cubicBezTo>
                          <a:pt x="49187" y="26902"/>
                          <a:pt x="39200" y="25160"/>
                          <a:pt x="27948" y="18104"/>
                        </a:cubicBezTo>
                        <a:cubicBezTo>
                          <a:pt x="16696" y="11046"/>
                          <a:pt x="9439" y="199"/>
                          <a:pt x="9439" y="19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69" name=""/>
                  <p:cNvSpPr/>
                  <p:nvPr/>
                </p:nvSpPr>
                <p:spPr>
                  <a:xfrm>
                    <a:off x="7530385" y="2704160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1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72" name=""/>
                  <p:cNvSpPr/>
                  <p:nvPr/>
                </p:nvSpPr>
                <p:spPr>
                  <a:xfrm>
                    <a:off x="7531502" y="2707396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75" name=""/>
                  <p:cNvSpPr/>
                  <p:nvPr/>
                </p:nvSpPr>
                <p:spPr>
                  <a:xfrm>
                    <a:off x="7553747" y="2735178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78" name=""/>
                  <p:cNvSpPr/>
                  <p:nvPr/>
                </p:nvSpPr>
                <p:spPr>
                  <a:xfrm>
                    <a:off x="7538885" y="2724464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381" name=""/>
                <p:cNvGrpSpPr/>
                <p:nvPr/>
              </p:nvGrpSpPr>
              <p:grpSpPr>
                <a:xfrm rot="600000">
                  <a:off x="7515905" y="2723476"/>
                  <a:ext cx="53534" cy="50367"/>
                  <a:chOff x="7515905" y="2723476"/>
                  <a:chExt cx="53534" cy="50367"/>
                </a:xfrm>
              </p:grpSpPr>
              <p:sp>
                <p:nvSpPr>
                  <p:cNvPr id="11384" name=""/>
                  <p:cNvSpPr/>
                  <p:nvPr/>
                </p:nvSpPr>
                <p:spPr>
                  <a:xfrm>
                    <a:off x="7515917" y="2723576"/>
                    <a:ext cx="53515" cy="51372"/>
                  </a:xfrm>
                  <a:custGeom>
                    <a:avLst/>
                    <a:gdLst/>
                    <a:ahLst/>
                    <a:cxnLst/>
                    <a:pathLst>
                      <a:path w="53515" h="51372">
                        <a:moveTo>
                          <a:pt x="9487" y="-104"/>
                        </a:moveTo>
                        <a:cubicBezTo>
                          <a:pt x="9487" y="-104"/>
                          <a:pt x="2222" y="1658"/>
                          <a:pt x="422" y="8273"/>
                        </a:cubicBezTo>
                        <a:cubicBezTo>
                          <a:pt x="-1363" y="14888"/>
                          <a:pt x="3123" y="21504"/>
                          <a:pt x="3123" y="21504"/>
                        </a:cubicBezTo>
                        <a:cubicBezTo>
                          <a:pt x="3123" y="21504"/>
                          <a:pt x="11047" y="33025"/>
                          <a:pt x="21724" y="39973"/>
                        </a:cubicBezTo>
                        <a:cubicBezTo>
                          <a:pt x="32589" y="46679"/>
                          <a:pt x="41143" y="52260"/>
                          <a:pt x="45275" y="51225"/>
                        </a:cubicBezTo>
                        <a:cubicBezTo>
                          <a:pt x="49406" y="50189"/>
                          <a:pt x="53081" y="47526"/>
                          <a:pt x="53515" y="40469"/>
                        </a:cubicBezTo>
                        <a:cubicBezTo>
                          <a:pt x="53981" y="33413"/>
                          <a:pt x="49234" y="26599"/>
                          <a:pt x="49235" y="26599"/>
                        </a:cubicBezTo>
                        <a:cubicBezTo>
                          <a:pt x="49234" y="26599"/>
                          <a:pt x="39248" y="24857"/>
                          <a:pt x="27996" y="17801"/>
                        </a:cubicBezTo>
                        <a:cubicBezTo>
                          <a:pt x="16744" y="10743"/>
                          <a:pt x="9487" y="-104"/>
                          <a:pt x="9487" y="-1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87" name=""/>
                  <p:cNvSpPr/>
                  <p:nvPr/>
                </p:nvSpPr>
                <p:spPr>
                  <a:xfrm>
                    <a:off x="7518622" y="2725500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6" y="27510"/>
                          <a:pt x="45316" y="27510"/>
                        </a:cubicBezTo>
                        <a:cubicBezTo>
                          <a:pt x="45316" y="27510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90" name=""/>
                  <p:cNvSpPr/>
                  <p:nvPr/>
                </p:nvSpPr>
                <p:spPr>
                  <a:xfrm>
                    <a:off x="7519739" y="2728735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93" name=""/>
                  <p:cNvSpPr/>
                  <p:nvPr/>
                </p:nvSpPr>
                <p:spPr>
                  <a:xfrm>
                    <a:off x="7541985" y="2756518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396" name=""/>
                  <p:cNvSpPr/>
                  <p:nvPr/>
                </p:nvSpPr>
                <p:spPr>
                  <a:xfrm>
                    <a:off x="7527123" y="2745803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2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417" name=""/>
                <p:cNvGrpSpPr/>
                <p:nvPr/>
              </p:nvGrpSpPr>
              <p:grpSpPr>
                <a:xfrm rot="1200000">
                  <a:off x="7486857" y="2755546"/>
                  <a:ext cx="53534" cy="50367"/>
                  <a:chOff x="7486857" y="2755546"/>
                  <a:chExt cx="53534" cy="50367"/>
                </a:xfrm>
              </p:grpSpPr>
              <p:sp>
                <p:nvSpPr>
                  <p:cNvPr id="11420" name=""/>
                  <p:cNvSpPr/>
                  <p:nvPr/>
                </p:nvSpPr>
                <p:spPr>
                  <a:xfrm>
                    <a:off x="7486869" y="2755675"/>
                    <a:ext cx="53515" cy="50708"/>
                  </a:xfrm>
                  <a:custGeom>
                    <a:avLst/>
                    <a:gdLst/>
                    <a:ahLst/>
                    <a:cxnLst/>
                    <a:pathLst>
                      <a:path w="53515" h="50708">
                        <a:moveTo>
                          <a:pt x="9487" y="-132"/>
                        </a:moveTo>
                        <a:cubicBezTo>
                          <a:pt x="9487" y="-132"/>
                          <a:pt x="2222" y="1630"/>
                          <a:pt x="422" y="8245"/>
                        </a:cubicBezTo>
                        <a:cubicBezTo>
                          <a:pt x="-1363" y="14859"/>
                          <a:pt x="3122" y="21476"/>
                          <a:pt x="3122" y="21476"/>
                        </a:cubicBezTo>
                        <a:cubicBezTo>
                          <a:pt x="3122" y="21476"/>
                          <a:pt x="9732" y="33577"/>
                          <a:pt x="20410" y="40524"/>
                        </a:cubicBezTo>
                        <a:cubicBezTo>
                          <a:pt x="31275" y="47230"/>
                          <a:pt x="41332" y="50991"/>
                          <a:pt x="45739" y="50708"/>
                        </a:cubicBezTo>
                        <a:cubicBezTo>
                          <a:pt x="50146" y="50366"/>
                          <a:pt x="53081" y="47497"/>
                          <a:pt x="53515" y="40440"/>
                        </a:cubicBezTo>
                        <a:cubicBezTo>
                          <a:pt x="53981" y="33385"/>
                          <a:pt x="49234" y="26571"/>
                          <a:pt x="49234" y="26571"/>
                        </a:cubicBezTo>
                        <a:cubicBezTo>
                          <a:pt x="49234" y="26571"/>
                          <a:pt x="39248" y="24828"/>
                          <a:pt x="27995" y="17772"/>
                        </a:cubicBezTo>
                        <a:cubicBezTo>
                          <a:pt x="16744" y="10715"/>
                          <a:pt x="9487" y="-132"/>
                          <a:pt x="9487" y="-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23" name=""/>
                  <p:cNvSpPr/>
                  <p:nvPr/>
                </p:nvSpPr>
                <p:spPr>
                  <a:xfrm>
                    <a:off x="7489575" y="2757570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0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5" y="27509"/>
                          <a:pt x="45315" y="27509"/>
                        </a:cubicBezTo>
                        <a:cubicBezTo>
                          <a:pt x="45315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26" name=""/>
                  <p:cNvSpPr/>
                  <p:nvPr/>
                </p:nvSpPr>
                <p:spPr>
                  <a:xfrm>
                    <a:off x="7490692" y="2760806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29" name=""/>
                  <p:cNvSpPr/>
                  <p:nvPr/>
                </p:nvSpPr>
                <p:spPr>
                  <a:xfrm>
                    <a:off x="7512937" y="2788588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32" name=""/>
                  <p:cNvSpPr/>
                  <p:nvPr/>
                </p:nvSpPr>
                <p:spPr>
                  <a:xfrm>
                    <a:off x="7498075" y="2777874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2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399" name=""/>
                <p:cNvGrpSpPr/>
                <p:nvPr/>
              </p:nvGrpSpPr>
              <p:grpSpPr>
                <a:xfrm rot="1200000">
                  <a:off x="7500333" y="2741379"/>
                  <a:ext cx="53534" cy="50367"/>
                  <a:chOff x="7500333" y="2741379"/>
                  <a:chExt cx="53534" cy="50367"/>
                </a:xfrm>
              </p:grpSpPr>
              <p:sp>
                <p:nvSpPr>
                  <p:cNvPr id="11402" name=""/>
                  <p:cNvSpPr/>
                  <p:nvPr/>
                </p:nvSpPr>
                <p:spPr>
                  <a:xfrm>
                    <a:off x="7500289" y="2740920"/>
                    <a:ext cx="53515" cy="51277"/>
                  </a:xfrm>
                  <a:custGeom>
                    <a:avLst/>
                    <a:gdLst/>
                    <a:ahLst/>
                    <a:cxnLst/>
                    <a:pathLst>
                      <a:path w="53515" h="51277">
                        <a:moveTo>
                          <a:pt x="9543" y="455"/>
                        </a:moveTo>
                        <a:cubicBezTo>
                          <a:pt x="9543" y="455"/>
                          <a:pt x="2279" y="2217"/>
                          <a:pt x="478" y="8832"/>
                        </a:cubicBezTo>
                        <a:cubicBezTo>
                          <a:pt x="-1307" y="15447"/>
                          <a:pt x="3179" y="22064"/>
                          <a:pt x="3179" y="22064"/>
                        </a:cubicBezTo>
                        <a:cubicBezTo>
                          <a:pt x="3179" y="22064"/>
                          <a:pt x="11364" y="32317"/>
                          <a:pt x="22041" y="39264"/>
                        </a:cubicBezTo>
                        <a:cubicBezTo>
                          <a:pt x="32907" y="45970"/>
                          <a:pt x="44887" y="51813"/>
                          <a:pt x="44887" y="51813"/>
                        </a:cubicBezTo>
                        <a:cubicBezTo>
                          <a:pt x="44887" y="51813"/>
                          <a:pt x="53137" y="48085"/>
                          <a:pt x="53572" y="41028"/>
                        </a:cubicBezTo>
                        <a:cubicBezTo>
                          <a:pt x="54037" y="33972"/>
                          <a:pt x="49291" y="27158"/>
                          <a:pt x="49291" y="27158"/>
                        </a:cubicBezTo>
                        <a:cubicBezTo>
                          <a:pt x="49291" y="27158"/>
                          <a:pt x="39304" y="25416"/>
                          <a:pt x="28052" y="18360"/>
                        </a:cubicBezTo>
                        <a:cubicBezTo>
                          <a:pt x="16800" y="11302"/>
                          <a:pt x="9543" y="455"/>
                          <a:pt x="9543" y="45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05" name=""/>
                  <p:cNvSpPr/>
                  <p:nvPr/>
                </p:nvSpPr>
                <p:spPr>
                  <a:xfrm>
                    <a:off x="7503051" y="2743402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0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1"/>
                          <a:pt x="48148" y="37219"/>
                        </a:cubicBezTo>
                        <a:cubicBezTo>
                          <a:pt x="48552" y="30746"/>
                          <a:pt x="45315" y="27509"/>
                          <a:pt x="45315" y="27509"/>
                        </a:cubicBezTo>
                        <a:cubicBezTo>
                          <a:pt x="45315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08" name=""/>
                  <p:cNvSpPr/>
                  <p:nvPr/>
                </p:nvSpPr>
                <p:spPr>
                  <a:xfrm>
                    <a:off x="7504168" y="2746638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5"/>
                          <a:pt x="15071" y="12945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11" name=""/>
                  <p:cNvSpPr/>
                  <p:nvPr/>
                </p:nvSpPr>
                <p:spPr>
                  <a:xfrm>
                    <a:off x="7526414" y="2774420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14" name=""/>
                  <p:cNvSpPr/>
                  <p:nvPr/>
                </p:nvSpPr>
                <p:spPr>
                  <a:xfrm>
                    <a:off x="7511552" y="2763706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2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435" name=""/>
                <p:cNvGrpSpPr/>
                <p:nvPr/>
              </p:nvGrpSpPr>
              <p:grpSpPr>
                <a:xfrm rot="1800000">
                  <a:off x="7469852" y="2768521"/>
                  <a:ext cx="53534" cy="50367"/>
                  <a:chOff x="7469852" y="2768521"/>
                  <a:chExt cx="53534" cy="50367"/>
                </a:xfrm>
              </p:grpSpPr>
              <p:sp>
                <p:nvSpPr>
                  <p:cNvPr id="11438" name=""/>
                  <p:cNvSpPr/>
                  <p:nvPr/>
                </p:nvSpPr>
                <p:spPr>
                  <a:xfrm>
                    <a:off x="7469912" y="2768518"/>
                    <a:ext cx="53572" cy="51581"/>
                  </a:xfrm>
                  <a:custGeom>
                    <a:avLst/>
                    <a:gdLst/>
                    <a:ahLst/>
                    <a:cxnLst/>
                    <a:pathLst>
                      <a:path w="53572" h="51581">
                        <a:moveTo>
                          <a:pt x="9439" y="0"/>
                        </a:moveTo>
                        <a:cubicBezTo>
                          <a:pt x="9439" y="0"/>
                          <a:pt x="2175" y="1762"/>
                          <a:pt x="374" y="8377"/>
                        </a:cubicBezTo>
                        <a:cubicBezTo>
                          <a:pt x="-1411" y="14992"/>
                          <a:pt x="3075" y="21608"/>
                          <a:pt x="3075" y="21608"/>
                        </a:cubicBezTo>
                        <a:cubicBezTo>
                          <a:pt x="3075" y="21608"/>
                          <a:pt x="11260" y="31862"/>
                          <a:pt x="21938" y="38809"/>
                        </a:cubicBezTo>
                        <a:cubicBezTo>
                          <a:pt x="32803" y="45515"/>
                          <a:pt x="41067" y="51921"/>
                          <a:pt x="45807" y="51636"/>
                        </a:cubicBezTo>
                        <a:cubicBezTo>
                          <a:pt x="50548" y="51352"/>
                          <a:pt x="53034" y="47630"/>
                          <a:pt x="53468" y="40573"/>
                        </a:cubicBezTo>
                        <a:cubicBezTo>
                          <a:pt x="53933" y="33517"/>
                          <a:pt x="49187" y="26703"/>
                          <a:pt x="49187" y="26703"/>
                        </a:cubicBezTo>
                        <a:cubicBezTo>
                          <a:pt x="49187" y="26703"/>
                          <a:pt x="39200" y="24961"/>
                          <a:pt x="27948" y="17905"/>
                        </a:cubicBezTo>
                        <a:cubicBezTo>
                          <a:pt x="16697" y="10847"/>
                          <a:pt x="9439" y="0"/>
                          <a:pt x="9439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41" name=""/>
                  <p:cNvSpPr/>
                  <p:nvPr/>
                </p:nvSpPr>
                <p:spPr>
                  <a:xfrm>
                    <a:off x="7472570" y="2770545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44" name=""/>
                  <p:cNvSpPr/>
                  <p:nvPr/>
                </p:nvSpPr>
                <p:spPr>
                  <a:xfrm>
                    <a:off x="7473687" y="2773780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47" name=""/>
                  <p:cNvSpPr/>
                  <p:nvPr/>
                </p:nvSpPr>
                <p:spPr>
                  <a:xfrm>
                    <a:off x="7495932" y="2801563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50" name=""/>
                  <p:cNvSpPr/>
                  <p:nvPr/>
                </p:nvSpPr>
                <p:spPr>
                  <a:xfrm>
                    <a:off x="7481070" y="2790848"/>
                    <a:ext cx="29533" cy="12794"/>
                  </a:xfrm>
                  <a:custGeom>
                    <a:avLst/>
                    <a:gdLst/>
                    <a:ahLst/>
                    <a:cxnLst/>
                    <a:pathLst>
                      <a:path w="29533" h="12794">
                        <a:moveTo>
                          <a:pt x="0" y="329"/>
                        </a:moveTo>
                        <a:cubicBezTo>
                          <a:pt x="0" y="329"/>
                          <a:pt x="6473" y="-1290"/>
                          <a:pt x="16182" y="2351"/>
                        </a:cubicBezTo>
                        <a:cubicBezTo>
                          <a:pt x="25891" y="5992"/>
                          <a:pt x="29533" y="12060"/>
                          <a:pt x="29533" y="12060"/>
                        </a:cubicBezTo>
                        <a:cubicBezTo>
                          <a:pt x="29533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453" name=""/>
                <p:cNvGrpSpPr/>
                <p:nvPr/>
              </p:nvGrpSpPr>
              <p:grpSpPr>
                <a:xfrm rot="2100000">
                  <a:off x="7451975" y="2778716"/>
                  <a:ext cx="53534" cy="50367"/>
                  <a:chOff x="7451975" y="2778716"/>
                  <a:chExt cx="53534" cy="50367"/>
                </a:xfrm>
              </p:grpSpPr>
              <p:sp>
                <p:nvSpPr>
                  <p:cNvPr id="11456" name=""/>
                  <p:cNvSpPr/>
                  <p:nvPr/>
                </p:nvSpPr>
                <p:spPr>
                  <a:xfrm>
                    <a:off x="7452082" y="2778548"/>
                    <a:ext cx="53376" cy="50696"/>
                  </a:xfrm>
                  <a:custGeom>
                    <a:avLst/>
                    <a:gdLst/>
                    <a:ahLst/>
                    <a:cxnLst/>
                    <a:pathLst>
                      <a:path w="53376" h="50696">
                        <a:moveTo>
                          <a:pt x="9392" y="165"/>
                        </a:moveTo>
                        <a:cubicBezTo>
                          <a:pt x="9392" y="165"/>
                          <a:pt x="2127" y="1926"/>
                          <a:pt x="327" y="8542"/>
                        </a:cubicBezTo>
                        <a:cubicBezTo>
                          <a:pt x="-1458" y="15156"/>
                          <a:pt x="3027" y="21773"/>
                          <a:pt x="3027" y="21773"/>
                        </a:cubicBezTo>
                        <a:cubicBezTo>
                          <a:pt x="3027" y="21773"/>
                          <a:pt x="11213" y="32026"/>
                          <a:pt x="21890" y="38973"/>
                        </a:cubicBezTo>
                        <a:cubicBezTo>
                          <a:pt x="32755" y="45680"/>
                          <a:pt x="45328" y="52877"/>
                          <a:pt x="48034" y="50441"/>
                        </a:cubicBezTo>
                        <a:cubicBezTo>
                          <a:pt x="50739" y="48004"/>
                          <a:pt x="52986" y="47794"/>
                          <a:pt x="53376" y="40737"/>
                        </a:cubicBezTo>
                        <a:cubicBezTo>
                          <a:pt x="53886" y="33682"/>
                          <a:pt x="49139" y="26868"/>
                          <a:pt x="49140" y="26868"/>
                        </a:cubicBezTo>
                        <a:cubicBezTo>
                          <a:pt x="49139" y="26868"/>
                          <a:pt x="39153" y="25125"/>
                          <a:pt x="27900" y="18069"/>
                        </a:cubicBezTo>
                        <a:cubicBezTo>
                          <a:pt x="16649" y="11012"/>
                          <a:pt x="9392" y="165"/>
                          <a:pt x="9392" y="16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59" name=""/>
                  <p:cNvSpPr/>
                  <p:nvPr/>
                </p:nvSpPr>
                <p:spPr>
                  <a:xfrm>
                    <a:off x="7454693" y="2780740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1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6" y="27509"/>
                          <a:pt x="45316" y="27509"/>
                        </a:cubicBezTo>
                        <a:cubicBezTo>
                          <a:pt x="45316" y="27509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62" name=""/>
                  <p:cNvSpPr/>
                  <p:nvPr/>
                </p:nvSpPr>
                <p:spPr>
                  <a:xfrm>
                    <a:off x="7455810" y="2783975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65" name=""/>
                  <p:cNvSpPr/>
                  <p:nvPr/>
                </p:nvSpPr>
                <p:spPr>
                  <a:xfrm>
                    <a:off x="7478055" y="2811757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68" name=""/>
                  <p:cNvSpPr/>
                  <p:nvPr/>
                </p:nvSpPr>
                <p:spPr>
                  <a:xfrm>
                    <a:off x="7463193" y="2801043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2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471" name=""/>
                <p:cNvGrpSpPr/>
                <p:nvPr/>
              </p:nvGrpSpPr>
              <p:grpSpPr>
                <a:xfrm rot="2700000">
                  <a:off x="7431928" y="2781593"/>
                  <a:ext cx="53534" cy="50367"/>
                  <a:chOff x="7431928" y="2781593"/>
                  <a:chExt cx="53534" cy="50367"/>
                </a:xfrm>
              </p:grpSpPr>
              <p:sp>
                <p:nvSpPr>
                  <p:cNvPr id="11474" name=""/>
                  <p:cNvSpPr/>
                  <p:nvPr/>
                </p:nvSpPr>
                <p:spPr>
                  <a:xfrm>
                    <a:off x="7432036" y="2781526"/>
                    <a:ext cx="53376" cy="50493"/>
                  </a:xfrm>
                  <a:custGeom>
                    <a:avLst/>
                    <a:gdLst/>
                    <a:ahLst/>
                    <a:cxnLst/>
                    <a:pathLst>
                      <a:path w="53376" h="50493">
                        <a:moveTo>
                          <a:pt x="9392" y="63"/>
                        </a:moveTo>
                        <a:cubicBezTo>
                          <a:pt x="9392" y="63"/>
                          <a:pt x="2127" y="1825"/>
                          <a:pt x="327" y="8441"/>
                        </a:cubicBezTo>
                        <a:cubicBezTo>
                          <a:pt x="-1458" y="15055"/>
                          <a:pt x="3028" y="21672"/>
                          <a:pt x="3028" y="21672"/>
                        </a:cubicBezTo>
                        <a:cubicBezTo>
                          <a:pt x="3028" y="21672"/>
                          <a:pt x="11213" y="31925"/>
                          <a:pt x="21890" y="38872"/>
                        </a:cubicBezTo>
                        <a:cubicBezTo>
                          <a:pt x="32755" y="45579"/>
                          <a:pt x="44206" y="52052"/>
                          <a:pt x="48034" y="50340"/>
                        </a:cubicBezTo>
                        <a:cubicBezTo>
                          <a:pt x="51862" y="48627"/>
                          <a:pt x="52986" y="47693"/>
                          <a:pt x="53376" y="40636"/>
                        </a:cubicBezTo>
                        <a:cubicBezTo>
                          <a:pt x="53886" y="33580"/>
                          <a:pt x="49139" y="26767"/>
                          <a:pt x="49140" y="26767"/>
                        </a:cubicBezTo>
                        <a:cubicBezTo>
                          <a:pt x="49139" y="26767"/>
                          <a:pt x="39153" y="25024"/>
                          <a:pt x="27901" y="17968"/>
                        </a:cubicBezTo>
                        <a:cubicBezTo>
                          <a:pt x="16649" y="10911"/>
                          <a:pt x="9392" y="63"/>
                          <a:pt x="9392" y="6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77" name=""/>
                  <p:cNvSpPr/>
                  <p:nvPr/>
                </p:nvSpPr>
                <p:spPr>
                  <a:xfrm>
                    <a:off x="7434646" y="2783617"/>
                    <a:ext cx="48262" cy="46119"/>
                  </a:xfrm>
                  <a:custGeom>
                    <a:avLst/>
                    <a:gdLst/>
                    <a:ahLst/>
                    <a:cxnLst/>
                    <a:pathLst>
                      <a:path w="48262" h="46119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0" y="40860"/>
                          <a:pt x="43292" y="46119"/>
                          <a:pt x="43292" y="46119"/>
                        </a:cubicBezTo>
                        <a:cubicBezTo>
                          <a:pt x="43292" y="46119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5" y="27510"/>
                          <a:pt x="45315" y="27510"/>
                        </a:cubicBezTo>
                        <a:cubicBezTo>
                          <a:pt x="45315" y="27510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80" name=""/>
                  <p:cNvSpPr/>
                  <p:nvPr/>
                </p:nvSpPr>
                <p:spPr>
                  <a:xfrm>
                    <a:off x="7435763" y="2786852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5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83" name=""/>
                  <p:cNvSpPr/>
                  <p:nvPr/>
                </p:nvSpPr>
                <p:spPr>
                  <a:xfrm>
                    <a:off x="7458008" y="2814635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6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86" name=""/>
                  <p:cNvSpPr/>
                  <p:nvPr/>
                </p:nvSpPr>
                <p:spPr>
                  <a:xfrm>
                    <a:off x="7443147" y="2803920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2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525" name=""/>
                <p:cNvGrpSpPr/>
                <p:nvPr/>
              </p:nvGrpSpPr>
              <p:grpSpPr>
                <a:xfrm rot="6300000">
                  <a:off x="7384260" y="2755969"/>
                  <a:ext cx="53534" cy="50367"/>
                  <a:chOff x="7384260" y="2755969"/>
                  <a:chExt cx="53534" cy="50367"/>
                </a:xfrm>
              </p:grpSpPr>
              <p:sp>
                <p:nvSpPr>
                  <p:cNvPr id="11528" name=""/>
                  <p:cNvSpPr/>
                  <p:nvPr/>
                </p:nvSpPr>
                <p:spPr>
                  <a:xfrm>
                    <a:off x="7384317" y="2755801"/>
                    <a:ext cx="53426" cy="50696"/>
                  </a:xfrm>
                  <a:custGeom>
                    <a:avLst/>
                    <a:gdLst/>
                    <a:ahLst/>
                    <a:cxnLst/>
                    <a:pathLst>
                      <a:path w="53426" h="50696">
                        <a:moveTo>
                          <a:pt x="9442" y="164"/>
                        </a:moveTo>
                        <a:cubicBezTo>
                          <a:pt x="9442" y="164"/>
                          <a:pt x="2178" y="1926"/>
                          <a:pt x="377" y="8541"/>
                        </a:cubicBezTo>
                        <a:cubicBezTo>
                          <a:pt x="-1407" y="15156"/>
                          <a:pt x="3078" y="21773"/>
                          <a:pt x="3078" y="21773"/>
                        </a:cubicBezTo>
                        <a:cubicBezTo>
                          <a:pt x="3078" y="21773"/>
                          <a:pt x="11263" y="32026"/>
                          <a:pt x="21941" y="38973"/>
                        </a:cubicBezTo>
                        <a:cubicBezTo>
                          <a:pt x="32806" y="45680"/>
                          <a:pt x="37659" y="51722"/>
                          <a:pt x="43234" y="50633"/>
                        </a:cubicBezTo>
                        <a:cubicBezTo>
                          <a:pt x="48810" y="49572"/>
                          <a:pt x="53036" y="47794"/>
                          <a:pt x="53426" y="40737"/>
                        </a:cubicBezTo>
                        <a:cubicBezTo>
                          <a:pt x="53936" y="33681"/>
                          <a:pt x="49190" y="26867"/>
                          <a:pt x="49190" y="26867"/>
                        </a:cubicBezTo>
                        <a:cubicBezTo>
                          <a:pt x="49190" y="26867"/>
                          <a:pt x="39203" y="25125"/>
                          <a:pt x="27951" y="18069"/>
                        </a:cubicBezTo>
                        <a:cubicBezTo>
                          <a:pt x="16700" y="11011"/>
                          <a:pt x="9442" y="164"/>
                          <a:pt x="9442" y="16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31" name=""/>
                  <p:cNvSpPr/>
                  <p:nvPr/>
                </p:nvSpPr>
                <p:spPr>
                  <a:xfrm>
                    <a:off x="7386978" y="2757992"/>
                    <a:ext cx="48262" cy="46120"/>
                  </a:xfrm>
                  <a:custGeom>
                    <a:avLst/>
                    <a:gdLst/>
                    <a:ahLst/>
                    <a:cxnLst/>
                    <a:pathLst>
                      <a:path w="48262" h="46120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6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0" y="40860"/>
                          <a:pt x="43292" y="46120"/>
                          <a:pt x="43292" y="46120"/>
                        </a:cubicBezTo>
                        <a:cubicBezTo>
                          <a:pt x="43292" y="46120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5" y="27510"/>
                          <a:pt x="45315" y="27510"/>
                        </a:cubicBezTo>
                        <a:cubicBezTo>
                          <a:pt x="45315" y="27510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34" name=""/>
                  <p:cNvSpPr/>
                  <p:nvPr/>
                </p:nvSpPr>
                <p:spPr>
                  <a:xfrm>
                    <a:off x="7388095" y="2761228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6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37" name=""/>
                  <p:cNvSpPr/>
                  <p:nvPr/>
                </p:nvSpPr>
                <p:spPr>
                  <a:xfrm>
                    <a:off x="7410340" y="2789011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7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40" name=""/>
                  <p:cNvSpPr/>
                  <p:nvPr/>
                </p:nvSpPr>
                <p:spPr>
                  <a:xfrm>
                    <a:off x="7395478" y="2778296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3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507" name=""/>
                <p:cNvGrpSpPr/>
                <p:nvPr/>
              </p:nvGrpSpPr>
              <p:grpSpPr>
                <a:xfrm rot="4800000">
                  <a:off x="7393409" y="2768521"/>
                  <a:ext cx="53534" cy="50367"/>
                  <a:chOff x="7393409" y="2768521"/>
                  <a:chExt cx="53534" cy="50367"/>
                </a:xfrm>
              </p:grpSpPr>
              <p:sp>
                <p:nvSpPr>
                  <p:cNvPr id="11510" name=""/>
                  <p:cNvSpPr/>
                  <p:nvPr/>
                </p:nvSpPr>
                <p:spPr>
                  <a:xfrm>
                    <a:off x="7393350" y="2769125"/>
                    <a:ext cx="53553" cy="50367"/>
                  </a:xfrm>
                  <a:custGeom>
                    <a:avLst/>
                    <a:gdLst/>
                    <a:ahLst/>
                    <a:cxnLst/>
                    <a:pathLst>
                      <a:path w="53553" h="50367">
                        <a:moveTo>
                          <a:pt x="9557" y="-608"/>
                        </a:moveTo>
                        <a:cubicBezTo>
                          <a:pt x="9557" y="-608"/>
                          <a:pt x="2292" y="1154"/>
                          <a:pt x="492" y="7770"/>
                        </a:cubicBezTo>
                        <a:cubicBezTo>
                          <a:pt x="-1293" y="14384"/>
                          <a:pt x="3193" y="21001"/>
                          <a:pt x="3193" y="21001"/>
                        </a:cubicBezTo>
                        <a:cubicBezTo>
                          <a:pt x="3193" y="21001"/>
                          <a:pt x="11378" y="31254"/>
                          <a:pt x="22055" y="38202"/>
                        </a:cubicBezTo>
                        <a:cubicBezTo>
                          <a:pt x="32920" y="44908"/>
                          <a:pt x="34811" y="49132"/>
                          <a:pt x="42439" y="49552"/>
                        </a:cubicBezTo>
                        <a:cubicBezTo>
                          <a:pt x="48387" y="49880"/>
                          <a:pt x="53151" y="47022"/>
                          <a:pt x="53553" y="39965"/>
                        </a:cubicBezTo>
                        <a:cubicBezTo>
                          <a:pt x="54051" y="32910"/>
                          <a:pt x="49304" y="26096"/>
                          <a:pt x="49305" y="26096"/>
                        </a:cubicBezTo>
                        <a:cubicBezTo>
                          <a:pt x="49304" y="26096"/>
                          <a:pt x="39318" y="24353"/>
                          <a:pt x="28066" y="17297"/>
                        </a:cubicBezTo>
                        <a:cubicBezTo>
                          <a:pt x="16814" y="10240"/>
                          <a:pt x="9557" y="-608"/>
                          <a:pt x="9557" y="-60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13" name=""/>
                  <p:cNvSpPr/>
                  <p:nvPr/>
                </p:nvSpPr>
                <p:spPr>
                  <a:xfrm>
                    <a:off x="7396127" y="2770545"/>
                    <a:ext cx="48262" cy="46120"/>
                  </a:xfrm>
                  <a:custGeom>
                    <a:avLst/>
                    <a:gdLst/>
                    <a:ahLst/>
                    <a:cxnLst/>
                    <a:pathLst>
                      <a:path w="48262" h="46120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6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0" y="40860"/>
                          <a:pt x="43292" y="46120"/>
                          <a:pt x="43292" y="46120"/>
                        </a:cubicBezTo>
                        <a:cubicBezTo>
                          <a:pt x="43292" y="46120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5" y="27510"/>
                          <a:pt x="45315" y="27510"/>
                        </a:cubicBezTo>
                        <a:cubicBezTo>
                          <a:pt x="45315" y="27510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16" name=""/>
                  <p:cNvSpPr/>
                  <p:nvPr/>
                </p:nvSpPr>
                <p:spPr>
                  <a:xfrm>
                    <a:off x="7397244" y="2773780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6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19" name=""/>
                  <p:cNvSpPr/>
                  <p:nvPr/>
                </p:nvSpPr>
                <p:spPr>
                  <a:xfrm>
                    <a:off x="7419489" y="2801563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7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22" name=""/>
                  <p:cNvSpPr/>
                  <p:nvPr/>
                </p:nvSpPr>
                <p:spPr>
                  <a:xfrm>
                    <a:off x="7404627" y="2790848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3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grpSp>
              <p:nvGrpSpPr>
                <p:cNvPr id="11489" name=""/>
                <p:cNvGrpSpPr/>
                <p:nvPr/>
              </p:nvGrpSpPr>
              <p:grpSpPr>
                <a:xfrm rot="3600000">
                  <a:off x="7409910" y="2780159"/>
                  <a:ext cx="53534" cy="50367"/>
                  <a:chOff x="7409910" y="2780159"/>
                  <a:chExt cx="53534" cy="50367"/>
                </a:xfrm>
              </p:grpSpPr>
              <p:sp>
                <p:nvSpPr>
                  <p:cNvPr id="11492" name=""/>
                  <p:cNvSpPr/>
                  <p:nvPr/>
                </p:nvSpPr>
                <p:spPr>
                  <a:xfrm>
                    <a:off x="7409824" y="2779833"/>
                    <a:ext cx="54121" cy="51012"/>
                  </a:xfrm>
                  <a:custGeom>
                    <a:avLst/>
                    <a:gdLst/>
                    <a:ahLst/>
                    <a:cxnLst/>
                    <a:pathLst>
                      <a:path w="54121" h="51012">
                        <a:moveTo>
                          <a:pt x="9583" y="322"/>
                        </a:moveTo>
                        <a:cubicBezTo>
                          <a:pt x="9583" y="322"/>
                          <a:pt x="2318" y="2084"/>
                          <a:pt x="518" y="8699"/>
                        </a:cubicBezTo>
                        <a:cubicBezTo>
                          <a:pt x="-1267" y="15314"/>
                          <a:pt x="3218" y="21930"/>
                          <a:pt x="3218" y="21930"/>
                        </a:cubicBezTo>
                        <a:cubicBezTo>
                          <a:pt x="3218" y="21930"/>
                          <a:pt x="16552" y="36469"/>
                          <a:pt x="27230" y="43417"/>
                        </a:cubicBezTo>
                        <a:cubicBezTo>
                          <a:pt x="38094" y="50122"/>
                          <a:pt x="41904" y="52589"/>
                          <a:pt x="48225" y="50598"/>
                        </a:cubicBezTo>
                        <a:cubicBezTo>
                          <a:pt x="51033" y="47700"/>
                          <a:pt x="53177" y="47952"/>
                          <a:pt x="53611" y="40895"/>
                        </a:cubicBezTo>
                        <a:cubicBezTo>
                          <a:pt x="54121" y="33839"/>
                          <a:pt x="55716" y="32392"/>
                          <a:pt x="49330" y="27025"/>
                        </a:cubicBezTo>
                        <a:cubicBezTo>
                          <a:pt x="42944" y="21658"/>
                          <a:pt x="38047" y="22223"/>
                          <a:pt x="28705" y="16590"/>
                        </a:cubicBezTo>
                        <a:cubicBezTo>
                          <a:pt x="19361" y="10956"/>
                          <a:pt x="9582" y="322"/>
                          <a:pt x="9582" y="32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95" name=""/>
                  <p:cNvSpPr/>
                  <p:nvPr/>
                </p:nvSpPr>
                <p:spPr>
                  <a:xfrm>
                    <a:off x="7412627" y="2782183"/>
                    <a:ext cx="48262" cy="46120"/>
                  </a:xfrm>
                  <a:custGeom>
                    <a:avLst/>
                    <a:gdLst/>
                    <a:ahLst/>
                    <a:cxnLst/>
                    <a:pathLst>
                      <a:path w="48262" h="46120">
                        <a:moveTo>
                          <a:pt x="7287" y="0"/>
                        </a:moveTo>
                        <a:cubicBezTo>
                          <a:pt x="7287" y="0"/>
                          <a:pt x="2028" y="1617"/>
                          <a:pt x="410" y="7685"/>
                        </a:cubicBezTo>
                        <a:cubicBezTo>
                          <a:pt x="-1194" y="13754"/>
                          <a:pt x="2837" y="19822"/>
                          <a:pt x="2837" y="19822"/>
                        </a:cubicBezTo>
                        <a:cubicBezTo>
                          <a:pt x="2837" y="19822"/>
                          <a:pt x="12475" y="30342"/>
                          <a:pt x="19792" y="35601"/>
                        </a:cubicBezTo>
                        <a:cubicBezTo>
                          <a:pt x="27110" y="40860"/>
                          <a:pt x="43292" y="46120"/>
                          <a:pt x="43292" y="46120"/>
                        </a:cubicBezTo>
                        <a:cubicBezTo>
                          <a:pt x="43292" y="46120"/>
                          <a:pt x="47743" y="43692"/>
                          <a:pt x="48148" y="37219"/>
                        </a:cubicBezTo>
                        <a:cubicBezTo>
                          <a:pt x="48552" y="30746"/>
                          <a:pt x="45315" y="27510"/>
                          <a:pt x="45315" y="27510"/>
                        </a:cubicBezTo>
                        <a:cubicBezTo>
                          <a:pt x="45315" y="27510"/>
                          <a:pt x="34797" y="23869"/>
                          <a:pt x="24683" y="17396"/>
                        </a:cubicBezTo>
                        <a:cubicBezTo>
                          <a:pt x="14569" y="10923"/>
                          <a:pt x="7287" y="0"/>
                          <a:pt x="728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498" name=""/>
                  <p:cNvSpPr/>
                  <p:nvPr/>
                </p:nvSpPr>
                <p:spPr>
                  <a:xfrm>
                    <a:off x="7413744" y="2785418"/>
                    <a:ext cx="14867" cy="13755"/>
                  </a:xfrm>
                  <a:custGeom>
                    <a:avLst/>
                    <a:gdLst/>
                    <a:ahLst/>
                    <a:cxnLst/>
                    <a:pathLst>
                      <a:path w="14867" h="13755">
                        <a:moveTo>
                          <a:pt x="5362" y="0"/>
                        </a:moveTo>
                        <a:cubicBezTo>
                          <a:pt x="1721" y="-405"/>
                          <a:pt x="-1515" y="6068"/>
                          <a:pt x="508" y="10923"/>
                        </a:cubicBezTo>
                        <a:cubicBezTo>
                          <a:pt x="2530" y="15778"/>
                          <a:pt x="15071" y="12946"/>
                          <a:pt x="15071" y="12946"/>
                        </a:cubicBezTo>
                        <a:cubicBezTo>
                          <a:pt x="15071" y="12946"/>
                          <a:pt x="7385" y="6068"/>
                          <a:pt x="536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01" name=""/>
                  <p:cNvSpPr/>
                  <p:nvPr/>
                </p:nvSpPr>
                <p:spPr>
                  <a:xfrm>
                    <a:off x="7435990" y="2813201"/>
                    <a:ext cx="18736" cy="8211"/>
                  </a:xfrm>
                  <a:custGeom>
                    <a:avLst/>
                    <a:gdLst/>
                    <a:ahLst/>
                    <a:cxnLst/>
                    <a:pathLst>
                      <a:path w="18736" h="8211">
                        <a:moveTo>
                          <a:pt x="513" y="132"/>
                        </a:moveTo>
                        <a:cubicBezTo>
                          <a:pt x="-3128" y="-272"/>
                          <a:pt x="13054" y="10247"/>
                          <a:pt x="16695" y="7819"/>
                        </a:cubicBezTo>
                        <a:cubicBezTo>
                          <a:pt x="22359" y="2155"/>
                          <a:pt x="14678" y="1345"/>
                          <a:pt x="14678" y="1345"/>
                        </a:cubicBezTo>
                        <a:cubicBezTo>
                          <a:pt x="14678" y="1345"/>
                          <a:pt x="7086" y="3368"/>
                          <a:pt x="513" y="13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77" cap="flat">
                    <a:noFill/>
                    <a:miter lim="800000"/>
                  </a:ln>
                </p:spPr>
              </p:sp>
              <p:sp>
                <p:nvSpPr>
                  <p:cNvPr id="11504" name=""/>
                  <p:cNvSpPr/>
                  <p:nvPr/>
                </p:nvSpPr>
                <p:spPr>
                  <a:xfrm>
                    <a:off x="7421128" y="2802486"/>
                    <a:ext cx="29532" cy="12794"/>
                  </a:xfrm>
                  <a:custGeom>
                    <a:avLst/>
                    <a:gdLst/>
                    <a:ahLst/>
                    <a:cxnLst/>
                    <a:pathLst>
                      <a:path w="29532" h="12794">
                        <a:moveTo>
                          <a:pt x="0" y="329"/>
                        </a:moveTo>
                        <a:cubicBezTo>
                          <a:pt x="0" y="329"/>
                          <a:pt x="6472" y="-1290"/>
                          <a:pt x="16182" y="2351"/>
                        </a:cubicBezTo>
                        <a:cubicBezTo>
                          <a:pt x="25891" y="5992"/>
                          <a:pt x="29532" y="12060"/>
                          <a:pt x="29532" y="12060"/>
                        </a:cubicBezTo>
                        <a:cubicBezTo>
                          <a:pt x="29532" y="12060"/>
                          <a:pt x="21441" y="14488"/>
                          <a:pt x="12541" y="10442"/>
                        </a:cubicBezTo>
                        <a:cubicBezTo>
                          <a:pt x="3641" y="6397"/>
                          <a:pt x="0" y="329"/>
                          <a:pt x="0" y="329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8580" cap="flat">
                    <a:noFill/>
                    <a:miter lim="800000"/>
                  </a:ln>
                </p:spPr>
              </p:sp>
            </p:grpSp>
            <p:sp>
              <p:nvSpPr>
                <p:cNvPr id="11545" name=""/>
                <p:cNvSpPr/>
                <p:nvPr/>
              </p:nvSpPr>
              <p:spPr>
                <a:xfrm>
                  <a:off x="7393914" y="2572337"/>
                  <a:ext cx="70483" cy="192028"/>
                </a:xfrm>
                <a:custGeom>
                  <a:avLst/>
                  <a:gdLst/>
                  <a:ahLst/>
                  <a:cxnLst/>
                  <a:pathLst>
                    <a:path w="70483" h="192028">
                      <a:moveTo>
                        <a:pt x="70483" y="0"/>
                      </a:moveTo>
                      <a:cubicBezTo>
                        <a:pt x="70483" y="0"/>
                        <a:pt x="58256" y="3596"/>
                        <a:pt x="55379" y="10788"/>
                      </a:cubicBezTo>
                      <a:cubicBezTo>
                        <a:pt x="52502" y="17980"/>
                        <a:pt x="5034" y="169732"/>
                        <a:pt x="5034" y="169732"/>
                      </a:cubicBezTo>
                      <a:lnTo>
                        <a:pt x="0" y="192028"/>
                      </a:lnTo>
                      <a:lnTo>
                        <a:pt x="9350" y="189871"/>
                      </a:lnTo>
                      <a:lnTo>
                        <a:pt x="11507" y="165417"/>
                      </a:lnTo>
                      <a:cubicBezTo>
                        <a:pt x="11507" y="165417"/>
                        <a:pt x="27330" y="133052"/>
                        <a:pt x="41714" y="88462"/>
                      </a:cubicBezTo>
                      <a:cubicBezTo>
                        <a:pt x="56098" y="43872"/>
                        <a:pt x="59694" y="17980"/>
                        <a:pt x="59694" y="17980"/>
                      </a:cubicBezTo>
                      <a:lnTo>
                        <a:pt x="70483" y="0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3875" name=""/>
                <p:cNvSpPr/>
                <p:nvPr/>
              </p:nvSpPr>
              <p:spPr>
                <a:xfrm>
                  <a:off x="7409017" y="2570175"/>
                  <a:ext cx="72640" cy="190589"/>
                </a:xfrm>
                <a:custGeom>
                  <a:avLst/>
                  <a:gdLst/>
                  <a:ahLst/>
                  <a:cxnLst/>
                  <a:pathLst>
                    <a:path w="72640" h="190589">
                      <a:moveTo>
                        <a:pt x="72640" y="0"/>
                      </a:moveTo>
                      <a:cubicBezTo>
                        <a:pt x="72640" y="0"/>
                        <a:pt x="58256" y="2158"/>
                        <a:pt x="58256" y="3596"/>
                      </a:cubicBezTo>
                      <a:cubicBezTo>
                        <a:pt x="58256" y="5034"/>
                        <a:pt x="48906" y="12226"/>
                        <a:pt x="46748" y="21576"/>
                      </a:cubicBezTo>
                      <a:cubicBezTo>
                        <a:pt x="44591" y="30926"/>
                        <a:pt x="37399" y="69762"/>
                        <a:pt x="30207" y="91338"/>
                      </a:cubicBezTo>
                      <a:cubicBezTo>
                        <a:pt x="23015" y="112915"/>
                        <a:pt x="2877" y="167574"/>
                        <a:pt x="2877" y="167574"/>
                      </a:cubicBezTo>
                      <a:lnTo>
                        <a:pt x="0" y="190589"/>
                      </a:lnTo>
                      <a:lnTo>
                        <a:pt x="15103" y="184116"/>
                      </a:lnTo>
                      <a:cubicBezTo>
                        <a:pt x="15103" y="184116"/>
                        <a:pt x="26610" y="155348"/>
                        <a:pt x="41714" y="107880"/>
                      </a:cubicBezTo>
                      <a:cubicBezTo>
                        <a:pt x="56817" y="60412"/>
                        <a:pt x="57536" y="30925"/>
                        <a:pt x="60413" y="20137"/>
                      </a:cubicBezTo>
                      <a:cubicBezTo>
                        <a:pt x="63290" y="9349"/>
                        <a:pt x="72640" y="0"/>
                        <a:pt x="7264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707677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3878" name=""/>
              <p:cNvSpPr/>
              <p:nvPr/>
            </p:nvSpPr>
            <p:spPr>
              <a:xfrm>
                <a:off x="8106795" y="2344713"/>
                <a:ext cx="63078" cy="35022"/>
              </a:xfrm>
              <a:custGeom>
                <a:avLst/>
                <a:gdLst/>
                <a:ahLst/>
                <a:cxnLst/>
                <a:pathLst>
                  <a:path w="63078" h="35022">
                    <a:moveTo>
                      <a:pt x="31471" y="0"/>
                    </a:moveTo>
                    <a:cubicBezTo>
                      <a:pt x="13768" y="0"/>
                      <a:pt x="160" y="7811"/>
                      <a:pt x="77" y="17545"/>
                    </a:cubicBezTo>
                    <a:cubicBezTo>
                      <a:pt x="0" y="27279"/>
                      <a:pt x="14062" y="35022"/>
                      <a:pt x="31471" y="35022"/>
                    </a:cubicBezTo>
                    <a:cubicBezTo>
                      <a:pt x="48879" y="35022"/>
                      <a:pt x="63078" y="27279"/>
                      <a:pt x="63078" y="17528"/>
                    </a:cubicBezTo>
                    <a:cubicBezTo>
                      <a:pt x="63078" y="7776"/>
                      <a:pt x="49173" y="0"/>
                      <a:pt x="3147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13881" name=""/>
              <p:cNvSpPr/>
              <p:nvPr/>
            </p:nvSpPr>
            <p:spPr>
              <a:xfrm>
                <a:off x="8110458" y="2346541"/>
                <a:ext cx="55648" cy="30604"/>
              </a:xfrm>
              <a:custGeom>
                <a:avLst/>
                <a:gdLst/>
                <a:ahLst/>
                <a:cxnLst/>
                <a:pathLst>
                  <a:path w="55648" h="30604">
                    <a:moveTo>
                      <a:pt x="27763" y="0"/>
                    </a:moveTo>
                    <a:cubicBezTo>
                      <a:pt x="12146" y="0"/>
                      <a:pt x="141" y="6826"/>
                      <a:pt x="68" y="15332"/>
                    </a:cubicBezTo>
                    <a:cubicBezTo>
                      <a:pt x="0" y="23838"/>
                      <a:pt x="12405" y="30604"/>
                      <a:pt x="27763" y="30604"/>
                    </a:cubicBezTo>
                    <a:cubicBezTo>
                      <a:pt x="43121" y="30604"/>
                      <a:pt x="55648" y="23838"/>
                      <a:pt x="55648" y="15317"/>
                    </a:cubicBezTo>
                    <a:cubicBezTo>
                      <a:pt x="55648" y="6795"/>
                      <a:pt x="4338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89" cap="flat">
                <a:noFill/>
                <a:miter lim="800000"/>
              </a:ln>
            </p:spPr>
          </p:sp>
          <p:sp>
            <p:nvSpPr>
              <p:cNvPr id="4268" name="Text 4268"/>
              <p:cNvSpPr txBox="1"/>
              <p:nvPr/>
            </p:nvSpPr>
            <p:spPr>
              <a:xfrm>
                <a:off x="7366431" y="2930425"/>
                <a:ext cx="1519035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Fax</a:t>
                </a:r>
              </a:p>
            </p:txBody>
          </p:sp>
        </p:grpSp>
        <p:grpSp>
          <p:nvGrpSpPr>
            <p:cNvPr id="15693" name=""/>
            <p:cNvGrpSpPr/>
            <p:nvPr/>
          </p:nvGrpSpPr>
          <p:grpSpPr>
            <a:xfrm>
              <a:off x="5307116" y="5661828"/>
              <a:ext cx="433126" cy="615575"/>
              <a:chOff x="5307116" y="5661828"/>
              <a:chExt cx="433126" cy="615575"/>
            </a:xfrm>
          </p:grpSpPr>
          <p:sp>
            <p:nvSpPr>
              <p:cNvPr id="10581" name=""/>
              <p:cNvSpPr/>
              <p:nvPr/>
            </p:nvSpPr>
            <p:spPr>
              <a:xfrm>
                <a:off x="5312567" y="5936410"/>
                <a:ext cx="205600" cy="259370"/>
              </a:xfrm>
              <a:custGeom>
                <a:avLst/>
                <a:gdLst/>
                <a:ahLst/>
                <a:cxnLst/>
                <a:pathLst>
                  <a:path w="205600" h="259370">
                    <a:moveTo>
                      <a:pt x="258" y="167151"/>
                    </a:moveTo>
                    <a:cubicBezTo>
                      <a:pt x="258" y="167151"/>
                      <a:pt x="7433" y="100147"/>
                      <a:pt x="28503" y="70611"/>
                    </a:cubicBezTo>
                    <a:cubicBezTo>
                      <a:pt x="49573" y="41076"/>
                      <a:pt x="79383" y="10616"/>
                      <a:pt x="106458" y="3258"/>
                    </a:cubicBezTo>
                    <a:cubicBezTo>
                      <a:pt x="121995" y="-965"/>
                      <a:pt x="142283" y="-5374"/>
                      <a:pt x="173115" y="17851"/>
                    </a:cubicBezTo>
                    <a:cubicBezTo>
                      <a:pt x="203947" y="41076"/>
                      <a:pt x="205879" y="70611"/>
                      <a:pt x="205879" y="70611"/>
                    </a:cubicBezTo>
                    <a:lnTo>
                      <a:pt x="89511" y="259370"/>
                    </a:lnTo>
                    <a:cubicBezTo>
                      <a:pt x="89511" y="259370"/>
                      <a:pt x="54267" y="259834"/>
                      <a:pt x="28503" y="236751"/>
                    </a:cubicBezTo>
                    <a:cubicBezTo>
                      <a:pt x="2738" y="213664"/>
                      <a:pt x="258" y="167151"/>
                      <a:pt x="258" y="167151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696" name=""/>
              <p:cNvSpPr/>
              <p:nvPr/>
            </p:nvSpPr>
            <p:spPr>
              <a:xfrm>
                <a:off x="5324827" y="5940790"/>
                <a:ext cx="129224" cy="220288"/>
              </a:xfrm>
              <a:custGeom>
                <a:avLst/>
                <a:gdLst/>
                <a:ahLst/>
                <a:cxnLst/>
                <a:pathLst>
                  <a:path w="129224" h="220288">
                    <a:moveTo>
                      <a:pt x="129634" y="0"/>
                    </a:moveTo>
                    <a:cubicBezTo>
                      <a:pt x="129634" y="0"/>
                      <a:pt x="85881" y="10676"/>
                      <a:pt x="43197" y="60618"/>
                    </a:cubicBezTo>
                    <a:cubicBezTo>
                      <a:pt x="33844" y="72253"/>
                      <a:pt x="-10388" y="130361"/>
                      <a:pt x="6152" y="220020"/>
                    </a:cubicBezTo>
                    <a:cubicBezTo>
                      <a:pt x="-4317" y="181530"/>
                      <a:pt x="1662" y="135829"/>
                      <a:pt x="1662" y="135829"/>
                    </a:cubicBezTo>
                    <a:cubicBezTo>
                      <a:pt x="1661" y="135829"/>
                      <a:pt x="12163" y="66231"/>
                      <a:pt x="61158" y="31432"/>
                    </a:cubicBezTo>
                    <a:cubicBezTo>
                      <a:pt x="104141" y="901"/>
                      <a:pt x="129634" y="0"/>
                      <a:pt x="12963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83" name=""/>
              <p:cNvSpPr/>
              <p:nvPr/>
            </p:nvSpPr>
            <p:spPr>
              <a:xfrm>
                <a:off x="5379965" y="5996635"/>
                <a:ext cx="103532" cy="154375"/>
              </a:xfrm>
              <a:custGeom>
                <a:avLst/>
                <a:gdLst/>
                <a:ahLst/>
                <a:cxnLst/>
                <a:pathLst>
                  <a:path w="103532" h="154375">
                    <a:moveTo>
                      <a:pt x="100316" y="44061"/>
                    </a:moveTo>
                    <a:cubicBezTo>
                      <a:pt x="107931" y="31151"/>
                      <a:pt x="101634" y="1489"/>
                      <a:pt x="80951" y="0"/>
                    </a:cubicBezTo>
                    <a:cubicBezTo>
                      <a:pt x="55895" y="-1804"/>
                      <a:pt x="34224" y="26942"/>
                      <a:pt x="34224" y="26942"/>
                    </a:cubicBezTo>
                    <a:cubicBezTo>
                      <a:pt x="34224" y="26942"/>
                      <a:pt x="-9152" y="76249"/>
                      <a:pt x="1530" y="137234"/>
                    </a:cubicBezTo>
                    <a:cubicBezTo>
                      <a:pt x="7326" y="154375"/>
                      <a:pt x="29594" y="154073"/>
                      <a:pt x="29594" y="154073"/>
                    </a:cubicBezTo>
                    <a:cubicBezTo>
                      <a:pt x="29594" y="154073"/>
                      <a:pt x="92700" y="56971"/>
                      <a:pt x="100316" y="44061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5701" name=""/>
              <p:cNvSpPr/>
              <p:nvPr/>
            </p:nvSpPr>
            <p:spPr>
              <a:xfrm>
                <a:off x="5347629" y="5954369"/>
                <a:ext cx="149606" cy="240128"/>
              </a:xfrm>
              <a:custGeom>
                <a:avLst/>
                <a:gdLst/>
                <a:ahLst/>
                <a:cxnLst/>
                <a:pathLst>
                  <a:path w="149606" h="240128">
                    <a:moveTo>
                      <a:pt x="149284" y="32107"/>
                    </a:moveTo>
                    <a:cubicBezTo>
                      <a:pt x="135064" y="566"/>
                      <a:pt x="80698" y="38708"/>
                      <a:pt x="64983" y="57792"/>
                    </a:cubicBezTo>
                    <a:cubicBezTo>
                      <a:pt x="42265" y="84692"/>
                      <a:pt x="36194" y="108108"/>
                      <a:pt x="29556" y="131300"/>
                    </a:cubicBezTo>
                    <a:cubicBezTo>
                      <a:pt x="23184" y="160146"/>
                      <a:pt x="26013" y="181782"/>
                      <a:pt x="36641" y="193295"/>
                    </a:cubicBezTo>
                    <a:cubicBezTo>
                      <a:pt x="45734" y="202642"/>
                      <a:pt x="56887" y="203144"/>
                      <a:pt x="66754" y="200382"/>
                    </a:cubicBezTo>
                    <a:cubicBezTo>
                      <a:pt x="58743" y="213916"/>
                      <a:pt x="55879" y="227982"/>
                      <a:pt x="52950" y="240507"/>
                    </a:cubicBezTo>
                    <a:cubicBezTo>
                      <a:pt x="26008" y="240507"/>
                      <a:pt x="23357" y="234921"/>
                      <a:pt x="15385" y="224293"/>
                    </a:cubicBezTo>
                    <a:cubicBezTo>
                      <a:pt x="26008" y="240507"/>
                      <a:pt x="635" y="205244"/>
                      <a:pt x="329" y="172040"/>
                    </a:cubicBezTo>
                    <a:cubicBezTo>
                      <a:pt x="-232" y="150605"/>
                      <a:pt x="4103" y="127190"/>
                      <a:pt x="18042" y="94989"/>
                    </a:cubicBezTo>
                    <a:cubicBezTo>
                      <a:pt x="27520" y="72551"/>
                      <a:pt x="39662" y="49134"/>
                      <a:pt x="59610" y="30921"/>
                    </a:cubicBezTo>
                    <a:cubicBezTo>
                      <a:pt x="85627" y="5771"/>
                      <a:pt x="155881" y="-24585"/>
                      <a:pt x="149284" y="321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595959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05" name=""/>
              <p:cNvSpPr/>
              <p:nvPr/>
            </p:nvSpPr>
            <p:spPr>
              <a:xfrm>
                <a:off x="5351186" y="5955763"/>
                <a:ext cx="115348" cy="120606"/>
              </a:xfrm>
              <a:custGeom>
                <a:avLst/>
                <a:gdLst/>
                <a:ahLst/>
                <a:cxnLst/>
                <a:pathLst>
                  <a:path w="115348" h="120606">
                    <a:moveTo>
                      <a:pt x="115623" y="743"/>
                    </a:moveTo>
                    <a:cubicBezTo>
                      <a:pt x="115623" y="743"/>
                      <a:pt x="94381" y="-2194"/>
                      <a:pt x="78252" y="3260"/>
                    </a:cubicBezTo>
                    <a:cubicBezTo>
                      <a:pt x="62123" y="8714"/>
                      <a:pt x="45417" y="22081"/>
                      <a:pt x="26885" y="44885"/>
                    </a:cubicBezTo>
                    <a:cubicBezTo>
                      <a:pt x="8352" y="67689"/>
                      <a:pt x="0" y="120857"/>
                      <a:pt x="0" y="120857"/>
                    </a:cubicBezTo>
                    <a:cubicBezTo>
                      <a:pt x="0" y="120857"/>
                      <a:pt x="22461" y="72056"/>
                      <a:pt x="34855" y="56398"/>
                    </a:cubicBezTo>
                    <a:cubicBezTo>
                      <a:pt x="46513" y="41672"/>
                      <a:pt x="63122" y="26036"/>
                      <a:pt x="77366" y="14773"/>
                    </a:cubicBezTo>
                    <a:cubicBezTo>
                      <a:pt x="91610" y="3510"/>
                      <a:pt x="115623" y="743"/>
                      <a:pt x="115623" y="7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50000">
                    <a:srgbClr val="7F7F7F"/>
                  </a:gs>
                  <a:gs pos="100000">
                    <a:srgbClr val="595959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09" name=""/>
              <p:cNvSpPr/>
              <p:nvPr/>
            </p:nvSpPr>
            <p:spPr>
              <a:xfrm>
                <a:off x="5402527" y="6005877"/>
                <a:ext cx="209826" cy="256714"/>
              </a:xfrm>
              <a:custGeom>
                <a:avLst/>
                <a:gdLst/>
                <a:ahLst/>
                <a:cxnLst/>
                <a:pathLst>
                  <a:path w="209826" h="256714">
                    <a:moveTo>
                      <a:pt x="209826" y="39592"/>
                    </a:moveTo>
                    <a:lnTo>
                      <a:pt x="177945" y="10966"/>
                    </a:lnTo>
                    <a:cubicBezTo>
                      <a:pt x="177945" y="10966"/>
                      <a:pt x="162094" y="0"/>
                      <a:pt x="135007" y="0"/>
                    </a:cubicBezTo>
                    <a:cubicBezTo>
                      <a:pt x="107922" y="0"/>
                      <a:pt x="91976" y="9720"/>
                      <a:pt x="75231" y="22753"/>
                    </a:cubicBezTo>
                    <a:cubicBezTo>
                      <a:pt x="58487" y="35786"/>
                      <a:pt x="9508" y="90774"/>
                      <a:pt x="4510" y="131361"/>
                    </a:cubicBezTo>
                    <a:cubicBezTo>
                      <a:pt x="-488" y="171948"/>
                      <a:pt x="-696" y="185535"/>
                      <a:pt x="1139" y="199557"/>
                    </a:cubicBezTo>
                    <a:cubicBezTo>
                      <a:pt x="2981" y="213578"/>
                      <a:pt x="22086" y="236498"/>
                      <a:pt x="28926" y="243337"/>
                    </a:cubicBezTo>
                    <a:cubicBezTo>
                      <a:pt x="35765" y="250176"/>
                      <a:pt x="46606" y="256714"/>
                      <a:pt x="46606" y="256714"/>
                    </a:cubicBezTo>
                    <a:lnTo>
                      <a:pt x="209826" y="39592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588" name=""/>
              <p:cNvSpPr/>
              <p:nvPr/>
            </p:nvSpPr>
            <p:spPr>
              <a:xfrm>
                <a:off x="5424931" y="6024026"/>
                <a:ext cx="201715" cy="253246"/>
              </a:xfrm>
              <a:custGeom>
                <a:avLst/>
                <a:gdLst/>
                <a:ahLst/>
                <a:cxnLst/>
                <a:pathLst>
                  <a:path w="201715" h="253246">
                    <a:moveTo>
                      <a:pt x="190058" y="25651"/>
                    </a:moveTo>
                    <a:cubicBezTo>
                      <a:pt x="190058" y="25651"/>
                      <a:pt x="173876" y="-1240"/>
                      <a:pt x="135333" y="393"/>
                    </a:cubicBezTo>
                    <a:cubicBezTo>
                      <a:pt x="96791" y="2026"/>
                      <a:pt x="62927" y="34070"/>
                      <a:pt x="62927" y="34070"/>
                    </a:cubicBezTo>
                    <a:cubicBezTo>
                      <a:pt x="62927" y="34070"/>
                      <a:pt x="4831" y="80798"/>
                      <a:pt x="796" y="147730"/>
                    </a:cubicBezTo>
                    <a:cubicBezTo>
                      <a:pt x="-3583" y="214663"/>
                      <a:pt x="14937" y="229398"/>
                      <a:pt x="14937" y="229398"/>
                    </a:cubicBezTo>
                    <a:cubicBezTo>
                      <a:pt x="14937" y="229398"/>
                      <a:pt x="29430" y="254405"/>
                      <a:pt x="65453" y="252975"/>
                    </a:cubicBezTo>
                    <a:cubicBezTo>
                      <a:pt x="93324" y="251870"/>
                      <a:pt x="116493" y="241837"/>
                      <a:pt x="131124" y="231923"/>
                    </a:cubicBezTo>
                    <a:cubicBezTo>
                      <a:pt x="150849" y="218557"/>
                      <a:pt x="180271" y="188499"/>
                      <a:pt x="187532" y="162043"/>
                    </a:cubicBezTo>
                    <a:cubicBezTo>
                      <a:pt x="194793" y="135587"/>
                      <a:pt x="200759" y="116488"/>
                      <a:pt x="201138" y="90479"/>
                    </a:cubicBezTo>
                    <a:cubicBezTo>
                      <a:pt x="201138" y="64470"/>
                      <a:pt x="190058" y="25651"/>
                      <a:pt x="190058" y="2565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BFBFBF"/>
                  </a:gs>
                  <a:gs pos="0">
                    <a:srgbClr val="F2F2F2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5714" name=""/>
              <p:cNvSpPr/>
              <p:nvPr/>
            </p:nvSpPr>
            <p:spPr>
              <a:xfrm>
                <a:off x="5447448" y="6034009"/>
                <a:ext cx="164855" cy="105230"/>
              </a:xfrm>
              <a:custGeom>
                <a:avLst/>
                <a:gdLst/>
                <a:ahLst/>
                <a:cxnLst/>
                <a:pathLst>
                  <a:path w="164855" h="105230">
                    <a:moveTo>
                      <a:pt x="0" y="104915"/>
                    </a:moveTo>
                    <a:cubicBezTo>
                      <a:pt x="0" y="104915"/>
                      <a:pt x="32728" y="46189"/>
                      <a:pt x="52200" y="30826"/>
                    </a:cubicBezTo>
                    <a:cubicBezTo>
                      <a:pt x="71673" y="15462"/>
                      <a:pt x="85703" y="6334"/>
                      <a:pt x="108609" y="1358"/>
                    </a:cubicBezTo>
                    <a:cubicBezTo>
                      <a:pt x="131515" y="-3618"/>
                      <a:pt x="158395" y="6411"/>
                      <a:pt x="161651" y="8935"/>
                    </a:cubicBezTo>
                    <a:cubicBezTo>
                      <a:pt x="173431" y="23556"/>
                      <a:pt x="147337" y="29984"/>
                      <a:pt x="147337" y="29984"/>
                    </a:cubicBezTo>
                    <a:cubicBezTo>
                      <a:pt x="147337" y="29984"/>
                      <a:pt x="138145" y="19506"/>
                      <a:pt x="101873" y="27458"/>
                    </a:cubicBezTo>
                    <a:cubicBezTo>
                      <a:pt x="65602" y="35410"/>
                      <a:pt x="42097" y="74606"/>
                      <a:pt x="42097" y="74606"/>
                    </a:cubicBezTo>
                    <a:lnTo>
                      <a:pt x="0" y="104915"/>
                    </a:lnTo>
                    <a:close/>
                  </a:path>
                </a:pathLst>
              </a:custGeom>
              <a:gradFill>
                <a:gsLst>
                  <a:gs pos="0">
                    <a:srgbClr val="A8B1B2"/>
                  </a:gs>
                  <a:gs pos="100000">
                    <a:srgbClr val="D8D8D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17" name=""/>
              <p:cNvSpPr/>
              <p:nvPr/>
            </p:nvSpPr>
            <p:spPr>
              <a:xfrm>
                <a:off x="5447444" y="6094463"/>
                <a:ext cx="41630" cy="43364"/>
              </a:xfrm>
              <a:custGeom>
                <a:avLst/>
                <a:gdLst/>
                <a:ahLst/>
                <a:cxnLst/>
                <a:pathLst>
                  <a:path w="41630" h="43364">
                    <a:moveTo>
                      <a:pt x="26942" y="-163"/>
                    </a:moveTo>
                    <a:cubicBezTo>
                      <a:pt x="27442" y="14848"/>
                      <a:pt x="41255" y="14150"/>
                      <a:pt x="41255" y="14150"/>
                    </a:cubicBezTo>
                    <a:lnTo>
                      <a:pt x="0" y="43617"/>
                    </a:lnTo>
                    <a:cubicBezTo>
                      <a:pt x="0" y="43617"/>
                      <a:pt x="10096" y="11379"/>
                      <a:pt x="26942" y="-1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D8D8D8"/>
                  </a:gs>
                </a:gsLst>
                <a:lin ang="189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91" name=""/>
              <p:cNvSpPr/>
              <p:nvPr/>
            </p:nvSpPr>
            <p:spPr>
              <a:xfrm>
                <a:off x="5410753" y="6066935"/>
                <a:ext cx="54350" cy="172299"/>
              </a:xfrm>
              <a:custGeom>
                <a:avLst/>
                <a:gdLst/>
                <a:ahLst/>
                <a:cxnLst/>
                <a:pathLst>
                  <a:path w="54350" h="172299">
                    <a:moveTo>
                      <a:pt x="10595" y="171721"/>
                    </a:moveTo>
                    <a:cubicBezTo>
                      <a:pt x="10595" y="171721"/>
                      <a:pt x="-10742" y="121299"/>
                      <a:pt x="7228" y="71984"/>
                    </a:cubicBezTo>
                    <a:cubicBezTo>
                      <a:pt x="20218" y="36334"/>
                      <a:pt x="53989" y="0"/>
                      <a:pt x="53989" y="0"/>
                    </a:cubicBezTo>
                    <a:cubicBezTo>
                      <a:pt x="53989" y="0"/>
                      <a:pt x="14699" y="56542"/>
                      <a:pt x="6604" y="103953"/>
                    </a:cubicBezTo>
                    <a:cubicBezTo>
                      <a:pt x="2623" y="127271"/>
                      <a:pt x="10595" y="171721"/>
                      <a:pt x="10595" y="171721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592" name=""/>
              <p:cNvSpPr/>
              <p:nvPr/>
            </p:nvSpPr>
            <p:spPr>
              <a:xfrm>
                <a:off x="5506098" y="6187753"/>
                <a:ext cx="85860" cy="16316"/>
              </a:xfrm>
              <a:custGeom>
                <a:avLst/>
                <a:gdLst/>
                <a:ahLst/>
                <a:cxnLst/>
                <a:pathLst>
                  <a:path w="85860" h="16316">
                    <a:moveTo>
                      <a:pt x="0" y="0"/>
                    </a:moveTo>
                    <a:cubicBezTo>
                      <a:pt x="0" y="0"/>
                      <a:pt x="34700" y="18694"/>
                      <a:pt x="86157" y="10103"/>
                    </a:cubicBezTo>
                    <a:cubicBezTo>
                      <a:pt x="34700" y="2823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725" name=""/>
              <p:cNvSpPr/>
              <p:nvPr/>
            </p:nvSpPr>
            <p:spPr>
              <a:xfrm>
                <a:off x="5494175" y="6141451"/>
                <a:ext cx="114481" cy="51386"/>
              </a:xfrm>
              <a:custGeom>
                <a:avLst/>
                <a:gdLst/>
                <a:ahLst/>
                <a:cxnLst/>
                <a:pathLst>
                  <a:path w="114481" h="51386">
                    <a:moveTo>
                      <a:pt x="7998" y="0"/>
                    </a:moveTo>
                    <a:lnTo>
                      <a:pt x="3788" y="21889"/>
                    </a:lnTo>
                    <a:lnTo>
                      <a:pt x="58092" y="45463"/>
                    </a:lnTo>
                    <a:lnTo>
                      <a:pt x="100189" y="46305"/>
                    </a:lnTo>
                    <a:lnTo>
                      <a:pt x="114923" y="30309"/>
                    </a:lnTo>
                    <a:lnTo>
                      <a:pt x="103135" y="48831"/>
                    </a:lnTo>
                    <a:cubicBezTo>
                      <a:pt x="103135" y="48831"/>
                      <a:pt x="76522" y="53882"/>
                      <a:pt x="57671" y="49673"/>
                    </a:cubicBezTo>
                    <a:cubicBezTo>
                      <a:pt x="38820" y="45463"/>
                      <a:pt x="0" y="23152"/>
                      <a:pt x="0" y="23152"/>
                    </a:cubicBezTo>
                    <a:lnTo>
                      <a:pt x="7998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728" name=""/>
              <p:cNvSpPr/>
              <p:nvPr/>
            </p:nvSpPr>
            <p:spPr>
              <a:xfrm>
                <a:off x="5528018" y="6138959"/>
                <a:ext cx="73169" cy="31179"/>
              </a:xfrm>
              <a:custGeom>
                <a:avLst/>
                <a:gdLst/>
                <a:ahLst/>
                <a:cxnLst/>
                <a:pathLst>
                  <a:path w="73169" h="31179">
                    <a:moveTo>
                      <a:pt x="48136" y="16382"/>
                    </a:moveTo>
                    <a:lnTo>
                      <a:pt x="49399" y="15751"/>
                    </a:lnTo>
                    <a:lnTo>
                      <a:pt x="54556" y="17435"/>
                    </a:lnTo>
                    <a:lnTo>
                      <a:pt x="55187" y="18908"/>
                    </a:lnTo>
                    <a:lnTo>
                      <a:pt x="57923" y="19960"/>
                    </a:lnTo>
                    <a:lnTo>
                      <a:pt x="55924" y="15382"/>
                    </a:lnTo>
                    <a:lnTo>
                      <a:pt x="49294" y="13436"/>
                    </a:lnTo>
                    <a:lnTo>
                      <a:pt x="45926" y="14488"/>
                    </a:lnTo>
                    <a:lnTo>
                      <a:pt x="45084" y="16593"/>
                    </a:lnTo>
                    <a:lnTo>
                      <a:pt x="47189" y="19750"/>
                    </a:lnTo>
                    <a:lnTo>
                      <a:pt x="53293" y="21855"/>
                    </a:lnTo>
                    <a:lnTo>
                      <a:pt x="53924" y="23433"/>
                    </a:lnTo>
                    <a:lnTo>
                      <a:pt x="52030" y="23960"/>
                    </a:lnTo>
                    <a:lnTo>
                      <a:pt x="46242" y="22276"/>
                    </a:lnTo>
                    <a:lnTo>
                      <a:pt x="46031" y="20592"/>
                    </a:lnTo>
                    <a:lnTo>
                      <a:pt x="43821" y="19539"/>
                    </a:lnTo>
                    <a:lnTo>
                      <a:pt x="43295" y="22381"/>
                    </a:lnTo>
                    <a:lnTo>
                      <a:pt x="45295" y="24591"/>
                    </a:lnTo>
                    <a:lnTo>
                      <a:pt x="52767" y="26696"/>
                    </a:lnTo>
                    <a:lnTo>
                      <a:pt x="56134" y="25433"/>
                    </a:lnTo>
                    <a:lnTo>
                      <a:pt x="56976" y="23328"/>
                    </a:lnTo>
                    <a:lnTo>
                      <a:pt x="55293" y="19960"/>
                    </a:lnTo>
                    <a:lnTo>
                      <a:pt x="49083" y="17856"/>
                    </a:lnTo>
                    <a:lnTo>
                      <a:pt x="48136" y="16382"/>
                    </a:lnTo>
                    <a:close/>
                  </a:path>
                  <a:path w="73169" h="31179">
                    <a:moveTo>
                      <a:pt x="28877" y="16067"/>
                    </a:moveTo>
                    <a:lnTo>
                      <a:pt x="30561" y="10594"/>
                    </a:lnTo>
                    <a:lnTo>
                      <a:pt x="34350" y="9015"/>
                    </a:lnTo>
                    <a:lnTo>
                      <a:pt x="40980" y="11015"/>
                    </a:lnTo>
                    <a:lnTo>
                      <a:pt x="43295" y="14698"/>
                    </a:lnTo>
                    <a:lnTo>
                      <a:pt x="41296" y="21013"/>
                    </a:lnTo>
                    <a:lnTo>
                      <a:pt x="37823" y="22276"/>
                    </a:lnTo>
                    <a:lnTo>
                      <a:pt x="30771" y="20171"/>
                    </a:lnTo>
                    <a:lnTo>
                      <a:pt x="28877" y="16067"/>
                    </a:lnTo>
                    <a:close/>
                  </a:path>
                  <a:path w="73169" h="31179">
                    <a:moveTo>
                      <a:pt x="32455" y="16067"/>
                    </a:moveTo>
                    <a:lnTo>
                      <a:pt x="33508" y="12699"/>
                    </a:lnTo>
                    <a:lnTo>
                      <a:pt x="35192" y="11962"/>
                    </a:lnTo>
                    <a:lnTo>
                      <a:pt x="38454" y="13015"/>
                    </a:lnTo>
                    <a:lnTo>
                      <a:pt x="39822" y="15014"/>
                    </a:lnTo>
                    <a:lnTo>
                      <a:pt x="38875" y="18066"/>
                    </a:lnTo>
                    <a:lnTo>
                      <a:pt x="37402" y="19118"/>
                    </a:lnTo>
                    <a:lnTo>
                      <a:pt x="33718" y="17856"/>
                    </a:lnTo>
                    <a:lnTo>
                      <a:pt x="32455" y="16067"/>
                    </a:lnTo>
                    <a:close/>
                  </a:path>
                  <a:path w="73169" h="31179">
                    <a:moveTo>
                      <a:pt x="12986" y="14698"/>
                    </a:moveTo>
                    <a:lnTo>
                      <a:pt x="16248" y="3648"/>
                    </a:lnTo>
                    <a:lnTo>
                      <a:pt x="20142" y="4806"/>
                    </a:lnTo>
                    <a:lnTo>
                      <a:pt x="18879" y="8805"/>
                    </a:lnTo>
                    <a:lnTo>
                      <a:pt x="24983" y="6279"/>
                    </a:lnTo>
                    <a:lnTo>
                      <a:pt x="29509" y="7595"/>
                    </a:lnTo>
                    <a:lnTo>
                      <a:pt x="24036" y="10068"/>
                    </a:lnTo>
                    <a:lnTo>
                      <a:pt x="26983" y="12383"/>
                    </a:lnTo>
                    <a:lnTo>
                      <a:pt x="26667" y="18698"/>
                    </a:lnTo>
                    <a:lnTo>
                      <a:pt x="23510" y="17856"/>
                    </a:lnTo>
                    <a:lnTo>
                      <a:pt x="23615" y="13330"/>
                    </a:lnTo>
                    <a:lnTo>
                      <a:pt x="18143" y="11541"/>
                    </a:lnTo>
                    <a:lnTo>
                      <a:pt x="16774" y="15856"/>
                    </a:lnTo>
                    <a:lnTo>
                      <a:pt x="12986" y="14698"/>
                    </a:lnTo>
                    <a:close/>
                  </a:path>
                  <a:path w="73169" h="31179">
                    <a:moveTo>
                      <a:pt x="2941" y="0"/>
                    </a:moveTo>
                    <a:lnTo>
                      <a:pt x="0" y="10977"/>
                    </a:lnTo>
                    <a:lnTo>
                      <a:pt x="9736" y="13586"/>
                    </a:lnTo>
                    <a:lnTo>
                      <a:pt x="12678" y="2609"/>
                    </a:lnTo>
                    <a:lnTo>
                      <a:pt x="2941" y="0"/>
                    </a:lnTo>
                    <a:close/>
                  </a:path>
                  <a:path w="73169" h="31179">
                    <a:moveTo>
                      <a:pt x="3198" y="7016"/>
                    </a:moveTo>
                    <a:lnTo>
                      <a:pt x="9934" y="7016"/>
                    </a:lnTo>
                    <a:lnTo>
                      <a:pt x="3198" y="7016"/>
                    </a:lnTo>
                    <a:close/>
                  </a:path>
                  <a:path w="73169" h="31179">
                    <a:moveTo>
                      <a:pt x="63221" y="20864"/>
                    </a:moveTo>
                    <a:lnTo>
                      <a:pt x="64483" y="20233"/>
                    </a:lnTo>
                    <a:lnTo>
                      <a:pt x="69640" y="21917"/>
                    </a:lnTo>
                    <a:lnTo>
                      <a:pt x="70272" y="23390"/>
                    </a:lnTo>
                    <a:lnTo>
                      <a:pt x="73008" y="24443"/>
                    </a:lnTo>
                    <a:lnTo>
                      <a:pt x="71008" y="19865"/>
                    </a:lnTo>
                    <a:lnTo>
                      <a:pt x="64378" y="17918"/>
                    </a:lnTo>
                    <a:lnTo>
                      <a:pt x="61011" y="18970"/>
                    </a:lnTo>
                    <a:lnTo>
                      <a:pt x="60169" y="21075"/>
                    </a:lnTo>
                    <a:lnTo>
                      <a:pt x="62274" y="24232"/>
                    </a:lnTo>
                    <a:lnTo>
                      <a:pt x="68378" y="26337"/>
                    </a:lnTo>
                    <a:lnTo>
                      <a:pt x="69009" y="27916"/>
                    </a:lnTo>
                    <a:lnTo>
                      <a:pt x="67115" y="28442"/>
                    </a:lnTo>
                    <a:lnTo>
                      <a:pt x="61326" y="26758"/>
                    </a:lnTo>
                    <a:lnTo>
                      <a:pt x="61116" y="25074"/>
                    </a:lnTo>
                    <a:lnTo>
                      <a:pt x="58906" y="24022"/>
                    </a:lnTo>
                    <a:lnTo>
                      <a:pt x="58379" y="26863"/>
                    </a:lnTo>
                    <a:lnTo>
                      <a:pt x="60379" y="29073"/>
                    </a:lnTo>
                    <a:lnTo>
                      <a:pt x="67851" y="31179"/>
                    </a:lnTo>
                    <a:lnTo>
                      <a:pt x="71219" y="29915"/>
                    </a:lnTo>
                    <a:lnTo>
                      <a:pt x="72061" y="27810"/>
                    </a:lnTo>
                    <a:lnTo>
                      <a:pt x="70377" y="24443"/>
                    </a:lnTo>
                    <a:lnTo>
                      <a:pt x="64168" y="22338"/>
                    </a:lnTo>
                    <a:lnTo>
                      <a:pt x="63221" y="20864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730" name=""/>
              <p:cNvSpPr/>
              <p:nvPr/>
            </p:nvSpPr>
            <p:spPr>
              <a:xfrm>
                <a:off x="5501655" y="6040915"/>
                <a:ext cx="98003" cy="53229"/>
              </a:xfrm>
              <a:custGeom>
                <a:avLst/>
                <a:gdLst/>
                <a:ahLst/>
                <a:cxnLst/>
                <a:pathLst>
                  <a:path w="98003" h="53229">
                    <a:moveTo>
                      <a:pt x="-324" y="53383"/>
                    </a:moveTo>
                    <a:cubicBezTo>
                      <a:pt x="5322" y="12022"/>
                      <a:pt x="34244" y="3321"/>
                      <a:pt x="34244" y="3321"/>
                    </a:cubicBezTo>
                    <a:cubicBezTo>
                      <a:pt x="34244" y="3321"/>
                      <a:pt x="46666" y="-1310"/>
                      <a:pt x="65021" y="586"/>
                    </a:cubicBezTo>
                    <a:cubicBezTo>
                      <a:pt x="83377" y="2482"/>
                      <a:pt x="90315" y="13756"/>
                      <a:pt x="97850" y="22472"/>
                    </a:cubicBezTo>
                    <a:cubicBezTo>
                      <a:pt x="72102" y="12022"/>
                      <a:pt x="35036" y="25599"/>
                      <a:pt x="35036" y="25599"/>
                    </a:cubicBezTo>
                    <a:cubicBezTo>
                      <a:pt x="35036" y="25599"/>
                      <a:pt x="20065" y="28500"/>
                      <a:pt x="-324" y="533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F2F2F2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96" name=""/>
              <p:cNvSpPr/>
              <p:nvPr/>
            </p:nvSpPr>
            <p:spPr>
              <a:xfrm>
                <a:off x="5487857" y="6062973"/>
                <a:ext cx="110145" cy="46833"/>
              </a:xfrm>
              <a:custGeom>
                <a:avLst/>
                <a:gdLst/>
                <a:ahLst/>
                <a:cxnLst/>
                <a:pathLst>
                  <a:path w="110145" h="46833">
                    <a:moveTo>
                      <a:pt x="47990" y="28799"/>
                    </a:moveTo>
                    <a:cubicBezTo>
                      <a:pt x="72022" y="371"/>
                      <a:pt x="94295" y="11119"/>
                      <a:pt x="94295" y="11119"/>
                    </a:cubicBezTo>
                    <a:lnTo>
                      <a:pt x="110292" y="174"/>
                    </a:lnTo>
                    <a:cubicBezTo>
                      <a:pt x="110292" y="174"/>
                      <a:pt x="58389" y="1919"/>
                      <a:pt x="37886" y="11119"/>
                    </a:cubicBezTo>
                    <a:cubicBezTo>
                      <a:pt x="17384" y="20318"/>
                      <a:pt x="0" y="46479"/>
                      <a:pt x="0" y="46479"/>
                    </a:cubicBezTo>
                    <a:cubicBezTo>
                      <a:pt x="0" y="46479"/>
                      <a:pt x="47373" y="23403"/>
                      <a:pt x="47990" y="28799"/>
                    </a:cubicBez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734" name=""/>
              <p:cNvSpPr/>
              <p:nvPr/>
            </p:nvSpPr>
            <p:spPr>
              <a:xfrm>
                <a:off x="5563209" y="6062306"/>
                <a:ext cx="14313" cy="7998"/>
              </a:xfrm>
              <a:custGeom>
                <a:avLst/>
                <a:gdLst/>
                <a:ahLst/>
                <a:cxnLst/>
                <a:pathLst>
                  <a:path w="14313" h="7998">
                    <a:moveTo>
                      <a:pt x="0" y="0"/>
                    </a:moveTo>
                    <a:lnTo>
                      <a:pt x="9682" y="7998"/>
                    </a:lnTo>
                    <a:lnTo>
                      <a:pt x="14313" y="7998"/>
                    </a:lnTo>
                    <a:lnTo>
                      <a:pt x="46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598" name=""/>
              <p:cNvSpPr/>
              <p:nvPr/>
            </p:nvSpPr>
            <p:spPr>
              <a:xfrm>
                <a:off x="5572893" y="6061889"/>
                <a:ext cx="14734" cy="7998"/>
              </a:xfrm>
              <a:custGeom>
                <a:avLst/>
                <a:gdLst/>
                <a:ahLst/>
                <a:cxnLst/>
                <a:pathLst>
                  <a:path w="14734" h="7998">
                    <a:moveTo>
                      <a:pt x="9682" y="7998"/>
                    </a:moveTo>
                    <a:lnTo>
                      <a:pt x="14734" y="7577"/>
                    </a:lnTo>
                    <a:lnTo>
                      <a:pt x="5893" y="842"/>
                    </a:lnTo>
                    <a:lnTo>
                      <a:pt x="0" y="0"/>
                    </a:lnTo>
                    <a:lnTo>
                      <a:pt x="9682" y="7998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739" name=""/>
              <p:cNvSpPr/>
              <p:nvPr/>
            </p:nvSpPr>
            <p:spPr>
              <a:xfrm>
                <a:off x="5455021" y="6148461"/>
                <a:ext cx="34519" cy="14032"/>
              </a:xfrm>
              <a:custGeom>
                <a:avLst/>
                <a:gdLst/>
                <a:ahLst/>
                <a:cxnLst/>
                <a:pathLst>
                  <a:path w="34519" h="14032">
                    <a:moveTo>
                      <a:pt x="34519" y="0"/>
                    </a:moveTo>
                    <a:lnTo>
                      <a:pt x="25047" y="14032"/>
                    </a:lnTo>
                    <a:lnTo>
                      <a:pt x="0" y="7086"/>
                    </a:lnTo>
                    <a:lnTo>
                      <a:pt x="23784" y="9191"/>
                    </a:lnTo>
                    <a:lnTo>
                      <a:pt x="3451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600" name=""/>
              <p:cNvSpPr/>
              <p:nvPr/>
            </p:nvSpPr>
            <p:spPr>
              <a:xfrm>
                <a:off x="5444564" y="6138290"/>
                <a:ext cx="35508" cy="26942"/>
              </a:xfrm>
              <a:custGeom>
                <a:avLst/>
                <a:gdLst/>
                <a:ahLst/>
                <a:cxnLst/>
                <a:pathLst>
                  <a:path w="35508" h="26942">
                    <a:moveTo>
                      <a:pt x="3515" y="0"/>
                    </a:moveTo>
                    <a:lnTo>
                      <a:pt x="147" y="10735"/>
                    </a:lnTo>
                    <a:lnTo>
                      <a:pt x="10882" y="20627"/>
                    </a:lnTo>
                    <a:lnTo>
                      <a:pt x="31930" y="26942"/>
                    </a:lnTo>
                    <a:lnTo>
                      <a:pt x="35508" y="24416"/>
                    </a:lnTo>
                    <a:lnTo>
                      <a:pt x="11584" y="17611"/>
                    </a:lnTo>
                    <a:lnTo>
                      <a:pt x="4147" y="9893"/>
                    </a:lnTo>
                    <a:lnTo>
                      <a:pt x="3515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601" name=""/>
              <p:cNvSpPr/>
              <p:nvPr/>
            </p:nvSpPr>
            <p:spPr>
              <a:xfrm>
                <a:off x="5521115" y="6015301"/>
                <a:ext cx="84126" cy="23416"/>
              </a:xfrm>
              <a:custGeom>
                <a:avLst/>
                <a:gdLst/>
                <a:ahLst/>
                <a:cxnLst/>
                <a:pathLst>
                  <a:path w="84126" h="23416">
                    <a:moveTo>
                      <a:pt x="0" y="8277"/>
                    </a:moveTo>
                    <a:lnTo>
                      <a:pt x="25678" y="11224"/>
                    </a:lnTo>
                    <a:cubicBezTo>
                      <a:pt x="25678" y="11224"/>
                      <a:pt x="59363" y="3713"/>
                      <a:pt x="69879" y="14171"/>
                    </a:cubicBezTo>
                    <a:cubicBezTo>
                      <a:pt x="76926" y="22026"/>
                      <a:pt x="84126" y="23416"/>
                      <a:pt x="84126" y="23416"/>
                    </a:cubicBezTo>
                    <a:cubicBezTo>
                      <a:pt x="84126" y="23416"/>
                      <a:pt x="75557" y="13045"/>
                      <a:pt x="60197" y="3226"/>
                    </a:cubicBezTo>
                    <a:cubicBezTo>
                      <a:pt x="44837" y="-6594"/>
                      <a:pt x="0" y="8277"/>
                      <a:pt x="0" y="8277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43" name=""/>
              <p:cNvSpPr/>
              <p:nvPr/>
            </p:nvSpPr>
            <p:spPr>
              <a:xfrm>
                <a:off x="5584682" y="6109205"/>
                <a:ext cx="37727" cy="71117"/>
              </a:xfrm>
              <a:custGeom>
                <a:avLst/>
                <a:gdLst/>
                <a:ahLst/>
                <a:cxnLst/>
                <a:pathLst>
                  <a:path w="37727" h="71117">
                    <a:moveTo>
                      <a:pt x="0" y="-169"/>
                    </a:moveTo>
                    <a:cubicBezTo>
                      <a:pt x="0" y="-169"/>
                      <a:pt x="33052" y="2339"/>
                      <a:pt x="35782" y="11197"/>
                    </a:cubicBezTo>
                    <a:cubicBezTo>
                      <a:pt x="38513" y="20056"/>
                      <a:pt x="40247" y="39136"/>
                      <a:pt x="27363" y="71395"/>
                    </a:cubicBezTo>
                    <a:cubicBezTo>
                      <a:pt x="27782" y="24392"/>
                      <a:pt x="0" y="-169"/>
                      <a:pt x="0" y="-1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F2F2F2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45" name=""/>
              <p:cNvSpPr/>
              <p:nvPr/>
            </p:nvSpPr>
            <p:spPr>
              <a:xfrm>
                <a:off x="5441212" y="6149304"/>
                <a:ext cx="35848" cy="37004"/>
              </a:xfrm>
              <a:custGeom>
                <a:avLst/>
                <a:gdLst/>
                <a:ahLst/>
                <a:cxnLst/>
                <a:pathLst>
                  <a:path w="35848" h="37004">
                    <a:moveTo>
                      <a:pt x="3289" y="0"/>
                    </a:moveTo>
                    <a:lnTo>
                      <a:pt x="343" y="32414"/>
                    </a:lnTo>
                    <a:cubicBezTo>
                      <a:pt x="343" y="32414"/>
                      <a:pt x="7326" y="36623"/>
                      <a:pt x="12551" y="36623"/>
                    </a:cubicBezTo>
                    <a:cubicBezTo>
                      <a:pt x="17775" y="36623"/>
                      <a:pt x="35704" y="15996"/>
                      <a:pt x="35704" y="15996"/>
                    </a:cubicBezTo>
                    <a:lnTo>
                      <a:pt x="3289" y="0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BFBFB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04" name=""/>
              <p:cNvSpPr/>
              <p:nvPr/>
            </p:nvSpPr>
            <p:spPr>
              <a:xfrm>
                <a:off x="5470761" y="6032977"/>
                <a:ext cx="100604" cy="64757"/>
              </a:xfrm>
              <a:custGeom>
                <a:avLst/>
                <a:gdLst/>
                <a:ahLst/>
                <a:cxnLst/>
                <a:pathLst>
                  <a:path w="100604" h="64757">
                    <a:moveTo>
                      <a:pt x="163" y="65119"/>
                    </a:moveTo>
                    <a:cubicBezTo>
                      <a:pt x="163" y="65119"/>
                      <a:pt x="30890" y="6815"/>
                      <a:pt x="100766" y="379"/>
                    </a:cubicBezTo>
                    <a:cubicBezTo>
                      <a:pt x="41418" y="8399"/>
                      <a:pt x="163" y="65119"/>
                      <a:pt x="163" y="651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F2F2F2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50" name=""/>
              <p:cNvSpPr/>
              <p:nvPr/>
            </p:nvSpPr>
            <p:spPr>
              <a:xfrm>
                <a:off x="5393278" y="5660834"/>
                <a:ext cx="327831" cy="274492"/>
              </a:xfrm>
              <a:custGeom>
                <a:avLst/>
                <a:gdLst/>
                <a:ahLst/>
                <a:cxnLst/>
                <a:pathLst>
                  <a:path w="327831" h="274492">
                    <a:moveTo>
                      <a:pt x="0" y="109326"/>
                    </a:moveTo>
                    <a:cubicBezTo>
                      <a:pt x="4424" y="113420"/>
                      <a:pt x="13901" y="119689"/>
                      <a:pt x="13901" y="119689"/>
                    </a:cubicBezTo>
                    <a:lnTo>
                      <a:pt x="57118" y="128690"/>
                    </a:lnTo>
                    <a:cubicBezTo>
                      <a:pt x="57118" y="128690"/>
                      <a:pt x="89995" y="56758"/>
                      <a:pt x="169935" y="52918"/>
                    </a:cubicBezTo>
                    <a:cubicBezTo>
                      <a:pt x="215634" y="73857"/>
                      <a:pt x="232659" y="118166"/>
                      <a:pt x="232659" y="118166"/>
                    </a:cubicBezTo>
                    <a:cubicBezTo>
                      <a:pt x="232659" y="118166"/>
                      <a:pt x="264231" y="188321"/>
                      <a:pt x="257917" y="270555"/>
                    </a:cubicBezTo>
                    <a:cubicBezTo>
                      <a:pt x="257917" y="270555"/>
                      <a:pt x="265914" y="273914"/>
                      <a:pt x="265914" y="273914"/>
                    </a:cubicBezTo>
                    <a:lnTo>
                      <a:pt x="268441" y="254136"/>
                    </a:lnTo>
                    <a:lnTo>
                      <a:pt x="286121" y="252873"/>
                    </a:lnTo>
                    <a:cubicBezTo>
                      <a:pt x="286121" y="252873"/>
                      <a:pt x="309714" y="258767"/>
                      <a:pt x="323587" y="258767"/>
                    </a:cubicBezTo>
                    <a:cubicBezTo>
                      <a:pt x="340928" y="165457"/>
                      <a:pt x="298330" y="84068"/>
                      <a:pt x="298330" y="84068"/>
                    </a:cubicBezTo>
                    <a:cubicBezTo>
                      <a:pt x="298330" y="84068"/>
                      <a:pt x="272537" y="41975"/>
                      <a:pt x="244867" y="26818"/>
                    </a:cubicBezTo>
                    <a:cubicBezTo>
                      <a:pt x="217197" y="11660"/>
                      <a:pt x="141637" y="-2988"/>
                      <a:pt x="122755" y="867"/>
                    </a:cubicBezTo>
                    <a:cubicBezTo>
                      <a:pt x="103872" y="4722"/>
                      <a:pt x="39116" y="17442"/>
                      <a:pt x="0" y="1093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50000">
                    <a:srgbClr val="7F7F7F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06" name=""/>
              <p:cNvSpPr/>
              <p:nvPr/>
            </p:nvSpPr>
            <p:spPr>
              <a:xfrm>
                <a:off x="5639233" y="5930030"/>
                <a:ext cx="20378" cy="54819"/>
              </a:xfrm>
              <a:custGeom>
                <a:avLst/>
                <a:gdLst/>
                <a:ahLst/>
                <a:cxnLst/>
                <a:pathLst>
                  <a:path w="20378" h="54819">
                    <a:moveTo>
                      <a:pt x="1014" y="3041"/>
                    </a:moveTo>
                    <a:lnTo>
                      <a:pt x="10696" y="94"/>
                    </a:lnTo>
                    <a:lnTo>
                      <a:pt x="20378" y="4724"/>
                    </a:lnTo>
                    <a:lnTo>
                      <a:pt x="11538" y="54819"/>
                    </a:lnTo>
                    <a:lnTo>
                      <a:pt x="593" y="46400"/>
                    </a:lnTo>
                    <a:lnTo>
                      <a:pt x="1014" y="3041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607" name=""/>
              <p:cNvSpPr/>
              <p:nvPr/>
            </p:nvSpPr>
            <p:spPr>
              <a:xfrm>
                <a:off x="5367385" y="5769887"/>
                <a:ext cx="87595" cy="62444"/>
              </a:xfrm>
              <a:custGeom>
                <a:avLst/>
                <a:gdLst/>
                <a:ahLst/>
                <a:cxnLst/>
                <a:pathLst>
                  <a:path w="87595" h="62444">
                    <a:moveTo>
                      <a:pt x="26631" y="126"/>
                    </a:moveTo>
                    <a:lnTo>
                      <a:pt x="15190" y="1165"/>
                    </a:lnTo>
                    <a:lnTo>
                      <a:pt x="0" y="35161"/>
                    </a:lnTo>
                    <a:lnTo>
                      <a:pt x="5086" y="45065"/>
                    </a:lnTo>
                    <a:lnTo>
                      <a:pt x="17760" y="55841"/>
                    </a:lnTo>
                    <a:lnTo>
                      <a:pt x="50595" y="62156"/>
                    </a:lnTo>
                    <a:cubicBezTo>
                      <a:pt x="50595" y="62156"/>
                      <a:pt x="63739" y="62844"/>
                      <a:pt x="68275" y="54999"/>
                    </a:cubicBezTo>
                    <a:cubicBezTo>
                      <a:pt x="72811" y="47154"/>
                      <a:pt x="87595" y="26761"/>
                      <a:pt x="87595" y="26761"/>
                    </a:cubicBezTo>
                    <a:lnTo>
                      <a:pt x="84045" y="19942"/>
                    </a:lnTo>
                    <a:lnTo>
                      <a:pt x="40586" y="11011"/>
                    </a:lnTo>
                    <a:lnTo>
                      <a:pt x="26631" y="126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56" name=""/>
              <p:cNvSpPr/>
              <p:nvPr/>
            </p:nvSpPr>
            <p:spPr>
              <a:xfrm>
                <a:off x="5314608" y="5747117"/>
                <a:ext cx="107543" cy="300946"/>
              </a:xfrm>
              <a:custGeom>
                <a:avLst/>
                <a:gdLst/>
                <a:ahLst/>
                <a:cxnLst/>
                <a:pathLst>
                  <a:path w="107543" h="300946">
                    <a:moveTo>
                      <a:pt x="89086" y="0"/>
                    </a:moveTo>
                    <a:lnTo>
                      <a:pt x="72218" y="359"/>
                    </a:lnTo>
                    <a:lnTo>
                      <a:pt x="62116" y="7887"/>
                    </a:lnTo>
                    <a:cubicBezTo>
                      <a:pt x="62116" y="7887"/>
                      <a:pt x="22382" y="122825"/>
                      <a:pt x="23388" y="152698"/>
                    </a:cubicBezTo>
                    <a:cubicBezTo>
                      <a:pt x="23249" y="172260"/>
                      <a:pt x="27355" y="191294"/>
                      <a:pt x="27355" y="191294"/>
                    </a:cubicBezTo>
                    <a:cubicBezTo>
                      <a:pt x="27355" y="191294"/>
                      <a:pt x="-542" y="224482"/>
                      <a:pt x="0" y="255178"/>
                    </a:cubicBezTo>
                    <a:cubicBezTo>
                      <a:pt x="700" y="285874"/>
                      <a:pt x="656" y="300946"/>
                      <a:pt x="656" y="300946"/>
                    </a:cubicBezTo>
                    <a:lnTo>
                      <a:pt x="19101" y="259485"/>
                    </a:lnTo>
                    <a:cubicBezTo>
                      <a:pt x="19101" y="259485"/>
                      <a:pt x="20398" y="223700"/>
                      <a:pt x="43506" y="207086"/>
                    </a:cubicBezTo>
                    <a:cubicBezTo>
                      <a:pt x="66613" y="190473"/>
                      <a:pt x="74730" y="199908"/>
                      <a:pt x="74730" y="199908"/>
                    </a:cubicBezTo>
                    <a:lnTo>
                      <a:pt x="107390" y="185911"/>
                    </a:lnTo>
                    <a:lnTo>
                      <a:pt x="100930" y="162941"/>
                    </a:lnTo>
                    <a:lnTo>
                      <a:pt x="94470" y="162581"/>
                    </a:lnTo>
                    <a:cubicBezTo>
                      <a:pt x="94470" y="162581"/>
                      <a:pt x="97836" y="155782"/>
                      <a:pt x="97700" y="153251"/>
                    </a:cubicBezTo>
                    <a:cubicBezTo>
                      <a:pt x="88295" y="122825"/>
                      <a:pt x="101686" y="84502"/>
                      <a:pt x="101686" y="84502"/>
                    </a:cubicBezTo>
                    <a:lnTo>
                      <a:pt x="71377" y="78609"/>
                    </a:lnTo>
                    <a:lnTo>
                      <a:pt x="53555" y="59937"/>
                    </a:lnTo>
                    <a:lnTo>
                      <a:pt x="68270" y="24406"/>
                    </a:lnTo>
                    <a:lnTo>
                      <a:pt x="79396" y="22970"/>
                    </a:lnTo>
                    <a:lnTo>
                      <a:pt x="89086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609" name=""/>
              <p:cNvSpPr/>
              <p:nvPr/>
            </p:nvSpPr>
            <p:spPr>
              <a:xfrm>
                <a:off x="5601450" y="5912304"/>
                <a:ext cx="137897" cy="173456"/>
              </a:xfrm>
              <a:custGeom>
                <a:avLst/>
                <a:gdLst/>
                <a:ahLst/>
                <a:cxnLst/>
                <a:pathLst>
                  <a:path w="137897" h="173456">
                    <a:moveTo>
                      <a:pt x="15222" y="173456"/>
                    </a:moveTo>
                    <a:lnTo>
                      <a:pt x="1751" y="164320"/>
                    </a:lnTo>
                    <a:lnTo>
                      <a:pt x="-354" y="152532"/>
                    </a:lnTo>
                    <a:cubicBezTo>
                      <a:pt x="-354" y="152532"/>
                      <a:pt x="39952" y="105947"/>
                      <a:pt x="48057" y="72550"/>
                    </a:cubicBezTo>
                    <a:cubicBezTo>
                      <a:pt x="52094" y="59114"/>
                      <a:pt x="56476" y="25402"/>
                      <a:pt x="56476" y="25402"/>
                    </a:cubicBezTo>
                    <a:lnTo>
                      <a:pt x="56476" y="14457"/>
                    </a:lnTo>
                    <a:lnTo>
                      <a:pt x="59001" y="1828"/>
                    </a:lnTo>
                    <a:lnTo>
                      <a:pt x="81733" y="0"/>
                    </a:lnTo>
                    <a:lnTo>
                      <a:pt x="131406" y="11931"/>
                    </a:lnTo>
                    <a:lnTo>
                      <a:pt x="137897" y="20350"/>
                    </a:lnTo>
                    <a:cubicBezTo>
                      <a:pt x="137897" y="20350"/>
                      <a:pt x="111069" y="112885"/>
                      <a:pt x="84259" y="160951"/>
                    </a:cubicBezTo>
                    <a:cubicBezTo>
                      <a:pt x="58165" y="145842"/>
                      <a:pt x="32271" y="152532"/>
                      <a:pt x="32271" y="152532"/>
                    </a:cubicBezTo>
                    <a:lnTo>
                      <a:pt x="15222" y="173456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3F3F3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60" name=""/>
              <p:cNvSpPr/>
              <p:nvPr/>
            </p:nvSpPr>
            <p:spPr>
              <a:xfrm>
                <a:off x="5448450" y="6062326"/>
                <a:ext cx="236767" cy="118817"/>
              </a:xfrm>
              <a:custGeom>
                <a:avLst/>
                <a:gdLst/>
                <a:ahLst/>
                <a:cxnLst/>
                <a:pathLst>
                  <a:path w="236767" h="118817">
                    <a:moveTo>
                      <a:pt x="0" y="75251"/>
                    </a:moveTo>
                    <a:lnTo>
                      <a:pt x="8259" y="93773"/>
                    </a:lnTo>
                    <a:lnTo>
                      <a:pt x="30360" y="95752"/>
                    </a:lnTo>
                    <a:cubicBezTo>
                      <a:pt x="30360" y="95752"/>
                      <a:pt x="48011" y="76572"/>
                      <a:pt x="83191" y="61780"/>
                    </a:cubicBezTo>
                    <a:cubicBezTo>
                      <a:pt x="118370" y="46987"/>
                      <a:pt x="149703" y="45783"/>
                      <a:pt x="149703" y="45783"/>
                    </a:cubicBezTo>
                    <a:cubicBezTo>
                      <a:pt x="149703" y="45783"/>
                      <a:pt x="179824" y="48972"/>
                      <a:pt x="184222" y="59254"/>
                    </a:cubicBezTo>
                    <a:cubicBezTo>
                      <a:pt x="188620" y="69536"/>
                      <a:pt x="171593" y="83670"/>
                      <a:pt x="171593" y="83670"/>
                    </a:cubicBezTo>
                    <a:lnTo>
                      <a:pt x="164016" y="118817"/>
                    </a:lnTo>
                    <a:cubicBezTo>
                      <a:pt x="164016" y="118817"/>
                      <a:pt x="195236" y="88973"/>
                      <a:pt x="201902" y="71883"/>
                    </a:cubicBezTo>
                    <a:cubicBezTo>
                      <a:pt x="208568" y="54793"/>
                      <a:pt x="207795" y="39048"/>
                      <a:pt x="207795" y="39048"/>
                    </a:cubicBezTo>
                    <a:lnTo>
                      <a:pt x="223791" y="29787"/>
                    </a:lnTo>
                    <a:cubicBezTo>
                      <a:pt x="223791" y="29787"/>
                      <a:pt x="233718" y="21836"/>
                      <a:pt x="236767" y="10212"/>
                    </a:cubicBezTo>
                    <a:cubicBezTo>
                      <a:pt x="218975" y="-4182"/>
                      <a:pt x="184643" y="740"/>
                      <a:pt x="184643" y="740"/>
                    </a:cubicBezTo>
                    <a:lnTo>
                      <a:pt x="168225" y="22209"/>
                    </a:lnTo>
                    <a:lnTo>
                      <a:pt x="154543" y="13369"/>
                    </a:lnTo>
                    <a:lnTo>
                      <a:pt x="152229" y="0"/>
                    </a:lnTo>
                    <a:lnTo>
                      <a:pt x="144651" y="2845"/>
                    </a:lnTo>
                    <a:lnTo>
                      <a:pt x="131181" y="12106"/>
                    </a:lnTo>
                    <a:cubicBezTo>
                      <a:pt x="131181" y="12106"/>
                      <a:pt x="117454" y="17328"/>
                      <a:pt x="110974" y="23051"/>
                    </a:cubicBezTo>
                    <a:cubicBezTo>
                      <a:pt x="49855" y="26173"/>
                      <a:pt x="0" y="75251"/>
                      <a:pt x="0" y="752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A5A5A5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63" name=""/>
              <p:cNvSpPr/>
              <p:nvPr/>
            </p:nvSpPr>
            <p:spPr>
              <a:xfrm>
                <a:off x="5404507" y="5699439"/>
                <a:ext cx="123154" cy="82392"/>
              </a:xfrm>
              <a:custGeom>
                <a:avLst/>
                <a:gdLst/>
                <a:ahLst/>
                <a:cxnLst/>
                <a:pathLst>
                  <a:path w="123154" h="82392">
                    <a:moveTo>
                      <a:pt x="0" y="77457"/>
                    </a:moveTo>
                    <a:cubicBezTo>
                      <a:pt x="0" y="77457"/>
                      <a:pt x="17028" y="44844"/>
                      <a:pt x="46306" y="24415"/>
                    </a:cubicBezTo>
                    <a:cubicBezTo>
                      <a:pt x="75584" y="3987"/>
                      <a:pt x="122922" y="0"/>
                      <a:pt x="122922" y="0"/>
                    </a:cubicBezTo>
                    <a:cubicBezTo>
                      <a:pt x="122922" y="0"/>
                      <a:pt x="78662" y="16685"/>
                      <a:pt x="59777" y="31151"/>
                    </a:cubicBezTo>
                    <a:cubicBezTo>
                      <a:pt x="40892" y="45616"/>
                      <a:pt x="20627" y="82509"/>
                      <a:pt x="20627" y="82509"/>
                    </a:cubicBezTo>
                    <a:lnTo>
                      <a:pt x="0" y="77457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12" name=""/>
              <p:cNvSpPr/>
              <p:nvPr/>
            </p:nvSpPr>
            <p:spPr>
              <a:xfrm>
                <a:off x="5428925" y="5703901"/>
                <a:ext cx="133561" cy="85860"/>
              </a:xfrm>
              <a:custGeom>
                <a:avLst/>
                <a:gdLst/>
                <a:ahLst/>
                <a:cxnLst/>
                <a:pathLst>
                  <a:path w="133561" h="85860">
                    <a:moveTo>
                      <a:pt x="0" y="80994"/>
                    </a:moveTo>
                    <a:lnTo>
                      <a:pt x="30730" y="56999"/>
                    </a:lnTo>
                    <a:lnTo>
                      <a:pt x="54725" y="30479"/>
                    </a:lnTo>
                    <a:cubicBezTo>
                      <a:pt x="54725" y="30479"/>
                      <a:pt x="69133" y="10890"/>
                      <a:pt x="76194" y="5642"/>
                    </a:cubicBezTo>
                    <a:cubicBezTo>
                      <a:pt x="83255" y="394"/>
                      <a:pt x="96897" y="838"/>
                      <a:pt x="104820" y="-251"/>
                    </a:cubicBezTo>
                    <a:cubicBezTo>
                      <a:pt x="112743" y="-1341"/>
                      <a:pt x="133561" y="8589"/>
                      <a:pt x="133561" y="8589"/>
                    </a:cubicBezTo>
                    <a:cubicBezTo>
                      <a:pt x="133561" y="8589"/>
                      <a:pt x="94639" y="12914"/>
                      <a:pt x="70301" y="29637"/>
                    </a:cubicBezTo>
                    <a:cubicBezTo>
                      <a:pt x="45962" y="46359"/>
                      <a:pt x="30309" y="70049"/>
                      <a:pt x="30309" y="70049"/>
                    </a:cubicBezTo>
                    <a:lnTo>
                      <a:pt x="21469" y="85625"/>
                    </a:lnTo>
                    <a:lnTo>
                      <a:pt x="0" y="80994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50000">
                    <a:srgbClr val="595959"/>
                  </a:gs>
                  <a:gs pos="100000">
                    <a:srgbClr val="7F7F7F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13" name=""/>
              <p:cNvSpPr/>
              <p:nvPr/>
            </p:nvSpPr>
            <p:spPr>
              <a:xfrm>
                <a:off x="5547126" y="5667373"/>
                <a:ext cx="127201" cy="245150"/>
              </a:xfrm>
              <a:custGeom>
                <a:avLst/>
                <a:gdLst/>
                <a:ahLst/>
                <a:cxnLst/>
                <a:pathLst>
                  <a:path w="127201" h="245150">
                    <a:moveTo>
                      <a:pt x="506" y="0"/>
                    </a:moveTo>
                    <a:cubicBezTo>
                      <a:pt x="50623" y="32873"/>
                      <a:pt x="80859" y="65178"/>
                      <a:pt x="99853" y="112048"/>
                    </a:cubicBezTo>
                    <a:cubicBezTo>
                      <a:pt x="118849" y="158918"/>
                      <a:pt x="119218" y="245150"/>
                      <a:pt x="119218" y="245150"/>
                    </a:cubicBezTo>
                    <a:lnTo>
                      <a:pt x="126795" y="238336"/>
                    </a:lnTo>
                    <a:cubicBezTo>
                      <a:pt x="126795" y="238336"/>
                      <a:pt x="126623" y="157058"/>
                      <a:pt x="109957" y="112890"/>
                    </a:cubicBezTo>
                    <a:cubicBezTo>
                      <a:pt x="93408" y="68721"/>
                      <a:pt x="51022" y="27014"/>
                      <a:pt x="51022" y="27014"/>
                    </a:cubicBezTo>
                    <a:cubicBezTo>
                      <a:pt x="51022" y="27014"/>
                      <a:pt x="17460" y="4275"/>
                      <a:pt x="50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72" name=""/>
              <p:cNvSpPr/>
              <p:nvPr/>
            </p:nvSpPr>
            <p:spPr>
              <a:xfrm>
                <a:off x="5548899" y="5674182"/>
                <a:ext cx="114536" cy="241972"/>
              </a:xfrm>
              <a:custGeom>
                <a:avLst/>
                <a:gdLst/>
                <a:ahLst/>
                <a:cxnLst/>
                <a:pathLst>
                  <a:path w="114536" h="241972">
                    <a:moveTo>
                      <a:pt x="0" y="0"/>
                    </a:moveTo>
                    <a:cubicBezTo>
                      <a:pt x="0" y="0"/>
                      <a:pt x="73425" y="46591"/>
                      <a:pt x="94240" y="110769"/>
                    </a:cubicBezTo>
                    <a:cubicBezTo>
                      <a:pt x="115054" y="174948"/>
                      <a:pt x="111554" y="241683"/>
                      <a:pt x="111554" y="241683"/>
                    </a:cubicBezTo>
                    <a:lnTo>
                      <a:pt x="114536" y="234057"/>
                    </a:lnTo>
                    <a:cubicBezTo>
                      <a:pt x="114536" y="234057"/>
                      <a:pt x="115955" y="153093"/>
                      <a:pt x="100311" y="105240"/>
                    </a:cubicBezTo>
                    <a:cubicBezTo>
                      <a:pt x="84667" y="57387"/>
                      <a:pt x="39096" y="22732"/>
                      <a:pt x="39096" y="2273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774" name=""/>
              <p:cNvSpPr/>
              <p:nvPr/>
            </p:nvSpPr>
            <p:spPr>
              <a:xfrm>
                <a:off x="5672239" y="5904026"/>
                <a:ext cx="43359" cy="14312"/>
              </a:xfrm>
              <a:custGeom>
                <a:avLst/>
                <a:gdLst/>
                <a:ahLst/>
                <a:cxnLst/>
                <a:pathLst>
                  <a:path w="43359" h="14312">
                    <a:moveTo>
                      <a:pt x="5893" y="0"/>
                    </a:moveTo>
                    <a:lnTo>
                      <a:pt x="43359" y="14312"/>
                    </a:lnTo>
                    <a:lnTo>
                      <a:pt x="0" y="7577"/>
                    </a:lnTo>
                    <a:lnTo>
                      <a:pt x="5893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776" name=""/>
              <p:cNvSpPr/>
              <p:nvPr/>
            </p:nvSpPr>
            <p:spPr>
              <a:xfrm>
                <a:off x="5605725" y="5916654"/>
                <a:ext cx="73827" cy="163917"/>
              </a:xfrm>
              <a:custGeom>
                <a:avLst/>
                <a:gdLst/>
                <a:ahLst/>
                <a:cxnLst/>
                <a:pathLst>
                  <a:path w="73827" h="163917">
                    <a:moveTo>
                      <a:pt x="0" y="157019"/>
                    </a:moveTo>
                    <a:cubicBezTo>
                      <a:pt x="0" y="157019"/>
                      <a:pt x="34562" y="115902"/>
                      <a:pt x="43359" y="103979"/>
                    </a:cubicBezTo>
                    <a:cubicBezTo>
                      <a:pt x="52157" y="92054"/>
                      <a:pt x="59414" y="68054"/>
                      <a:pt x="62724" y="48832"/>
                    </a:cubicBezTo>
                    <a:cubicBezTo>
                      <a:pt x="66033" y="29610"/>
                      <a:pt x="64408" y="0"/>
                      <a:pt x="64408" y="0"/>
                    </a:cubicBezTo>
                    <a:lnTo>
                      <a:pt x="73248" y="2105"/>
                    </a:lnTo>
                    <a:cubicBezTo>
                      <a:pt x="73248" y="2105"/>
                      <a:pt x="75335" y="31577"/>
                      <a:pt x="71985" y="49674"/>
                    </a:cubicBezTo>
                    <a:cubicBezTo>
                      <a:pt x="68635" y="67770"/>
                      <a:pt x="60150" y="95524"/>
                      <a:pt x="50516" y="111135"/>
                    </a:cubicBezTo>
                    <a:cubicBezTo>
                      <a:pt x="40882" y="126745"/>
                      <a:pt x="8420" y="164177"/>
                      <a:pt x="8420" y="164177"/>
                    </a:cubicBezTo>
                    <a:lnTo>
                      <a:pt x="0" y="157019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779" name=""/>
              <p:cNvSpPr/>
              <p:nvPr/>
            </p:nvSpPr>
            <p:spPr>
              <a:xfrm>
                <a:off x="5614122" y="6061167"/>
                <a:ext cx="72445" cy="25246"/>
              </a:xfrm>
              <a:custGeom>
                <a:avLst/>
                <a:gdLst/>
                <a:ahLst/>
                <a:cxnLst/>
                <a:pathLst>
                  <a:path w="72445" h="25246">
                    <a:moveTo>
                      <a:pt x="0" y="23633"/>
                    </a:moveTo>
                    <a:lnTo>
                      <a:pt x="18902" y="1061"/>
                    </a:lnTo>
                    <a:cubicBezTo>
                      <a:pt x="18902" y="1061"/>
                      <a:pt x="60433" y="-4385"/>
                      <a:pt x="72445" y="9243"/>
                    </a:cubicBezTo>
                    <a:cubicBezTo>
                      <a:pt x="72445" y="9243"/>
                      <a:pt x="72445" y="12627"/>
                      <a:pt x="71380" y="12629"/>
                    </a:cubicBezTo>
                    <a:cubicBezTo>
                      <a:pt x="58973" y="187"/>
                      <a:pt x="20313" y="3600"/>
                      <a:pt x="20313" y="3600"/>
                    </a:cubicBezTo>
                    <a:lnTo>
                      <a:pt x="2820" y="25326"/>
                    </a:lnTo>
                    <a:lnTo>
                      <a:pt x="0" y="23633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618" name=""/>
              <p:cNvSpPr/>
              <p:nvPr/>
            </p:nvSpPr>
            <p:spPr>
              <a:xfrm>
                <a:off x="5640798" y="6081242"/>
                <a:ext cx="26289" cy="15936"/>
              </a:xfrm>
              <a:custGeom>
                <a:avLst/>
                <a:gdLst/>
                <a:ahLst/>
                <a:cxnLst/>
                <a:pathLst>
                  <a:path w="26289" h="15936">
                    <a:moveTo>
                      <a:pt x="3518" y="1302"/>
                    </a:moveTo>
                    <a:cubicBezTo>
                      <a:pt x="10147" y="-2283"/>
                      <a:pt x="26654" y="1167"/>
                      <a:pt x="26654" y="6380"/>
                    </a:cubicBezTo>
                    <a:cubicBezTo>
                      <a:pt x="26654" y="11593"/>
                      <a:pt x="10943" y="17490"/>
                      <a:pt x="5775" y="15409"/>
                    </a:cubicBezTo>
                    <a:cubicBezTo>
                      <a:pt x="607" y="13328"/>
                      <a:pt x="-3111" y="4887"/>
                      <a:pt x="3518" y="1302"/>
                    </a:cubicBezTo>
                    <a:close/>
                  </a:path>
                </a:pathLst>
              </a:custGeom>
              <a:solidFill>
                <a:srgbClr val="BFBFBF"/>
              </a:solidFill>
              <a:ln w="8580" cap="flat">
                <a:noFill/>
                <a:miter lim="800000"/>
              </a:ln>
            </p:spPr>
          </p:sp>
          <p:sp>
            <p:nvSpPr>
              <p:cNvPr id="10619" name=""/>
              <p:cNvSpPr/>
              <p:nvPr/>
            </p:nvSpPr>
            <p:spPr>
              <a:xfrm>
                <a:off x="5668452" y="5916630"/>
                <a:ext cx="56373" cy="97136"/>
              </a:xfrm>
              <a:custGeom>
                <a:avLst/>
                <a:gdLst/>
                <a:ahLst/>
                <a:cxnLst/>
                <a:pathLst>
                  <a:path w="56373" h="97136">
                    <a:moveTo>
                      <a:pt x="10103" y="0"/>
                    </a:moveTo>
                    <a:lnTo>
                      <a:pt x="56373" y="8864"/>
                    </a:lnTo>
                    <a:cubicBezTo>
                      <a:pt x="56373" y="8864"/>
                      <a:pt x="52137" y="29539"/>
                      <a:pt x="44201" y="55171"/>
                    </a:cubicBezTo>
                    <a:cubicBezTo>
                      <a:pt x="36266" y="80802"/>
                      <a:pt x="6315" y="97267"/>
                      <a:pt x="6315" y="97267"/>
                    </a:cubicBezTo>
                    <a:lnTo>
                      <a:pt x="0" y="95583"/>
                    </a:lnTo>
                    <a:lnTo>
                      <a:pt x="10103" y="54329"/>
                    </a:lnTo>
                    <a:lnTo>
                      <a:pt x="101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784" name=""/>
              <p:cNvSpPr/>
              <p:nvPr/>
            </p:nvSpPr>
            <p:spPr>
              <a:xfrm>
                <a:off x="5644875" y="5934579"/>
                <a:ext cx="13892" cy="49264"/>
              </a:xfrm>
              <a:custGeom>
                <a:avLst/>
                <a:gdLst/>
                <a:ahLst/>
                <a:cxnLst/>
                <a:pathLst>
                  <a:path w="13892" h="49264">
                    <a:moveTo>
                      <a:pt x="6314" y="2703"/>
                    </a:moveTo>
                    <a:lnTo>
                      <a:pt x="0" y="46903"/>
                    </a:lnTo>
                    <a:lnTo>
                      <a:pt x="5893" y="49008"/>
                    </a:lnTo>
                    <a:lnTo>
                      <a:pt x="13892" y="1440"/>
                    </a:lnTo>
                    <a:lnTo>
                      <a:pt x="6314" y="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621" name=""/>
              <p:cNvSpPr/>
              <p:nvPr/>
            </p:nvSpPr>
            <p:spPr>
              <a:xfrm>
                <a:off x="5450852" y="6081520"/>
                <a:ext cx="145703" cy="56373"/>
              </a:xfrm>
              <a:custGeom>
                <a:avLst/>
                <a:gdLst/>
                <a:ahLst/>
                <a:cxnLst/>
                <a:pathLst>
                  <a:path w="145703" h="56373">
                    <a:moveTo>
                      <a:pt x="123727" y="-267"/>
                    </a:moveTo>
                    <a:lnTo>
                      <a:pt x="136777" y="3942"/>
                    </a:lnTo>
                    <a:lnTo>
                      <a:pt x="115729" y="7731"/>
                    </a:lnTo>
                    <a:lnTo>
                      <a:pt x="116991" y="12783"/>
                    </a:lnTo>
                    <a:lnTo>
                      <a:pt x="145383" y="23962"/>
                    </a:lnTo>
                    <a:cubicBezTo>
                      <a:pt x="145383" y="23962"/>
                      <a:pt x="95518" y="18466"/>
                      <a:pt x="63680" y="28768"/>
                    </a:cubicBezTo>
                    <a:cubicBezTo>
                      <a:pt x="31843" y="39069"/>
                      <a:pt x="0" y="56373"/>
                      <a:pt x="0" y="56373"/>
                    </a:cubicBezTo>
                    <a:lnTo>
                      <a:pt x="19225" y="40783"/>
                    </a:lnTo>
                    <a:lnTo>
                      <a:pt x="66476" y="16992"/>
                    </a:lnTo>
                    <a:lnTo>
                      <a:pt x="108993" y="5205"/>
                    </a:lnTo>
                    <a:lnTo>
                      <a:pt x="123727" y="-26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622" name=""/>
              <p:cNvSpPr/>
              <p:nvPr/>
            </p:nvSpPr>
            <p:spPr>
              <a:xfrm>
                <a:off x="5613723" y="6126716"/>
                <a:ext cx="22379" cy="54725"/>
              </a:xfrm>
              <a:custGeom>
                <a:avLst/>
                <a:gdLst/>
                <a:ahLst/>
                <a:cxnLst/>
                <a:pathLst>
                  <a:path w="22379" h="54725">
                    <a:moveTo>
                      <a:pt x="19785" y="0"/>
                    </a:moveTo>
                    <a:lnTo>
                      <a:pt x="18101" y="34519"/>
                    </a:lnTo>
                    <a:lnTo>
                      <a:pt x="0" y="54725"/>
                    </a:lnTo>
                    <a:lnTo>
                      <a:pt x="7156" y="20206"/>
                    </a:lnTo>
                    <a:lnTo>
                      <a:pt x="19785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788" name=""/>
              <p:cNvSpPr/>
              <p:nvPr/>
            </p:nvSpPr>
            <p:spPr>
              <a:xfrm>
                <a:off x="5340524" y="5892240"/>
                <a:ext cx="15155" cy="12629"/>
              </a:xfrm>
              <a:custGeom>
                <a:avLst/>
                <a:gdLst/>
                <a:ahLst/>
                <a:cxnLst/>
                <a:pathLst>
                  <a:path w="15155" h="12629">
                    <a:moveTo>
                      <a:pt x="0" y="12208"/>
                    </a:moveTo>
                    <a:lnTo>
                      <a:pt x="12629" y="0"/>
                    </a:lnTo>
                    <a:lnTo>
                      <a:pt x="15155" y="12629"/>
                    </a:lnTo>
                    <a:lnTo>
                      <a:pt x="0" y="12208"/>
                    </a:ln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0624" name=""/>
              <p:cNvSpPr/>
              <p:nvPr/>
            </p:nvSpPr>
            <p:spPr>
              <a:xfrm>
                <a:off x="5347853" y="5808889"/>
                <a:ext cx="21292" cy="83679"/>
              </a:xfrm>
              <a:custGeom>
                <a:avLst/>
                <a:gdLst/>
                <a:ahLst/>
                <a:cxnLst/>
                <a:pathLst>
                  <a:path w="21292" h="83679">
                    <a:moveTo>
                      <a:pt x="19188" y="0"/>
                    </a:moveTo>
                    <a:lnTo>
                      <a:pt x="0" y="83679"/>
                    </a:lnTo>
                    <a:lnTo>
                      <a:pt x="3617" y="80786"/>
                    </a:lnTo>
                    <a:lnTo>
                      <a:pt x="21292" y="6314"/>
                    </a:lnTo>
                    <a:lnTo>
                      <a:pt x="19188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792" name=""/>
              <p:cNvSpPr/>
              <p:nvPr/>
            </p:nvSpPr>
            <p:spPr>
              <a:xfrm>
                <a:off x="5338363" y="5906339"/>
                <a:ext cx="8525" cy="30102"/>
              </a:xfrm>
              <a:custGeom>
                <a:avLst/>
                <a:gdLst/>
                <a:ahLst/>
                <a:cxnLst/>
                <a:pathLst>
                  <a:path w="8525" h="30102">
                    <a:moveTo>
                      <a:pt x="479" y="214"/>
                    </a:moveTo>
                    <a:lnTo>
                      <a:pt x="3847" y="30102"/>
                    </a:lnTo>
                    <a:lnTo>
                      <a:pt x="8477" y="635"/>
                    </a:lnTo>
                    <a:lnTo>
                      <a:pt x="479" y="214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794" name=""/>
              <p:cNvSpPr/>
              <p:nvPr/>
            </p:nvSpPr>
            <p:spPr>
              <a:xfrm>
                <a:off x="5355258" y="5827410"/>
                <a:ext cx="56830" cy="64408"/>
              </a:xfrm>
              <a:custGeom>
                <a:avLst/>
                <a:gdLst/>
                <a:ahLst/>
                <a:cxnLst/>
                <a:pathLst>
                  <a:path w="56830" h="64408">
                    <a:moveTo>
                      <a:pt x="1684" y="52200"/>
                    </a:moveTo>
                    <a:lnTo>
                      <a:pt x="21048" y="38308"/>
                    </a:lnTo>
                    <a:lnTo>
                      <a:pt x="34098" y="0"/>
                    </a:lnTo>
                    <a:lnTo>
                      <a:pt x="56830" y="6314"/>
                    </a:lnTo>
                    <a:lnTo>
                      <a:pt x="50094" y="41676"/>
                    </a:lnTo>
                    <a:lnTo>
                      <a:pt x="50936" y="64408"/>
                    </a:lnTo>
                    <a:lnTo>
                      <a:pt x="0" y="62724"/>
                    </a:lnTo>
                    <a:lnTo>
                      <a:pt x="1684" y="5220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797" name=""/>
              <p:cNvSpPr/>
              <p:nvPr/>
            </p:nvSpPr>
            <p:spPr>
              <a:xfrm>
                <a:off x="5370411" y="5785207"/>
                <a:ext cx="37559" cy="38895"/>
              </a:xfrm>
              <a:custGeom>
                <a:avLst/>
                <a:gdLst/>
                <a:ahLst/>
                <a:cxnLst/>
                <a:pathLst>
                  <a:path w="37559" h="38895">
                    <a:moveTo>
                      <a:pt x="0" y="21999"/>
                    </a:moveTo>
                    <a:lnTo>
                      <a:pt x="10103" y="31681"/>
                    </a:lnTo>
                    <a:lnTo>
                      <a:pt x="14313" y="29576"/>
                    </a:lnTo>
                    <a:lnTo>
                      <a:pt x="29466" y="435"/>
                    </a:lnTo>
                    <a:lnTo>
                      <a:pt x="37559" y="3226"/>
                    </a:lnTo>
                    <a:lnTo>
                      <a:pt x="19364" y="38837"/>
                    </a:lnTo>
                    <a:lnTo>
                      <a:pt x="11787" y="37153"/>
                    </a:lnTo>
                    <a:lnTo>
                      <a:pt x="0" y="21999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800" name=""/>
              <p:cNvSpPr/>
              <p:nvPr/>
            </p:nvSpPr>
            <p:spPr>
              <a:xfrm>
                <a:off x="5621300" y="6108756"/>
                <a:ext cx="33256" cy="46165"/>
              </a:xfrm>
              <a:custGeom>
                <a:avLst/>
                <a:gdLst/>
                <a:ahLst/>
                <a:cxnLst/>
                <a:pathLst>
                  <a:path w="33256" h="46165">
                    <a:moveTo>
                      <a:pt x="13050" y="13330"/>
                    </a:moveTo>
                    <a:lnTo>
                      <a:pt x="0" y="4911"/>
                    </a:lnTo>
                    <a:lnTo>
                      <a:pt x="22311" y="1122"/>
                    </a:lnTo>
                    <a:lnTo>
                      <a:pt x="33256" y="2385"/>
                    </a:lnTo>
                    <a:lnTo>
                      <a:pt x="16838" y="46165"/>
                    </a:lnTo>
                    <a:lnTo>
                      <a:pt x="24837" y="10383"/>
                    </a:lnTo>
                    <a:lnTo>
                      <a:pt x="13050" y="1333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633" name=""/>
              <p:cNvSpPr/>
              <p:nvPr/>
            </p:nvSpPr>
            <p:spPr>
              <a:xfrm>
                <a:off x="5367384" y="5757173"/>
                <a:ext cx="31376" cy="50767"/>
              </a:xfrm>
              <a:custGeom>
                <a:avLst/>
                <a:gdLst/>
                <a:ahLst/>
                <a:cxnLst/>
                <a:pathLst>
                  <a:path w="31376" h="50767">
                    <a:moveTo>
                      <a:pt x="0" y="50767"/>
                    </a:moveTo>
                    <a:lnTo>
                      <a:pt x="16863" y="3629"/>
                    </a:lnTo>
                    <a:lnTo>
                      <a:pt x="31376" y="0"/>
                    </a:lnTo>
                    <a:lnTo>
                      <a:pt x="26352" y="12281"/>
                    </a:lnTo>
                    <a:lnTo>
                      <a:pt x="16584" y="13397"/>
                    </a:lnTo>
                    <a:lnTo>
                      <a:pt x="0" y="50767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803" name=""/>
              <p:cNvSpPr/>
              <p:nvPr/>
            </p:nvSpPr>
            <p:spPr>
              <a:xfrm>
                <a:off x="5379506" y="5751314"/>
                <a:ext cx="12559" cy="8931"/>
              </a:xfrm>
              <a:custGeom>
                <a:avLst/>
                <a:gdLst/>
                <a:ahLst/>
                <a:cxnLst/>
                <a:pathLst>
                  <a:path w="12559" h="8931">
                    <a:moveTo>
                      <a:pt x="5024" y="8931"/>
                    </a:moveTo>
                    <a:lnTo>
                      <a:pt x="0" y="0"/>
                    </a:lnTo>
                    <a:lnTo>
                      <a:pt x="12559" y="6698"/>
                    </a:lnTo>
                    <a:lnTo>
                      <a:pt x="5024" y="8931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637" name=""/>
              <p:cNvSpPr/>
              <p:nvPr/>
            </p:nvSpPr>
            <p:spPr>
              <a:xfrm>
                <a:off x="5387313" y="5769523"/>
                <a:ext cx="67648" cy="24674"/>
              </a:xfrm>
              <a:custGeom>
                <a:avLst/>
                <a:gdLst/>
                <a:ahLst/>
                <a:cxnLst/>
                <a:pathLst>
                  <a:path w="67648" h="24674">
                    <a:moveTo>
                      <a:pt x="0" y="490"/>
                    </a:moveTo>
                    <a:lnTo>
                      <a:pt x="14786" y="11655"/>
                    </a:lnTo>
                    <a:lnTo>
                      <a:pt x="22019" y="15271"/>
                    </a:lnTo>
                    <a:lnTo>
                      <a:pt x="67648" y="24674"/>
                    </a:lnTo>
                    <a:lnTo>
                      <a:pt x="64748" y="20026"/>
                    </a:lnTo>
                    <a:lnTo>
                      <a:pt x="20932" y="11095"/>
                    </a:lnTo>
                    <a:lnTo>
                      <a:pt x="6419" y="490"/>
                    </a:lnTo>
                    <a:lnTo>
                      <a:pt x="0" y="49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807" name=""/>
              <p:cNvSpPr/>
              <p:nvPr/>
            </p:nvSpPr>
            <p:spPr>
              <a:xfrm>
                <a:off x="5335562" y="5941112"/>
                <a:ext cx="62444" cy="55939"/>
              </a:xfrm>
              <a:custGeom>
                <a:avLst/>
                <a:gdLst/>
                <a:ahLst/>
                <a:cxnLst/>
                <a:pathLst>
                  <a:path w="62444" h="55939">
                    <a:moveTo>
                      <a:pt x="62634" y="799"/>
                    </a:moveTo>
                    <a:cubicBezTo>
                      <a:pt x="3073" y="-6032"/>
                      <a:pt x="-306" y="56322"/>
                      <a:pt x="-306" y="56322"/>
                    </a:cubicBezTo>
                    <a:cubicBezTo>
                      <a:pt x="-306" y="56322"/>
                      <a:pt x="22245" y="19895"/>
                      <a:pt x="44844" y="11488"/>
                    </a:cubicBezTo>
                    <a:cubicBezTo>
                      <a:pt x="51732" y="5913"/>
                      <a:pt x="55057" y="4577"/>
                      <a:pt x="62634" y="799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639" name=""/>
              <p:cNvSpPr/>
              <p:nvPr/>
            </p:nvSpPr>
            <p:spPr>
              <a:xfrm>
                <a:off x="5351466" y="5944552"/>
                <a:ext cx="39028" cy="20923"/>
              </a:xfrm>
              <a:custGeom>
                <a:avLst/>
                <a:gdLst/>
                <a:ahLst/>
                <a:cxnLst/>
                <a:pathLst>
                  <a:path w="39028" h="20923">
                    <a:moveTo>
                      <a:pt x="0" y="20923"/>
                    </a:moveTo>
                    <a:cubicBezTo>
                      <a:pt x="0" y="20923"/>
                      <a:pt x="24261" y="-5507"/>
                      <a:pt x="39149" y="1138"/>
                    </a:cubicBezTo>
                    <a:cubicBezTo>
                      <a:pt x="37871" y="2474"/>
                      <a:pt x="27783" y="8306"/>
                      <a:pt x="27783" y="8306"/>
                    </a:cubicBezTo>
                    <a:lnTo>
                      <a:pt x="0" y="20923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noFill/>
                <a:miter lim="800000"/>
              </a:ln>
            </p:spPr>
          </p:sp>
          <p:sp>
            <p:nvSpPr>
              <p:cNvPr id="10640" name=""/>
              <p:cNvSpPr/>
              <p:nvPr/>
            </p:nvSpPr>
            <p:spPr>
              <a:xfrm>
                <a:off x="5307090" y="5931931"/>
                <a:ext cx="145378" cy="211561"/>
              </a:xfrm>
              <a:custGeom>
                <a:avLst/>
                <a:gdLst/>
                <a:ahLst/>
                <a:cxnLst/>
                <a:pathLst>
                  <a:path w="145378" h="211561">
                    <a:moveTo>
                      <a:pt x="145000" y="5534"/>
                    </a:moveTo>
                    <a:cubicBezTo>
                      <a:pt x="145000" y="5534"/>
                      <a:pt x="127572" y="-2841"/>
                      <a:pt x="112561" y="543"/>
                    </a:cubicBezTo>
                    <a:cubicBezTo>
                      <a:pt x="97549" y="3926"/>
                      <a:pt x="70109" y="13056"/>
                      <a:pt x="47404" y="40147"/>
                    </a:cubicBezTo>
                    <a:cubicBezTo>
                      <a:pt x="24698" y="67237"/>
                      <a:pt x="14021" y="87322"/>
                      <a:pt x="5617" y="114071"/>
                    </a:cubicBezTo>
                    <a:cubicBezTo>
                      <a:pt x="-2787" y="140819"/>
                      <a:pt x="381" y="174621"/>
                      <a:pt x="1281" y="185187"/>
                    </a:cubicBezTo>
                    <a:cubicBezTo>
                      <a:pt x="2397" y="195753"/>
                      <a:pt x="12556" y="211804"/>
                      <a:pt x="12556" y="211804"/>
                    </a:cubicBezTo>
                    <a:cubicBezTo>
                      <a:pt x="12556" y="211804"/>
                      <a:pt x="6255" y="166946"/>
                      <a:pt x="11574" y="131401"/>
                    </a:cubicBezTo>
                    <a:cubicBezTo>
                      <a:pt x="16893" y="95857"/>
                      <a:pt x="52547" y="50577"/>
                      <a:pt x="52547" y="50577"/>
                    </a:cubicBezTo>
                    <a:cubicBezTo>
                      <a:pt x="52547" y="50577"/>
                      <a:pt x="82249" y="20405"/>
                      <a:pt x="103624" y="11287"/>
                    </a:cubicBezTo>
                    <a:cubicBezTo>
                      <a:pt x="115930" y="6039"/>
                      <a:pt x="145000" y="5534"/>
                      <a:pt x="145000" y="55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50000">
                    <a:srgbClr val="D8D8D8"/>
                  </a:gs>
                  <a:gs pos="100000">
                    <a:srgbClr val="BFBFBF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0264" name=""/>
            <p:cNvGrpSpPr/>
            <p:nvPr/>
          </p:nvGrpSpPr>
          <p:grpSpPr>
            <a:xfrm>
              <a:off x="7723459" y="5465847"/>
              <a:ext cx="803305" cy="555599"/>
              <a:chOff x="7723459" y="5465847"/>
              <a:chExt cx="803305" cy="555599"/>
            </a:xfrm>
          </p:grpSpPr>
          <p:sp>
            <p:nvSpPr>
              <p:cNvPr id="15816" name=""/>
              <p:cNvSpPr/>
              <p:nvPr/>
            </p:nvSpPr>
            <p:spPr>
              <a:xfrm>
                <a:off x="8159357" y="5466593"/>
                <a:ext cx="22555" cy="7772"/>
              </a:xfrm>
              <a:custGeom>
                <a:avLst/>
                <a:gdLst/>
                <a:ahLst/>
                <a:cxnLst/>
                <a:pathLst>
                  <a:path w="22555" h="7772">
                    <a:moveTo>
                      <a:pt x="0" y="7772"/>
                    </a:moveTo>
                    <a:lnTo>
                      <a:pt x="5386" y="0"/>
                    </a:lnTo>
                    <a:lnTo>
                      <a:pt x="21882" y="0"/>
                    </a:lnTo>
                    <a:lnTo>
                      <a:pt x="22555" y="5829"/>
                    </a:lnTo>
                    <a:lnTo>
                      <a:pt x="0" y="7772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818" name=""/>
              <p:cNvSpPr/>
              <p:nvPr/>
            </p:nvSpPr>
            <p:spPr>
              <a:xfrm>
                <a:off x="8255302" y="5466269"/>
                <a:ext cx="22218" cy="8744"/>
              </a:xfrm>
              <a:custGeom>
                <a:avLst/>
                <a:gdLst/>
                <a:ahLst/>
                <a:cxnLst/>
                <a:pathLst>
                  <a:path w="22218" h="8744">
                    <a:moveTo>
                      <a:pt x="0" y="5829"/>
                    </a:moveTo>
                    <a:lnTo>
                      <a:pt x="337" y="0"/>
                    </a:lnTo>
                    <a:lnTo>
                      <a:pt x="16159" y="324"/>
                    </a:lnTo>
                    <a:lnTo>
                      <a:pt x="22218" y="8744"/>
                    </a:lnTo>
                    <a:lnTo>
                      <a:pt x="0" y="5829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820" name=""/>
              <p:cNvSpPr/>
              <p:nvPr/>
            </p:nvSpPr>
            <p:spPr>
              <a:xfrm>
                <a:off x="8486633" y="5629257"/>
                <a:ext cx="38659" cy="373741"/>
              </a:xfrm>
              <a:custGeom>
                <a:avLst/>
                <a:gdLst/>
                <a:ahLst/>
                <a:cxnLst/>
                <a:pathLst>
                  <a:path w="38659" h="373741">
                    <a:moveTo>
                      <a:pt x="0" y="0"/>
                    </a:moveTo>
                    <a:lnTo>
                      <a:pt x="22700" y="5200"/>
                    </a:lnTo>
                    <a:cubicBezTo>
                      <a:pt x="22700" y="5200"/>
                      <a:pt x="34028" y="8109"/>
                      <a:pt x="35671" y="25998"/>
                    </a:cubicBezTo>
                    <a:cubicBezTo>
                      <a:pt x="37314" y="43886"/>
                      <a:pt x="38914" y="219417"/>
                      <a:pt x="38914" y="219417"/>
                    </a:cubicBezTo>
                    <a:cubicBezTo>
                      <a:pt x="38914" y="219417"/>
                      <a:pt x="31802" y="327935"/>
                      <a:pt x="30267" y="346438"/>
                    </a:cubicBezTo>
                    <a:cubicBezTo>
                      <a:pt x="28732" y="364941"/>
                      <a:pt x="2162" y="373741"/>
                      <a:pt x="2162" y="37374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694" name=""/>
              <p:cNvSpPr/>
              <p:nvPr/>
            </p:nvSpPr>
            <p:spPr>
              <a:xfrm>
                <a:off x="8483989" y="5631523"/>
                <a:ext cx="38659" cy="373741"/>
              </a:xfrm>
              <a:custGeom>
                <a:avLst/>
                <a:gdLst/>
                <a:ahLst/>
                <a:cxnLst/>
                <a:pathLst>
                  <a:path w="38659" h="373741">
                    <a:moveTo>
                      <a:pt x="0" y="0"/>
                    </a:moveTo>
                    <a:lnTo>
                      <a:pt x="22700" y="5200"/>
                    </a:lnTo>
                    <a:cubicBezTo>
                      <a:pt x="22700" y="5200"/>
                      <a:pt x="35404" y="13471"/>
                      <a:pt x="35672" y="25997"/>
                    </a:cubicBezTo>
                    <a:cubicBezTo>
                      <a:pt x="35939" y="38524"/>
                      <a:pt x="38914" y="219417"/>
                      <a:pt x="38914" y="219417"/>
                    </a:cubicBezTo>
                    <a:cubicBezTo>
                      <a:pt x="38914" y="219417"/>
                      <a:pt x="36663" y="314523"/>
                      <a:pt x="30267" y="344171"/>
                    </a:cubicBezTo>
                    <a:cubicBezTo>
                      <a:pt x="23871" y="373741"/>
                      <a:pt x="2162" y="373741"/>
                      <a:pt x="2162" y="37374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823" name=""/>
              <p:cNvSpPr/>
              <p:nvPr/>
            </p:nvSpPr>
            <p:spPr>
              <a:xfrm>
                <a:off x="7893079" y="5547032"/>
                <a:ext cx="161552" cy="32713"/>
              </a:xfrm>
              <a:custGeom>
                <a:avLst/>
                <a:gdLst/>
                <a:ahLst/>
                <a:cxnLst/>
                <a:pathLst>
                  <a:path w="161552" h="32713">
                    <a:moveTo>
                      <a:pt x="0" y="19630"/>
                    </a:moveTo>
                    <a:lnTo>
                      <a:pt x="23901" y="17687"/>
                    </a:lnTo>
                    <a:lnTo>
                      <a:pt x="34337" y="5057"/>
                    </a:lnTo>
                    <a:lnTo>
                      <a:pt x="49486" y="3761"/>
                    </a:lnTo>
                    <a:lnTo>
                      <a:pt x="136675" y="1818"/>
                    </a:lnTo>
                    <a:lnTo>
                      <a:pt x="152161" y="2790"/>
                    </a:lnTo>
                    <a:lnTo>
                      <a:pt x="161552" y="19306"/>
                    </a:lnTo>
                    <a:lnTo>
                      <a:pt x="139031" y="27726"/>
                    </a:lnTo>
                    <a:lnTo>
                      <a:pt x="28614" y="30641"/>
                    </a:lnTo>
                    <a:lnTo>
                      <a:pt x="0" y="19630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27" name=""/>
              <p:cNvSpPr/>
              <p:nvPr/>
            </p:nvSpPr>
            <p:spPr>
              <a:xfrm>
                <a:off x="7907216" y="5565368"/>
                <a:ext cx="147446" cy="14511"/>
              </a:xfrm>
              <a:custGeom>
                <a:avLst/>
                <a:gdLst/>
                <a:ahLst/>
                <a:cxnLst/>
                <a:pathLst>
                  <a:path w="147446" h="14511">
                    <a:moveTo>
                      <a:pt x="0" y="3238"/>
                    </a:moveTo>
                    <a:lnTo>
                      <a:pt x="11782" y="2591"/>
                    </a:lnTo>
                    <a:lnTo>
                      <a:pt x="21208" y="9068"/>
                    </a:lnTo>
                    <a:lnTo>
                      <a:pt x="112437" y="8420"/>
                    </a:lnTo>
                    <a:lnTo>
                      <a:pt x="147446" y="0"/>
                    </a:lnTo>
                    <a:lnTo>
                      <a:pt x="124219" y="9068"/>
                    </a:lnTo>
                    <a:lnTo>
                      <a:pt x="15822" y="12630"/>
                    </a:lnTo>
                    <a:lnTo>
                      <a:pt x="0" y="3238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829" name=""/>
              <p:cNvSpPr/>
              <p:nvPr/>
            </p:nvSpPr>
            <p:spPr>
              <a:xfrm>
                <a:off x="7942226" y="5546069"/>
                <a:ext cx="89013" cy="6126"/>
              </a:xfrm>
              <a:custGeom>
                <a:avLst/>
                <a:gdLst/>
                <a:ahLst/>
                <a:cxnLst/>
                <a:pathLst>
                  <a:path w="89013" h="6126">
                    <a:moveTo>
                      <a:pt x="0" y="5696"/>
                    </a:moveTo>
                    <a:cubicBezTo>
                      <a:pt x="0" y="5696"/>
                      <a:pt x="53289" y="-6288"/>
                      <a:pt x="88536" y="4400"/>
                    </a:cubicBezTo>
                    <a:cubicBezTo>
                      <a:pt x="57291" y="2239"/>
                      <a:pt x="0" y="5696"/>
                      <a:pt x="0" y="56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698" name=""/>
              <p:cNvSpPr/>
              <p:nvPr/>
            </p:nvSpPr>
            <p:spPr>
              <a:xfrm>
                <a:off x="7913932" y="5537601"/>
                <a:ext cx="352756" cy="472978"/>
              </a:xfrm>
              <a:custGeom>
                <a:avLst/>
                <a:gdLst/>
                <a:ahLst/>
                <a:cxnLst/>
                <a:pathLst>
                  <a:path w="352756" h="472978">
                    <a:moveTo>
                      <a:pt x="4384" y="41044"/>
                    </a:moveTo>
                    <a:cubicBezTo>
                      <a:pt x="41139" y="43655"/>
                      <a:pt x="119515" y="37158"/>
                      <a:pt x="119515" y="37158"/>
                    </a:cubicBezTo>
                    <a:lnTo>
                      <a:pt x="147121" y="25499"/>
                    </a:lnTo>
                    <a:lnTo>
                      <a:pt x="170012" y="6716"/>
                    </a:lnTo>
                    <a:lnTo>
                      <a:pt x="182804" y="0"/>
                    </a:lnTo>
                    <a:lnTo>
                      <a:pt x="174725" y="9307"/>
                    </a:lnTo>
                    <a:lnTo>
                      <a:pt x="157893" y="44930"/>
                    </a:lnTo>
                    <a:lnTo>
                      <a:pt x="135674" y="102576"/>
                    </a:lnTo>
                    <a:lnTo>
                      <a:pt x="110803" y="188657"/>
                    </a:lnTo>
                    <a:lnTo>
                      <a:pt x="95142" y="278043"/>
                    </a:lnTo>
                    <a:lnTo>
                      <a:pt x="107671" y="340310"/>
                    </a:lnTo>
                    <a:lnTo>
                      <a:pt x="158826" y="414631"/>
                    </a:lnTo>
                    <a:lnTo>
                      <a:pt x="246521" y="461835"/>
                    </a:lnTo>
                    <a:lnTo>
                      <a:pt x="352756" y="472978"/>
                    </a:lnTo>
                    <a:lnTo>
                      <a:pt x="1018" y="472978"/>
                    </a:lnTo>
                    <a:cubicBezTo>
                      <a:pt x="1018" y="472978"/>
                      <a:pt x="-2899" y="69190"/>
                      <a:pt x="4384" y="410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F2F2F2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34" name=""/>
              <p:cNvSpPr/>
              <p:nvPr/>
            </p:nvSpPr>
            <p:spPr>
              <a:xfrm>
                <a:off x="7977541" y="5632794"/>
                <a:ext cx="64548" cy="281465"/>
              </a:xfrm>
              <a:custGeom>
                <a:avLst/>
                <a:gdLst/>
                <a:ahLst/>
                <a:cxnLst/>
                <a:pathLst>
                  <a:path w="64548" h="281465">
                    <a:moveTo>
                      <a:pt x="10269" y="34070"/>
                    </a:moveTo>
                    <a:cubicBezTo>
                      <a:pt x="10269" y="34070"/>
                      <a:pt x="32659" y="29721"/>
                      <a:pt x="38278" y="19562"/>
                    </a:cubicBezTo>
                    <a:cubicBezTo>
                      <a:pt x="43896" y="9402"/>
                      <a:pt x="52215" y="3175"/>
                      <a:pt x="52215" y="3175"/>
                    </a:cubicBezTo>
                    <a:lnTo>
                      <a:pt x="64670" y="0"/>
                    </a:lnTo>
                    <a:lnTo>
                      <a:pt x="47165" y="90290"/>
                    </a:lnTo>
                    <a:cubicBezTo>
                      <a:pt x="47165" y="90290"/>
                      <a:pt x="34081" y="133572"/>
                      <a:pt x="32353" y="173627"/>
                    </a:cubicBezTo>
                    <a:cubicBezTo>
                      <a:pt x="30625" y="213682"/>
                      <a:pt x="62875" y="281465"/>
                      <a:pt x="62875" y="281465"/>
                    </a:cubicBezTo>
                    <a:cubicBezTo>
                      <a:pt x="62875" y="281465"/>
                      <a:pt x="43144" y="267533"/>
                      <a:pt x="31455" y="252214"/>
                    </a:cubicBezTo>
                    <a:cubicBezTo>
                      <a:pt x="19766" y="236896"/>
                      <a:pt x="7983" y="205977"/>
                      <a:pt x="4524" y="182263"/>
                    </a:cubicBezTo>
                    <a:cubicBezTo>
                      <a:pt x="1065" y="158550"/>
                      <a:pt x="0" y="121811"/>
                      <a:pt x="0" y="121811"/>
                    </a:cubicBezTo>
                    <a:lnTo>
                      <a:pt x="10269" y="3407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836" name=""/>
              <p:cNvSpPr/>
              <p:nvPr/>
            </p:nvSpPr>
            <p:spPr>
              <a:xfrm>
                <a:off x="7934820" y="5630030"/>
                <a:ext cx="108060" cy="3670"/>
              </a:xfrm>
              <a:custGeom>
                <a:avLst/>
                <a:gdLst/>
                <a:ahLst/>
                <a:cxnLst/>
                <a:pathLst>
                  <a:path w="108060" h="3670">
                    <a:moveTo>
                      <a:pt x="0" y="3670"/>
                    </a:moveTo>
                    <a:lnTo>
                      <a:pt x="224" y="0"/>
                    </a:lnTo>
                    <a:lnTo>
                      <a:pt x="108060" y="432"/>
                    </a:lnTo>
                    <a:lnTo>
                      <a:pt x="107386" y="3346"/>
                    </a:lnTo>
                    <a:lnTo>
                      <a:pt x="0" y="367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838" name=""/>
              <p:cNvSpPr/>
              <p:nvPr/>
            </p:nvSpPr>
            <p:spPr>
              <a:xfrm>
                <a:off x="7936502" y="5588408"/>
                <a:ext cx="91158" cy="28888"/>
              </a:xfrm>
              <a:custGeom>
                <a:avLst/>
                <a:gdLst/>
                <a:ahLst/>
                <a:cxnLst/>
                <a:pathLst>
                  <a:path w="91158" h="28888">
                    <a:moveTo>
                      <a:pt x="0" y="1247"/>
                    </a:moveTo>
                    <a:lnTo>
                      <a:pt x="90910" y="-48"/>
                    </a:lnTo>
                    <a:cubicBezTo>
                      <a:pt x="90910" y="-48"/>
                      <a:pt x="87250" y="29940"/>
                      <a:pt x="74060" y="28450"/>
                    </a:cubicBezTo>
                    <a:cubicBezTo>
                      <a:pt x="60870" y="26961"/>
                      <a:pt x="32990" y="26507"/>
                      <a:pt x="32990" y="26507"/>
                    </a:cubicBezTo>
                    <a:lnTo>
                      <a:pt x="1346" y="28450"/>
                    </a:lnTo>
                    <a:lnTo>
                      <a:pt x="0" y="1247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41" name=""/>
              <p:cNvSpPr/>
              <p:nvPr/>
            </p:nvSpPr>
            <p:spPr>
              <a:xfrm>
                <a:off x="8036822" y="5566984"/>
                <a:ext cx="37804" cy="64998"/>
              </a:xfrm>
              <a:custGeom>
                <a:avLst/>
                <a:gdLst/>
                <a:ahLst/>
                <a:cxnLst/>
                <a:pathLst>
                  <a:path w="37804" h="64998">
                    <a:moveTo>
                      <a:pt x="0" y="62179"/>
                    </a:moveTo>
                    <a:cubicBezTo>
                      <a:pt x="0" y="62179"/>
                      <a:pt x="16585" y="17949"/>
                      <a:pt x="31643" y="0"/>
                    </a:cubicBezTo>
                    <a:cubicBezTo>
                      <a:pt x="37703" y="0"/>
                      <a:pt x="37703" y="0"/>
                      <a:pt x="37703" y="0"/>
                    </a:cubicBezTo>
                    <a:lnTo>
                      <a:pt x="7406" y="64770"/>
                    </a:lnTo>
                    <a:lnTo>
                      <a:pt x="0" y="6217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707" name=""/>
              <p:cNvSpPr/>
              <p:nvPr/>
            </p:nvSpPr>
            <p:spPr>
              <a:xfrm>
                <a:off x="7937110" y="5680333"/>
                <a:ext cx="110463" cy="262058"/>
              </a:xfrm>
              <a:custGeom>
                <a:avLst/>
                <a:gdLst/>
                <a:ahLst/>
                <a:cxnLst/>
                <a:pathLst>
                  <a:path w="110463" h="262058">
                    <a:moveTo>
                      <a:pt x="4104" y="3886"/>
                    </a:moveTo>
                    <a:lnTo>
                      <a:pt x="45174" y="0"/>
                    </a:lnTo>
                    <a:cubicBezTo>
                      <a:pt x="45174" y="0"/>
                      <a:pt x="-6231" y="157888"/>
                      <a:pt x="109943" y="262058"/>
                    </a:cubicBezTo>
                    <a:cubicBezTo>
                      <a:pt x="3421" y="175428"/>
                      <a:pt x="28072" y="47671"/>
                      <a:pt x="28072" y="47671"/>
                    </a:cubicBezTo>
                    <a:lnTo>
                      <a:pt x="0" y="48708"/>
                    </a:lnTo>
                    <a:lnTo>
                      <a:pt x="4104" y="3886"/>
                    </a:lnTo>
                    <a:close/>
                  </a:path>
                </a:pathLst>
              </a:custGeom>
              <a:solidFill>
                <a:srgbClr val="EEECE1"/>
              </a:solidFill>
              <a:ln w="8580" cap="flat">
                <a:noFill/>
                <a:miter lim="800000"/>
              </a:ln>
            </p:spPr>
          </p:sp>
          <p:sp>
            <p:nvSpPr>
              <p:cNvPr id="10708" name=""/>
              <p:cNvSpPr/>
              <p:nvPr/>
            </p:nvSpPr>
            <p:spPr>
              <a:xfrm>
                <a:off x="8018475" y="5537445"/>
                <a:ext cx="400024" cy="210470"/>
              </a:xfrm>
              <a:custGeom>
                <a:avLst/>
                <a:gdLst/>
                <a:ahLst/>
                <a:cxnLst/>
                <a:pathLst>
                  <a:path w="400024" h="210470">
                    <a:moveTo>
                      <a:pt x="74122" y="0"/>
                    </a:moveTo>
                    <a:lnTo>
                      <a:pt x="328852" y="1004"/>
                    </a:lnTo>
                    <a:lnTo>
                      <a:pt x="374787" y="107462"/>
                    </a:lnTo>
                    <a:lnTo>
                      <a:pt x="400024" y="210908"/>
                    </a:lnTo>
                    <a:cubicBezTo>
                      <a:pt x="400024" y="210908"/>
                      <a:pt x="346862" y="77717"/>
                      <a:pt x="201487" y="78337"/>
                    </a:cubicBezTo>
                    <a:cubicBezTo>
                      <a:pt x="56112" y="78957"/>
                      <a:pt x="0" y="206890"/>
                      <a:pt x="0" y="206890"/>
                    </a:cubicBezTo>
                    <a:lnTo>
                      <a:pt x="74122" y="0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5849" name=""/>
              <p:cNvSpPr/>
              <p:nvPr/>
            </p:nvSpPr>
            <p:spPr>
              <a:xfrm>
                <a:off x="8074108" y="5542596"/>
                <a:ext cx="289180" cy="42182"/>
              </a:xfrm>
              <a:custGeom>
                <a:avLst/>
                <a:gdLst/>
                <a:ahLst/>
                <a:cxnLst/>
                <a:pathLst>
                  <a:path w="289180" h="42182">
                    <a:moveTo>
                      <a:pt x="17748" y="0"/>
                    </a:moveTo>
                    <a:lnTo>
                      <a:pt x="0" y="41177"/>
                    </a:lnTo>
                    <a:lnTo>
                      <a:pt x="289180" y="42182"/>
                    </a:lnTo>
                    <a:lnTo>
                      <a:pt x="275609" y="0"/>
                    </a:lnTo>
                    <a:lnTo>
                      <a:pt x="177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53" name=""/>
              <p:cNvSpPr/>
              <p:nvPr/>
            </p:nvSpPr>
            <p:spPr>
              <a:xfrm>
                <a:off x="8177304" y="5537846"/>
                <a:ext cx="331840" cy="471768"/>
              </a:xfrm>
              <a:custGeom>
                <a:avLst/>
                <a:gdLst/>
                <a:ahLst/>
                <a:cxnLst/>
                <a:pathLst>
                  <a:path w="331840" h="471768">
                    <a:moveTo>
                      <a:pt x="170116" y="0"/>
                    </a:moveTo>
                    <a:cubicBezTo>
                      <a:pt x="170116" y="0"/>
                      <a:pt x="204004" y="48639"/>
                      <a:pt x="249114" y="62178"/>
                    </a:cubicBezTo>
                    <a:cubicBezTo>
                      <a:pt x="266790" y="67484"/>
                      <a:pt x="286817" y="69951"/>
                      <a:pt x="286817" y="69951"/>
                    </a:cubicBezTo>
                    <a:lnTo>
                      <a:pt x="306566" y="85495"/>
                    </a:lnTo>
                    <a:cubicBezTo>
                      <a:pt x="306566" y="85495"/>
                      <a:pt x="323204" y="146796"/>
                      <a:pt x="329693" y="214172"/>
                    </a:cubicBezTo>
                    <a:cubicBezTo>
                      <a:pt x="336184" y="281549"/>
                      <a:pt x="325418" y="442160"/>
                      <a:pt x="325418" y="442160"/>
                    </a:cubicBezTo>
                    <a:cubicBezTo>
                      <a:pt x="325418" y="442160"/>
                      <a:pt x="324332" y="470598"/>
                      <a:pt x="298486" y="471236"/>
                    </a:cubicBezTo>
                    <a:cubicBezTo>
                      <a:pt x="272641" y="472390"/>
                      <a:pt x="0" y="471236"/>
                      <a:pt x="0" y="471236"/>
                    </a:cubicBezTo>
                    <a:cubicBezTo>
                      <a:pt x="0" y="471236"/>
                      <a:pt x="119385" y="479302"/>
                      <a:pt x="175502" y="421435"/>
                    </a:cubicBezTo>
                    <a:cubicBezTo>
                      <a:pt x="231620" y="363570"/>
                      <a:pt x="260576" y="327975"/>
                      <a:pt x="240136" y="210717"/>
                    </a:cubicBezTo>
                    <a:cubicBezTo>
                      <a:pt x="220360" y="143815"/>
                      <a:pt x="170116" y="0"/>
                      <a:pt x="1701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D8D8D8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11" name=""/>
              <p:cNvSpPr/>
              <p:nvPr/>
            </p:nvSpPr>
            <p:spPr>
              <a:xfrm>
                <a:off x="8435403" y="5613841"/>
                <a:ext cx="49373" cy="37135"/>
              </a:xfrm>
              <a:custGeom>
                <a:avLst/>
                <a:gdLst/>
                <a:ahLst/>
                <a:cxnLst/>
                <a:pathLst>
                  <a:path w="49373" h="37135">
                    <a:moveTo>
                      <a:pt x="0" y="0"/>
                    </a:moveTo>
                    <a:lnTo>
                      <a:pt x="4488" y="34544"/>
                    </a:lnTo>
                    <a:lnTo>
                      <a:pt x="49373" y="37135"/>
                    </a:lnTo>
                    <a:lnTo>
                      <a:pt x="42192" y="863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60" name=""/>
              <p:cNvSpPr/>
              <p:nvPr/>
            </p:nvSpPr>
            <p:spPr>
              <a:xfrm>
                <a:off x="7918783" y="5636939"/>
                <a:ext cx="549567" cy="373741"/>
              </a:xfrm>
              <a:custGeom>
                <a:avLst/>
                <a:gdLst/>
                <a:ahLst/>
                <a:cxnLst/>
                <a:pathLst>
                  <a:path w="549567" h="373741">
                    <a:moveTo>
                      <a:pt x="27820" y="0"/>
                    </a:moveTo>
                    <a:cubicBezTo>
                      <a:pt x="27820" y="0"/>
                      <a:pt x="27846" y="15701"/>
                      <a:pt x="35226" y="18136"/>
                    </a:cubicBezTo>
                    <a:cubicBezTo>
                      <a:pt x="20004" y="29629"/>
                      <a:pt x="15028" y="68009"/>
                      <a:pt x="15028" y="68009"/>
                    </a:cubicBezTo>
                    <a:lnTo>
                      <a:pt x="16375" y="364009"/>
                    </a:lnTo>
                    <a:lnTo>
                      <a:pt x="549567" y="362930"/>
                    </a:lnTo>
                    <a:lnTo>
                      <a:pt x="533674" y="373293"/>
                    </a:lnTo>
                    <a:lnTo>
                      <a:pt x="0" y="373741"/>
                    </a:lnTo>
                    <a:cubicBezTo>
                      <a:pt x="0" y="373741"/>
                      <a:pt x="1078" y="150713"/>
                      <a:pt x="889" y="99746"/>
                    </a:cubicBezTo>
                    <a:cubicBezTo>
                      <a:pt x="700" y="48781"/>
                      <a:pt x="27820" y="0"/>
                      <a:pt x="27820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713" name=""/>
              <p:cNvSpPr/>
              <p:nvPr/>
            </p:nvSpPr>
            <p:spPr>
              <a:xfrm>
                <a:off x="8386025" y="5613838"/>
                <a:ext cx="40397" cy="139903"/>
              </a:xfrm>
              <a:custGeom>
                <a:avLst/>
                <a:gdLst/>
                <a:ahLst/>
                <a:cxnLst/>
                <a:pathLst>
                  <a:path w="40397" h="139903">
                    <a:moveTo>
                      <a:pt x="40397" y="139903"/>
                    </a:moveTo>
                    <a:lnTo>
                      <a:pt x="0" y="0"/>
                    </a:lnTo>
                    <a:lnTo>
                      <a:pt x="31419" y="139903"/>
                    </a:lnTo>
                    <a:lnTo>
                      <a:pt x="40397" y="13990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863" name=""/>
              <p:cNvSpPr/>
              <p:nvPr/>
            </p:nvSpPr>
            <p:spPr>
              <a:xfrm>
                <a:off x="8339684" y="5838375"/>
                <a:ext cx="110463" cy="133091"/>
              </a:xfrm>
              <a:custGeom>
                <a:avLst/>
                <a:gdLst/>
                <a:ahLst/>
                <a:cxnLst/>
                <a:pathLst>
                  <a:path w="110463" h="133091">
                    <a:moveTo>
                      <a:pt x="84947" y="4318"/>
                    </a:moveTo>
                    <a:lnTo>
                      <a:pt x="110980" y="0"/>
                    </a:lnTo>
                    <a:cubicBezTo>
                      <a:pt x="110980" y="0"/>
                      <a:pt x="86394" y="111386"/>
                      <a:pt x="-335" y="133091"/>
                    </a:cubicBezTo>
                    <a:cubicBezTo>
                      <a:pt x="73804" y="84446"/>
                      <a:pt x="84947" y="4318"/>
                      <a:pt x="84947" y="43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A5A5A5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66" name=""/>
              <p:cNvSpPr/>
              <p:nvPr/>
            </p:nvSpPr>
            <p:spPr>
              <a:xfrm>
                <a:off x="8397185" y="5630336"/>
                <a:ext cx="52550" cy="124838"/>
              </a:xfrm>
              <a:custGeom>
                <a:avLst/>
                <a:gdLst/>
                <a:ahLst/>
                <a:cxnLst/>
                <a:pathLst>
                  <a:path w="52550" h="124838">
                    <a:moveTo>
                      <a:pt x="52550" y="125131"/>
                    </a:moveTo>
                    <a:cubicBezTo>
                      <a:pt x="52550" y="125131"/>
                      <a:pt x="42035" y="37652"/>
                      <a:pt x="209" y="-451"/>
                    </a:cubicBezTo>
                    <a:cubicBezTo>
                      <a:pt x="16296" y="34557"/>
                      <a:pt x="30131" y="123403"/>
                      <a:pt x="30131" y="123403"/>
                    </a:cubicBezTo>
                    <a:lnTo>
                      <a:pt x="52550" y="125131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16" name=""/>
              <p:cNvSpPr/>
              <p:nvPr/>
            </p:nvSpPr>
            <p:spPr>
              <a:xfrm>
                <a:off x="8409365" y="5666060"/>
                <a:ext cx="85283" cy="3906"/>
              </a:xfrm>
              <a:custGeom>
                <a:avLst/>
                <a:gdLst/>
                <a:ahLst/>
                <a:cxnLst/>
                <a:pathLst>
                  <a:path w="85283" h="3906">
                    <a:moveTo>
                      <a:pt x="0" y="1315"/>
                    </a:moveTo>
                    <a:lnTo>
                      <a:pt x="0" y="3906"/>
                    </a:lnTo>
                    <a:lnTo>
                      <a:pt x="85283" y="3906"/>
                    </a:lnTo>
                    <a:lnTo>
                      <a:pt x="81692" y="452"/>
                    </a:lnTo>
                    <a:lnTo>
                      <a:pt x="0" y="1315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717" name=""/>
              <p:cNvSpPr/>
              <p:nvPr/>
            </p:nvSpPr>
            <p:spPr>
              <a:xfrm>
                <a:off x="8350116" y="5543022"/>
                <a:ext cx="52550" cy="71188"/>
              </a:xfrm>
              <a:custGeom>
                <a:avLst/>
                <a:gdLst/>
                <a:ahLst/>
                <a:cxnLst/>
                <a:pathLst>
                  <a:path w="52550" h="71188">
                    <a:moveTo>
                      <a:pt x="36806" y="70815"/>
                    </a:moveTo>
                    <a:cubicBezTo>
                      <a:pt x="36806" y="70815"/>
                      <a:pt x="36556" y="56872"/>
                      <a:pt x="52964" y="49225"/>
                    </a:cubicBezTo>
                    <a:cubicBezTo>
                      <a:pt x="34411" y="42428"/>
                      <a:pt x="0" y="0"/>
                      <a:pt x="0" y="0"/>
                    </a:cubicBezTo>
                    <a:lnTo>
                      <a:pt x="36806" y="70815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73" name=""/>
              <p:cNvSpPr/>
              <p:nvPr/>
            </p:nvSpPr>
            <p:spPr>
              <a:xfrm>
                <a:off x="8399491" y="5918052"/>
                <a:ext cx="78826" cy="62774"/>
              </a:xfrm>
              <a:custGeom>
                <a:avLst/>
                <a:gdLst/>
                <a:ahLst/>
                <a:cxnLst/>
                <a:pathLst>
                  <a:path w="78826" h="62774">
                    <a:moveTo>
                      <a:pt x="0" y="33452"/>
                    </a:moveTo>
                    <a:cubicBezTo>
                      <a:pt x="1391" y="71571"/>
                      <a:pt x="80197" y="73485"/>
                      <a:pt x="79000" y="33452"/>
                    </a:cubicBezTo>
                    <a:cubicBezTo>
                      <a:pt x="77804" y="-6581"/>
                      <a:pt x="587" y="-15867"/>
                      <a:pt x="0" y="334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7F7F7F"/>
                  </a:gs>
                </a:gsLst>
                <a:lin ang="189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23" name=""/>
              <p:cNvSpPr/>
              <p:nvPr/>
            </p:nvSpPr>
            <p:spPr>
              <a:xfrm>
                <a:off x="8402185" y="5918009"/>
                <a:ext cx="75787" cy="63021"/>
              </a:xfrm>
              <a:custGeom>
                <a:avLst/>
                <a:gdLst/>
                <a:ahLst/>
                <a:cxnLst/>
                <a:pathLst>
                  <a:path w="75787" h="63021">
                    <a:moveTo>
                      <a:pt x="0" y="34357"/>
                    </a:moveTo>
                    <a:cubicBezTo>
                      <a:pt x="-810" y="-8739"/>
                      <a:pt x="76427" y="-14105"/>
                      <a:pt x="76305" y="34357"/>
                    </a:cubicBezTo>
                    <a:cubicBezTo>
                      <a:pt x="76197" y="76712"/>
                      <a:pt x="640" y="68433"/>
                      <a:pt x="0" y="343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2F2F2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27" name=""/>
              <p:cNvSpPr/>
              <p:nvPr/>
            </p:nvSpPr>
            <p:spPr>
              <a:xfrm>
                <a:off x="8442155" y="5692037"/>
                <a:ext cx="48372" cy="19224"/>
              </a:xfrm>
              <a:custGeom>
                <a:avLst/>
                <a:gdLst/>
                <a:ahLst/>
                <a:cxnLst/>
                <a:pathLst>
                  <a:path w="48372" h="19224">
                    <a:moveTo>
                      <a:pt x="16970" y="5257"/>
                    </a:moveTo>
                    <a:lnTo>
                      <a:pt x="16970" y="13928"/>
                    </a:lnTo>
                    <a:lnTo>
                      <a:pt x="20255" y="16630"/>
                    </a:lnTo>
                    <a:lnTo>
                      <a:pt x="26826" y="16630"/>
                    </a:lnTo>
                    <a:lnTo>
                      <a:pt x="29658" y="13928"/>
                    </a:lnTo>
                    <a:lnTo>
                      <a:pt x="29658" y="5257"/>
                    </a:lnTo>
                    <a:lnTo>
                      <a:pt x="26826" y="2441"/>
                    </a:lnTo>
                    <a:lnTo>
                      <a:pt x="20029" y="2441"/>
                    </a:lnTo>
                    <a:lnTo>
                      <a:pt x="16970" y="5257"/>
                    </a:lnTo>
                    <a:close/>
                  </a:path>
                  <a:path w="48372" h="19224">
                    <a:moveTo>
                      <a:pt x="14274" y="3814"/>
                    </a:moveTo>
                    <a:lnTo>
                      <a:pt x="14274" y="15562"/>
                    </a:lnTo>
                    <a:lnTo>
                      <a:pt x="18873" y="19224"/>
                    </a:lnTo>
                    <a:lnTo>
                      <a:pt x="28072" y="19224"/>
                    </a:lnTo>
                    <a:lnTo>
                      <a:pt x="32037" y="15562"/>
                    </a:lnTo>
                    <a:lnTo>
                      <a:pt x="32037" y="3814"/>
                    </a:lnTo>
                    <a:lnTo>
                      <a:pt x="28072" y="0"/>
                    </a:lnTo>
                    <a:lnTo>
                      <a:pt x="18556" y="0"/>
                    </a:lnTo>
                    <a:lnTo>
                      <a:pt x="14274" y="3814"/>
                    </a:lnTo>
                    <a:close/>
                  </a:path>
                  <a:path w="48372" h="19224">
                    <a:moveTo>
                      <a:pt x="46628" y="2746"/>
                    </a:moveTo>
                    <a:lnTo>
                      <a:pt x="46469" y="153"/>
                    </a:lnTo>
                    <a:lnTo>
                      <a:pt x="37746" y="153"/>
                    </a:lnTo>
                    <a:lnTo>
                      <a:pt x="34099" y="3662"/>
                    </a:lnTo>
                    <a:lnTo>
                      <a:pt x="34099" y="7324"/>
                    </a:lnTo>
                    <a:lnTo>
                      <a:pt x="37905" y="10985"/>
                    </a:lnTo>
                    <a:lnTo>
                      <a:pt x="43932" y="10985"/>
                    </a:lnTo>
                    <a:lnTo>
                      <a:pt x="45835" y="12816"/>
                    </a:lnTo>
                    <a:lnTo>
                      <a:pt x="45835" y="14876"/>
                    </a:lnTo>
                    <a:lnTo>
                      <a:pt x="43456" y="16630"/>
                    </a:lnTo>
                    <a:lnTo>
                      <a:pt x="36002" y="16630"/>
                    </a:lnTo>
                    <a:lnTo>
                      <a:pt x="36002" y="19224"/>
                    </a:lnTo>
                    <a:lnTo>
                      <a:pt x="45042" y="19224"/>
                    </a:lnTo>
                    <a:lnTo>
                      <a:pt x="48372" y="16020"/>
                    </a:lnTo>
                    <a:lnTo>
                      <a:pt x="48372" y="11748"/>
                    </a:lnTo>
                    <a:lnTo>
                      <a:pt x="44725" y="8620"/>
                    </a:lnTo>
                    <a:lnTo>
                      <a:pt x="39015" y="8620"/>
                    </a:lnTo>
                    <a:lnTo>
                      <a:pt x="36477" y="5798"/>
                    </a:lnTo>
                    <a:lnTo>
                      <a:pt x="38381" y="2746"/>
                    </a:lnTo>
                    <a:lnTo>
                      <a:pt x="46628" y="2746"/>
                    </a:lnTo>
                    <a:close/>
                  </a:path>
                  <a:path w="48372" h="19224">
                    <a:moveTo>
                      <a:pt x="11736" y="305"/>
                    </a:moveTo>
                    <a:lnTo>
                      <a:pt x="3489" y="305"/>
                    </a:lnTo>
                    <a:lnTo>
                      <a:pt x="0" y="3662"/>
                    </a:lnTo>
                    <a:lnTo>
                      <a:pt x="0" y="14799"/>
                    </a:lnTo>
                    <a:lnTo>
                      <a:pt x="4599" y="19224"/>
                    </a:lnTo>
                    <a:lnTo>
                      <a:pt x="11419" y="19224"/>
                    </a:lnTo>
                    <a:lnTo>
                      <a:pt x="11419" y="16478"/>
                    </a:lnTo>
                    <a:lnTo>
                      <a:pt x="5075" y="16478"/>
                    </a:lnTo>
                    <a:lnTo>
                      <a:pt x="2538" y="14037"/>
                    </a:lnTo>
                    <a:lnTo>
                      <a:pt x="2538" y="11443"/>
                    </a:lnTo>
                    <a:lnTo>
                      <a:pt x="10388" y="11443"/>
                    </a:lnTo>
                    <a:lnTo>
                      <a:pt x="10388" y="8239"/>
                    </a:lnTo>
                    <a:lnTo>
                      <a:pt x="2696" y="8239"/>
                    </a:lnTo>
                    <a:lnTo>
                      <a:pt x="2538" y="5187"/>
                    </a:lnTo>
                    <a:lnTo>
                      <a:pt x="4917" y="2899"/>
                    </a:lnTo>
                    <a:lnTo>
                      <a:pt x="11895" y="2899"/>
                    </a:lnTo>
                    <a:lnTo>
                      <a:pt x="11736" y="305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728" name=""/>
              <p:cNvSpPr/>
              <p:nvPr/>
            </p:nvSpPr>
            <p:spPr>
              <a:xfrm>
                <a:off x="8072504" y="5572815"/>
                <a:ext cx="290856" cy="16257"/>
              </a:xfrm>
              <a:custGeom>
                <a:avLst/>
                <a:gdLst/>
                <a:ahLst/>
                <a:cxnLst/>
                <a:pathLst>
                  <a:path w="290856" h="16257">
                    <a:moveTo>
                      <a:pt x="0" y="14249"/>
                    </a:moveTo>
                    <a:lnTo>
                      <a:pt x="4713" y="1295"/>
                    </a:lnTo>
                    <a:lnTo>
                      <a:pt x="285470" y="0"/>
                    </a:lnTo>
                    <a:lnTo>
                      <a:pt x="290856" y="12954"/>
                    </a:lnTo>
                    <a:lnTo>
                      <a:pt x="0" y="14249"/>
                    </a:lnTo>
                    <a:close/>
                  </a:path>
                </a:pathLst>
              </a:custGeom>
              <a:solidFill>
                <a:srgbClr val="EEECE1"/>
              </a:solidFill>
              <a:ln w="8580" cap="flat">
                <a:noFill/>
                <a:miter lim="800000"/>
              </a:ln>
            </p:spPr>
          </p:sp>
          <p:sp>
            <p:nvSpPr>
              <p:cNvPr id="15883" name=""/>
              <p:cNvSpPr/>
              <p:nvPr/>
            </p:nvSpPr>
            <p:spPr>
              <a:xfrm>
                <a:off x="7722749" y="5563691"/>
                <a:ext cx="212346" cy="198604"/>
              </a:xfrm>
              <a:custGeom>
                <a:avLst/>
                <a:gdLst/>
                <a:ahLst/>
                <a:cxnLst/>
                <a:pathLst>
                  <a:path w="212346" h="198604">
                    <a:moveTo>
                      <a:pt x="0" y="198604"/>
                    </a:moveTo>
                    <a:cubicBezTo>
                      <a:pt x="0" y="198604"/>
                      <a:pt x="4981" y="64803"/>
                      <a:pt x="12784" y="55114"/>
                    </a:cubicBezTo>
                    <a:cubicBezTo>
                      <a:pt x="20586" y="45425"/>
                      <a:pt x="54524" y="16625"/>
                      <a:pt x="74052" y="10423"/>
                    </a:cubicBezTo>
                    <a:cubicBezTo>
                      <a:pt x="93580" y="4221"/>
                      <a:pt x="123875" y="-1940"/>
                      <a:pt x="147103" y="516"/>
                    </a:cubicBezTo>
                    <a:cubicBezTo>
                      <a:pt x="170330" y="2972"/>
                      <a:pt x="189183" y="8156"/>
                      <a:pt x="189183" y="8156"/>
                    </a:cubicBezTo>
                    <a:lnTo>
                      <a:pt x="198945" y="13986"/>
                    </a:lnTo>
                    <a:lnTo>
                      <a:pt x="209043" y="20139"/>
                    </a:lnTo>
                    <a:lnTo>
                      <a:pt x="212073" y="31150"/>
                    </a:lnTo>
                    <a:lnTo>
                      <a:pt x="211199" y="72084"/>
                    </a:lnTo>
                    <a:lnTo>
                      <a:pt x="81930" y="86592"/>
                    </a:lnTo>
                    <a:lnTo>
                      <a:pt x="0" y="198604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EAEAEA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87" name=""/>
              <p:cNvSpPr/>
              <p:nvPr/>
            </p:nvSpPr>
            <p:spPr>
              <a:xfrm>
                <a:off x="7798634" y="5570973"/>
                <a:ext cx="105167" cy="57260"/>
              </a:xfrm>
              <a:custGeom>
                <a:avLst/>
                <a:gdLst/>
                <a:ahLst/>
                <a:cxnLst/>
                <a:pathLst>
                  <a:path w="105167" h="57260">
                    <a:moveTo>
                      <a:pt x="8598" y="57260"/>
                    </a:moveTo>
                    <a:cubicBezTo>
                      <a:pt x="8598" y="57260"/>
                      <a:pt x="31335" y="53462"/>
                      <a:pt x="53371" y="48800"/>
                    </a:cubicBezTo>
                    <a:cubicBezTo>
                      <a:pt x="75406" y="44138"/>
                      <a:pt x="98817" y="36170"/>
                      <a:pt x="98817" y="36170"/>
                    </a:cubicBezTo>
                    <a:cubicBezTo>
                      <a:pt x="98817" y="36170"/>
                      <a:pt x="117400" y="12131"/>
                      <a:pt x="91074" y="5404"/>
                    </a:cubicBezTo>
                    <a:cubicBezTo>
                      <a:pt x="64747" y="-1322"/>
                      <a:pt x="46974" y="223"/>
                      <a:pt x="46974" y="223"/>
                    </a:cubicBezTo>
                    <a:lnTo>
                      <a:pt x="22737" y="6052"/>
                    </a:lnTo>
                    <a:cubicBezTo>
                      <a:pt x="22737" y="6052"/>
                      <a:pt x="8751" y="11473"/>
                      <a:pt x="855" y="32931"/>
                    </a:cubicBezTo>
                    <a:cubicBezTo>
                      <a:pt x="-7040" y="54390"/>
                      <a:pt x="36202" y="41028"/>
                      <a:pt x="36202" y="41028"/>
                    </a:cubicBezTo>
                    <a:lnTo>
                      <a:pt x="8598" y="5726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731" name=""/>
              <p:cNvSpPr/>
              <p:nvPr/>
            </p:nvSpPr>
            <p:spPr>
              <a:xfrm>
                <a:off x="7808910" y="5561782"/>
                <a:ext cx="51880" cy="11643"/>
              </a:xfrm>
              <a:custGeom>
                <a:avLst/>
                <a:gdLst/>
                <a:ahLst/>
                <a:cxnLst/>
                <a:pathLst>
                  <a:path w="51880" h="11643">
                    <a:moveTo>
                      <a:pt x="0" y="11358"/>
                    </a:moveTo>
                    <a:cubicBezTo>
                      <a:pt x="0" y="11358"/>
                      <a:pt x="4211" y="6291"/>
                      <a:pt x="9434" y="6500"/>
                    </a:cubicBezTo>
                    <a:cubicBezTo>
                      <a:pt x="15260" y="-836"/>
                      <a:pt x="20206" y="3261"/>
                      <a:pt x="20206" y="3261"/>
                    </a:cubicBezTo>
                    <a:cubicBezTo>
                      <a:pt x="20206" y="3261"/>
                      <a:pt x="25933" y="-1481"/>
                      <a:pt x="32662" y="2614"/>
                    </a:cubicBezTo>
                    <a:cubicBezTo>
                      <a:pt x="41803" y="-3158"/>
                      <a:pt x="42088" y="2614"/>
                      <a:pt x="42088" y="2614"/>
                    </a:cubicBezTo>
                    <a:cubicBezTo>
                      <a:pt x="42088" y="2614"/>
                      <a:pt x="51038" y="1203"/>
                      <a:pt x="51880" y="7148"/>
                    </a:cubicBezTo>
                    <a:cubicBezTo>
                      <a:pt x="27928" y="3807"/>
                      <a:pt x="0" y="11358"/>
                      <a:pt x="0" y="11358"/>
                    </a:cubicBez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733" name=""/>
              <p:cNvSpPr/>
              <p:nvPr/>
            </p:nvSpPr>
            <p:spPr>
              <a:xfrm>
                <a:off x="7799003" y="5573386"/>
                <a:ext cx="87246" cy="41857"/>
              </a:xfrm>
              <a:custGeom>
                <a:avLst/>
                <a:gdLst/>
                <a:ahLst/>
                <a:cxnLst/>
                <a:pathLst>
                  <a:path w="87246" h="41857">
                    <a:moveTo>
                      <a:pt x="377" y="31167"/>
                    </a:moveTo>
                    <a:cubicBezTo>
                      <a:pt x="2848" y="16578"/>
                      <a:pt x="13512" y="8853"/>
                      <a:pt x="19341" y="7202"/>
                    </a:cubicBezTo>
                    <a:cubicBezTo>
                      <a:pt x="25169" y="5551"/>
                      <a:pt x="38866" y="1049"/>
                      <a:pt x="38866" y="1049"/>
                    </a:cubicBezTo>
                    <a:cubicBezTo>
                      <a:pt x="38866" y="1049"/>
                      <a:pt x="55471" y="-1645"/>
                      <a:pt x="64450" y="1373"/>
                    </a:cubicBezTo>
                    <a:cubicBezTo>
                      <a:pt x="73430" y="4391"/>
                      <a:pt x="80926" y="6894"/>
                      <a:pt x="85286" y="11736"/>
                    </a:cubicBezTo>
                    <a:cubicBezTo>
                      <a:pt x="89718" y="16578"/>
                      <a:pt x="85286" y="27281"/>
                      <a:pt x="85286" y="27281"/>
                    </a:cubicBezTo>
                    <a:cubicBezTo>
                      <a:pt x="85286" y="27281"/>
                      <a:pt x="81605" y="33554"/>
                      <a:pt x="71183" y="36673"/>
                    </a:cubicBezTo>
                    <a:cubicBezTo>
                      <a:pt x="60761" y="39791"/>
                      <a:pt x="35163" y="38616"/>
                      <a:pt x="35163" y="38616"/>
                    </a:cubicBezTo>
                    <a:lnTo>
                      <a:pt x="15974" y="41206"/>
                    </a:lnTo>
                    <a:cubicBezTo>
                      <a:pt x="15974" y="41206"/>
                      <a:pt x="-1942" y="45756"/>
                      <a:pt x="377" y="311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A5A5A5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93" name=""/>
              <p:cNvSpPr/>
              <p:nvPr/>
            </p:nvSpPr>
            <p:spPr>
              <a:xfrm>
                <a:off x="7821036" y="5578892"/>
                <a:ext cx="59722" cy="33515"/>
              </a:xfrm>
              <a:custGeom>
                <a:avLst/>
                <a:gdLst/>
                <a:ahLst/>
                <a:cxnLst/>
                <a:pathLst>
                  <a:path w="59722" h="33515">
                    <a:moveTo>
                      <a:pt x="0" y="16753"/>
                    </a:moveTo>
                    <a:cubicBezTo>
                      <a:pt x="-1089" y="-5760"/>
                      <a:pt x="60606" y="-5420"/>
                      <a:pt x="59921" y="16753"/>
                    </a:cubicBezTo>
                    <a:cubicBezTo>
                      <a:pt x="59236" y="38926"/>
                      <a:pt x="1089" y="39267"/>
                      <a:pt x="0" y="167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A5A5A5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97" name=""/>
              <p:cNvSpPr/>
              <p:nvPr/>
            </p:nvSpPr>
            <p:spPr>
              <a:xfrm>
                <a:off x="7823394" y="5581276"/>
                <a:ext cx="54896" cy="27857"/>
              </a:xfrm>
              <a:custGeom>
                <a:avLst/>
                <a:gdLst/>
                <a:ahLst/>
                <a:cxnLst/>
                <a:pathLst>
                  <a:path w="54896" h="27857">
                    <a:moveTo>
                      <a:pt x="0" y="13884"/>
                    </a:moveTo>
                    <a:cubicBezTo>
                      <a:pt x="-430" y="-5242"/>
                      <a:pt x="54071" y="-4132"/>
                      <a:pt x="54896" y="13884"/>
                    </a:cubicBezTo>
                    <a:cubicBezTo>
                      <a:pt x="55672" y="31900"/>
                      <a:pt x="431" y="33010"/>
                      <a:pt x="0" y="138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736" name=""/>
              <p:cNvSpPr/>
              <p:nvPr/>
            </p:nvSpPr>
            <p:spPr>
              <a:xfrm>
                <a:off x="7827432" y="5581352"/>
                <a:ext cx="45244" cy="9938"/>
              </a:xfrm>
              <a:custGeom>
                <a:avLst/>
                <a:gdLst/>
                <a:ahLst/>
                <a:cxnLst/>
                <a:pathLst>
                  <a:path w="45244" h="9938">
                    <a:moveTo>
                      <a:pt x="0" y="9924"/>
                    </a:moveTo>
                    <a:cubicBezTo>
                      <a:pt x="0" y="9924"/>
                      <a:pt x="23283" y="-2414"/>
                      <a:pt x="45446" y="8953"/>
                    </a:cubicBezTo>
                    <a:cubicBezTo>
                      <a:pt x="18178" y="-11699"/>
                      <a:pt x="0" y="9924"/>
                      <a:pt x="0" y="9924"/>
                    </a:cubicBez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5901" name=""/>
              <p:cNvSpPr/>
              <p:nvPr/>
            </p:nvSpPr>
            <p:spPr>
              <a:xfrm>
                <a:off x="7766635" y="5603168"/>
                <a:ext cx="152623" cy="57453"/>
              </a:xfrm>
              <a:custGeom>
                <a:avLst/>
                <a:gdLst/>
                <a:ahLst/>
                <a:cxnLst/>
                <a:pathLst>
                  <a:path w="152623" h="57453">
                    <a:moveTo>
                      <a:pt x="0" y="57219"/>
                    </a:moveTo>
                    <a:cubicBezTo>
                      <a:pt x="0" y="57219"/>
                      <a:pt x="21421" y="30910"/>
                      <a:pt x="37367" y="27425"/>
                    </a:cubicBezTo>
                    <a:cubicBezTo>
                      <a:pt x="53313" y="23940"/>
                      <a:pt x="61877" y="22707"/>
                      <a:pt x="86852" y="18681"/>
                    </a:cubicBezTo>
                    <a:cubicBezTo>
                      <a:pt x="111828" y="14654"/>
                      <a:pt x="127586" y="5727"/>
                      <a:pt x="127586" y="5727"/>
                    </a:cubicBezTo>
                    <a:lnTo>
                      <a:pt x="139031" y="-103"/>
                    </a:lnTo>
                    <a:lnTo>
                      <a:pt x="146773" y="1840"/>
                    </a:lnTo>
                    <a:lnTo>
                      <a:pt x="152623" y="30663"/>
                    </a:lnTo>
                    <a:cubicBezTo>
                      <a:pt x="152623" y="30663"/>
                      <a:pt x="108812" y="20458"/>
                      <a:pt x="39723" y="39407"/>
                    </a:cubicBezTo>
                    <a:cubicBezTo>
                      <a:pt x="14620" y="46293"/>
                      <a:pt x="0" y="57219"/>
                      <a:pt x="0" y="572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50000">
                    <a:srgbClr val="F2F2F2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05" name=""/>
              <p:cNvSpPr/>
              <p:nvPr/>
            </p:nvSpPr>
            <p:spPr>
              <a:xfrm>
                <a:off x="7915483" y="5578201"/>
                <a:ext cx="16966" cy="23540"/>
              </a:xfrm>
              <a:custGeom>
                <a:avLst/>
                <a:gdLst/>
                <a:ahLst/>
                <a:cxnLst/>
                <a:pathLst>
                  <a:path w="16966" h="23540">
                    <a:moveTo>
                      <a:pt x="7558" y="109"/>
                    </a:moveTo>
                    <a:cubicBezTo>
                      <a:pt x="-4441" y="4799"/>
                      <a:pt x="1498" y="23437"/>
                      <a:pt x="1498" y="23437"/>
                    </a:cubicBezTo>
                    <a:lnTo>
                      <a:pt x="16984" y="9512"/>
                    </a:lnTo>
                    <a:cubicBezTo>
                      <a:pt x="16984" y="9512"/>
                      <a:pt x="14863" y="-2165"/>
                      <a:pt x="7558" y="109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908" name=""/>
              <p:cNvSpPr/>
              <p:nvPr/>
            </p:nvSpPr>
            <p:spPr>
              <a:xfrm>
                <a:off x="7921559" y="5587892"/>
                <a:ext cx="11361" cy="33273"/>
              </a:xfrm>
              <a:custGeom>
                <a:avLst/>
                <a:gdLst/>
                <a:ahLst/>
                <a:cxnLst/>
                <a:pathLst>
                  <a:path w="11361" h="33273">
                    <a:moveTo>
                      <a:pt x="2149" y="33177"/>
                    </a:moveTo>
                    <a:cubicBezTo>
                      <a:pt x="2149" y="33177"/>
                      <a:pt x="-6499" y="13746"/>
                      <a:pt x="10564" y="145"/>
                    </a:cubicBezTo>
                    <a:cubicBezTo>
                      <a:pt x="13609" y="18708"/>
                      <a:pt x="2149" y="33177"/>
                      <a:pt x="2149" y="33177"/>
                    </a:cubicBez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5911" name=""/>
              <p:cNvSpPr/>
              <p:nvPr/>
            </p:nvSpPr>
            <p:spPr>
              <a:xfrm>
                <a:off x="7722300" y="5632163"/>
                <a:ext cx="217286" cy="389480"/>
              </a:xfrm>
              <a:custGeom>
                <a:avLst/>
                <a:gdLst/>
                <a:ahLst/>
                <a:cxnLst/>
                <a:pathLst>
                  <a:path w="217286" h="389480">
                    <a:moveTo>
                      <a:pt x="10204" y="371377"/>
                    </a:moveTo>
                    <a:lnTo>
                      <a:pt x="0" y="132376"/>
                    </a:lnTo>
                    <a:lnTo>
                      <a:pt x="28382" y="49471"/>
                    </a:lnTo>
                    <a:cubicBezTo>
                      <a:pt x="28382" y="49471"/>
                      <a:pt x="49667" y="16240"/>
                      <a:pt x="77278" y="10816"/>
                    </a:cubicBezTo>
                    <a:cubicBezTo>
                      <a:pt x="104890" y="5392"/>
                      <a:pt x="137454" y="0"/>
                      <a:pt x="137454" y="0"/>
                    </a:cubicBezTo>
                    <a:lnTo>
                      <a:pt x="204966" y="472"/>
                    </a:lnTo>
                    <a:cubicBezTo>
                      <a:pt x="204966" y="472"/>
                      <a:pt x="227351" y="10615"/>
                      <a:pt x="211513" y="38460"/>
                    </a:cubicBezTo>
                    <a:cubicBezTo>
                      <a:pt x="205634" y="57042"/>
                      <a:pt x="198048" y="74731"/>
                      <a:pt x="198048" y="74731"/>
                    </a:cubicBezTo>
                    <a:lnTo>
                      <a:pt x="198048" y="362957"/>
                    </a:lnTo>
                    <a:cubicBezTo>
                      <a:pt x="198048" y="362957"/>
                      <a:pt x="198998" y="383193"/>
                      <a:pt x="183459" y="384765"/>
                    </a:cubicBezTo>
                    <a:cubicBezTo>
                      <a:pt x="161596" y="392475"/>
                      <a:pt x="29339" y="389480"/>
                      <a:pt x="22172" y="384765"/>
                    </a:cubicBezTo>
                    <a:cubicBezTo>
                      <a:pt x="15005" y="380292"/>
                      <a:pt x="10204" y="371377"/>
                      <a:pt x="10204" y="371377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7F7F7F"/>
                  </a:gs>
                  <a:gs pos="100000">
                    <a:srgbClr val="00000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15" name=""/>
              <p:cNvSpPr/>
              <p:nvPr/>
            </p:nvSpPr>
            <p:spPr>
              <a:xfrm>
                <a:off x="7807643" y="5714162"/>
                <a:ext cx="43970" cy="43268"/>
              </a:xfrm>
              <a:custGeom>
                <a:avLst/>
                <a:gdLst/>
                <a:ahLst/>
                <a:cxnLst/>
                <a:pathLst>
                  <a:path w="43970" h="43268">
                    <a:moveTo>
                      <a:pt x="0" y="21262"/>
                    </a:moveTo>
                    <a:cubicBezTo>
                      <a:pt x="981" y="-8003"/>
                      <a:pt x="43879" y="-5940"/>
                      <a:pt x="44354" y="21262"/>
                    </a:cubicBezTo>
                    <a:cubicBezTo>
                      <a:pt x="43879" y="50804"/>
                      <a:pt x="-981" y="50528"/>
                      <a:pt x="0" y="212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000000"/>
                  </a:gs>
                  <a:gs pos="100000">
                    <a:srgbClr val="00000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42" name=""/>
              <p:cNvSpPr/>
              <p:nvPr/>
            </p:nvSpPr>
            <p:spPr>
              <a:xfrm>
                <a:off x="7810997" y="5718367"/>
                <a:ext cx="37536" cy="34820"/>
              </a:xfrm>
              <a:custGeom>
                <a:avLst/>
                <a:gdLst/>
                <a:ahLst/>
                <a:cxnLst/>
                <a:pathLst>
                  <a:path w="37536" h="34820">
                    <a:moveTo>
                      <a:pt x="0" y="17708"/>
                    </a:moveTo>
                    <a:cubicBezTo>
                      <a:pt x="-1306" y="-4985"/>
                      <a:pt x="37302" y="-7049"/>
                      <a:pt x="37634" y="17708"/>
                    </a:cubicBezTo>
                    <a:cubicBezTo>
                      <a:pt x="37302" y="40410"/>
                      <a:pt x="1307" y="40402"/>
                      <a:pt x="0" y="1770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95959"/>
                  </a:gs>
                  <a:gs pos="0">
                    <a:srgbClr val="D8D8D8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5921" name=""/>
              <p:cNvSpPr/>
              <p:nvPr/>
            </p:nvSpPr>
            <p:spPr>
              <a:xfrm>
                <a:off x="7723235" y="5663061"/>
                <a:ext cx="56103" cy="356907"/>
              </a:xfrm>
              <a:custGeom>
                <a:avLst/>
                <a:gdLst/>
                <a:ahLst/>
                <a:cxnLst/>
                <a:pathLst>
                  <a:path w="56103" h="356907">
                    <a:moveTo>
                      <a:pt x="42481" y="0"/>
                    </a:moveTo>
                    <a:cubicBezTo>
                      <a:pt x="42481" y="0"/>
                      <a:pt x="49659" y="15693"/>
                      <a:pt x="41583" y="23317"/>
                    </a:cubicBezTo>
                    <a:cubicBezTo>
                      <a:pt x="21306" y="46451"/>
                      <a:pt x="20887" y="75049"/>
                      <a:pt x="24414" y="86575"/>
                    </a:cubicBezTo>
                    <a:cubicBezTo>
                      <a:pt x="27942" y="102164"/>
                      <a:pt x="55946" y="104495"/>
                      <a:pt x="55946" y="104495"/>
                    </a:cubicBezTo>
                    <a:lnTo>
                      <a:pt x="56395" y="356907"/>
                    </a:lnTo>
                    <a:cubicBezTo>
                      <a:pt x="56395" y="356907"/>
                      <a:pt x="30218" y="355856"/>
                      <a:pt x="20936" y="354073"/>
                    </a:cubicBezTo>
                    <a:cubicBezTo>
                      <a:pt x="11654" y="352290"/>
                      <a:pt x="9266" y="341118"/>
                      <a:pt x="9266" y="341118"/>
                    </a:cubicBezTo>
                    <a:lnTo>
                      <a:pt x="289" y="100177"/>
                    </a:lnTo>
                    <a:cubicBezTo>
                      <a:pt x="289" y="100177"/>
                      <a:pt x="14427" y="45337"/>
                      <a:pt x="20936" y="31953"/>
                    </a:cubicBezTo>
                    <a:cubicBezTo>
                      <a:pt x="27445" y="18568"/>
                      <a:pt x="42481" y="0"/>
                      <a:pt x="4248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3F3F3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44" name=""/>
              <p:cNvSpPr/>
              <p:nvPr/>
            </p:nvSpPr>
            <p:spPr>
              <a:xfrm>
                <a:off x="7779178" y="5764103"/>
                <a:ext cx="105704" cy="16959"/>
              </a:xfrm>
              <a:custGeom>
                <a:avLst/>
                <a:gdLst/>
                <a:ahLst/>
                <a:cxnLst/>
                <a:pathLst>
                  <a:path w="105704" h="16959">
                    <a:moveTo>
                      <a:pt x="0" y="0"/>
                    </a:moveTo>
                    <a:lnTo>
                      <a:pt x="0" y="16408"/>
                    </a:lnTo>
                    <a:cubicBezTo>
                      <a:pt x="0" y="16408"/>
                      <a:pt x="91373" y="17507"/>
                      <a:pt x="100623" y="16408"/>
                    </a:cubicBezTo>
                    <a:cubicBezTo>
                      <a:pt x="109875" y="15309"/>
                      <a:pt x="103583" y="1367"/>
                      <a:pt x="103583" y="1367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00000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27" name=""/>
              <p:cNvSpPr/>
              <p:nvPr/>
            </p:nvSpPr>
            <p:spPr>
              <a:xfrm>
                <a:off x="7911142" y="5635416"/>
                <a:ext cx="29710" cy="377512"/>
              </a:xfrm>
              <a:custGeom>
                <a:avLst/>
                <a:gdLst/>
                <a:ahLst/>
                <a:cxnLst/>
                <a:pathLst>
                  <a:path w="29710" h="377512">
                    <a:moveTo>
                      <a:pt x="0" y="0"/>
                    </a:moveTo>
                    <a:cubicBezTo>
                      <a:pt x="0" y="0"/>
                      <a:pt x="22418" y="6004"/>
                      <a:pt x="21544" y="20738"/>
                    </a:cubicBezTo>
                    <a:cubicBezTo>
                      <a:pt x="20997" y="29977"/>
                      <a:pt x="103" y="52372"/>
                      <a:pt x="0" y="64782"/>
                    </a:cubicBezTo>
                    <a:cubicBezTo>
                      <a:pt x="-104" y="77192"/>
                      <a:pt x="897" y="377512"/>
                      <a:pt x="897" y="377512"/>
                    </a:cubicBezTo>
                    <a:lnTo>
                      <a:pt x="7181" y="361861"/>
                    </a:lnTo>
                    <a:lnTo>
                      <a:pt x="8977" y="64782"/>
                    </a:lnTo>
                    <a:cubicBezTo>
                      <a:pt x="8977" y="64782"/>
                      <a:pt x="25382" y="34644"/>
                      <a:pt x="28726" y="24193"/>
                    </a:cubicBezTo>
                    <a:cubicBezTo>
                      <a:pt x="32070" y="13742"/>
                      <a:pt x="25135" y="7784"/>
                      <a:pt x="25135" y="77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3B38"/>
              </a:solidFill>
              <a:ln w="8580" cap="flat">
                <a:noFill/>
                <a:miter lim="800000"/>
              </a:ln>
            </p:spPr>
          </p:sp>
          <p:sp>
            <p:nvSpPr>
              <p:cNvPr id="10746" name=""/>
              <p:cNvSpPr/>
              <p:nvPr/>
            </p:nvSpPr>
            <p:spPr>
              <a:xfrm>
                <a:off x="7922896" y="5553386"/>
                <a:ext cx="128493" cy="20892"/>
              </a:xfrm>
              <a:custGeom>
                <a:avLst/>
                <a:gdLst/>
                <a:ahLst/>
                <a:cxnLst/>
                <a:pathLst>
                  <a:path w="128493" h="20892">
                    <a:moveTo>
                      <a:pt x="141" y="15545"/>
                    </a:moveTo>
                    <a:cubicBezTo>
                      <a:pt x="141" y="15545"/>
                      <a:pt x="-393" y="4660"/>
                      <a:pt x="6537" y="1943"/>
                    </a:cubicBezTo>
                    <a:cubicBezTo>
                      <a:pt x="8656" y="6401"/>
                      <a:pt x="141" y="15545"/>
                      <a:pt x="141" y="15545"/>
                    </a:cubicBezTo>
                    <a:close/>
                  </a:path>
                  <a:path w="128493" h="20892">
                    <a:moveTo>
                      <a:pt x="7547" y="20726"/>
                    </a:moveTo>
                    <a:cubicBezTo>
                      <a:pt x="7547" y="20726"/>
                      <a:pt x="5037" y="8722"/>
                      <a:pt x="12933" y="1943"/>
                    </a:cubicBezTo>
                    <a:cubicBezTo>
                      <a:pt x="15895" y="9303"/>
                      <a:pt x="7547" y="20726"/>
                      <a:pt x="7547" y="20726"/>
                    </a:cubicBezTo>
                    <a:close/>
                  </a:path>
                  <a:path w="128493" h="20892">
                    <a:moveTo>
                      <a:pt x="18993" y="1943"/>
                    </a:moveTo>
                    <a:cubicBezTo>
                      <a:pt x="21928" y="8142"/>
                      <a:pt x="16973" y="20726"/>
                      <a:pt x="16973" y="20726"/>
                    </a:cubicBezTo>
                    <a:cubicBezTo>
                      <a:pt x="16973" y="20726"/>
                      <a:pt x="13482" y="10463"/>
                      <a:pt x="18993" y="1943"/>
                    </a:cubicBezTo>
                    <a:close/>
                  </a:path>
                  <a:path w="128493" h="20892">
                    <a:moveTo>
                      <a:pt x="27072" y="20402"/>
                    </a:moveTo>
                    <a:cubicBezTo>
                      <a:pt x="27072" y="20402"/>
                      <a:pt x="22531" y="11044"/>
                      <a:pt x="28419" y="2591"/>
                    </a:cubicBezTo>
                    <a:cubicBezTo>
                      <a:pt x="32183" y="10463"/>
                      <a:pt x="27072" y="20402"/>
                      <a:pt x="27072" y="20402"/>
                    </a:cubicBezTo>
                    <a:close/>
                  </a:path>
                  <a:path w="128493" h="20892">
                    <a:moveTo>
                      <a:pt x="36498" y="2591"/>
                    </a:moveTo>
                    <a:lnTo>
                      <a:pt x="40874" y="2591"/>
                    </a:lnTo>
                    <a:lnTo>
                      <a:pt x="43231" y="19755"/>
                    </a:lnTo>
                    <a:lnTo>
                      <a:pt x="34815" y="20402"/>
                    </a:lnTo>
                    <a:lnTo>
                      <a:pt x="36498" y="2591"/>
                    </a:lnTo>
                    <a:close/>
                  </a:path>
                  <a:path w="128493" h="20892">
                    <a:moveTo>
                      <a:pt x="48954" y="2267"/>
                    </a:moveTo>
                    <a:lnTo>
                      <a:pt x="56360" y="2591"/>
                    </a:lnTo>
                    <a:lnTo>
                      <a:pt x="59389" y="19755"/>
                    </a:lnTo>
                    <a:lnTo>
                      <a:pt x="45587" y="19755"/>
                    </a:lnTo>
                    <a:lnTo>
                      <a:pt x="48954" y="2267"/>
                    </a:lnTo>
                    <a:close/>
                  </a:path>
                  <a:path w="128493" h="20892">
                    <a:moveTo>
                      <a:pt x="61409" y="1943"/>
                    </a:moveTo>
                    <a:lnTo>
                      <a:pt x="69152" y="2591"/>
                    </a:lnTo>
                    <a:lnTo>
                      <a:pt x="72182" y="19431"/>
                    </a:lnTo>
                    <a:lnTo>
                      <a:pt x="60063" y="20079"/>
                    </a:lnTo>
                    <a:lnTo>
                      <a:pt x="61409" y="1943"/>
                    </a:lnTo>
                    <a:close/>
                  </a:path>
                  <a:path w="128493" h="20892">
                    <a:moveTo>
                      <a:pt x="75211" y="2591"/>
                    </a:moveTo>
                    <a:lnTo>
                      <a:pt x="81944" y="2267"/>
                    </a:lnTo>
                    <a:lnTo>
                      <a:pt x="86657" y="16840"/>
                    </a:lnTo>
                    <a:lnTo>
                      <a:pt x="88677" y="1943"/>
                    </a:lnTo>
                    <a:lnTo>
                      <a:pt x="93726" y="971"/>
                    </a:lnTo>
                    <a:lnTo>
                      <a:pt x="97766" y="15868"/>
                    </a:lnTo>
                    <a:lnTo>
                      <a:pt x="100459" y="648"/>
                    </a:lnTo>
                    <a:lnTo>
                      <a:pt x="105172" y="648"/>
                    </a:lnTo>
                    <a:lnTo>
                      <a:pt x="108539" y="11982"/>
                    </a:lnTo>
                    <a:lnTo>
                      <a:pt x="110558" y="648"/>
                    </a:lnTo>
                    <a:lnTo>
                      <a:pt x="115944" y="9391"/>
                    </a:lnTo>
                    <a:lnTo>
                      <a:pt x="117627" y="9068"/>
                    </a:lnTo>
                    <a:lnTo>
                      <a:pt x="117291" y="1943"/>
                    </a:lnTo>
                    <a:lnTo>
                      <a:pt x="122340" y="7772"/>
                    </a:lnTo>
                    <a:lnTo>
                      <a:pt x="124697" y="6801"/>
                    </a:lnTo>
                    <a:lnTo>
                      <a:pt x="122340" y="0"/>
                    </a:lnTo>
                    <a:lnTo>
                      <a:pt x="128736" y="11982"/>
                    </a:lnTo>
                    <a:lnTo>
                      <a:pt x="72518" y="19431"/>
                    </a:lnTo>
                    <a:lnTo>
                      <a:pt x="75211" y="2591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50000">
                    <a:srgbClr val="A5A5A5"/>
                  </a:gs>
                  <a:gs pos="100000">
                    <a:srgbClr val="262626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33" name=""/>
              <p:cNvSpPr/>
              <p:nvPr/>
            </p:nvSpPr>
            <p:spPr>
              <a:xfrm>
                <a:off x="7987008" y="5656157"/>
                <a:ext cx="48864" cy="233296"/>
              </a:xfrm>
              <a:custGeom>
                <a:avLst/>
                <a:gdLst/>
                <a:ahLst/>
                <a:cxnLst/>
                <a:pathLst>
                  <a:path w="48864" h="233296">
                    <a:moveTo>
                      <a:pt x="48918" y="0"/>
                    </a:moveTo>
                    <a:cubicBezTo>
                      <a:pt x="48918" y="0"/>
                      <a:pt x="19945" y="5890"/>
                      <a:pt x="13011" y="20727"/>
                    </a:cubicBezTo>
                    <a:cubicBezTo>
                      <a:pt x="6076" y="35563"/>
                      <a:pt x="-192" y="111741"/>
                      <a:pt x="-275" y="128849"/>
                    </a:cubicBezTo>
                    <a:cubicBezTo>
                      <a:pt x="-359" y="145956"/>
                      <a:pt x="10006" y="184938"/>
                      <a:pt x="15883" y="195173"/>
                    </a:cubicBezTo>
                    <a:cubicBezTo>
                      <a:pt x="21761" y="205408"/>
                      <a:pt x="38146" y="233296"/>
                      <a:pt x="38146" y="233296"/>
                    </a:cubicBezTo>
                    <a:cubicBezTo>
                      <a:pt x="38146" y="233296"/>
                      <a:pt x="21901" y="168163"/>
                      <a:pt x="21988" y="131267"/>
                    </a:cubicBezTo>
                    <a:cubicBezTo>
                      <a:pt x="22074" y="94371"/>
                      <a:pt x="43532" y="32817"/>
                      <a:pt x="43532" y="32817"/>
                    </a:cubicBezTo>
                    <a:lnTo>
                      <a:pt x="48918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62626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36" name=""/>
              <p:cNvSpPr/>
              <p:nvPr/>
            </p:nvSpPr>
            <p:spPr>
              <a:xfrm>
                <a:off x="7972827" y="5681372"/>
                <a:ext cx="129767" cy="297133"/>
              </a:xfrm>
              <a:custGeom>
                <a:avLst/>
                <a:gdLst/>
                <a:ahLst/>
                <a:cxnLst/>
                <a:pathLst>
                  <a:path w="129767" h="297133">
                    <a:moveTo>
                      <a:pt x="130242" y="297133"/>
                    </a:moveTo>
                    <a:cubicBezTo>
                      <a:pt x="72802" y="275497"/>
                      <a:pt x="46301" y="226717"/>
                      <a:pt x="30059" y="206227"/>
                    </a:cubicBezTo>
                    <a:cubicBezTo>
                      <a:pt x="13817" y="185737"/>
                      <a:pt x="973" y="130576"/>
                      <a:pt x="973" y="130576"/>
                    </a:cubicBezTo>
                    <a:lnTo>
                      <a:pt x="0" y="53888"/>
                    </a:lnTo>
                    <a:lnTo>
                      <a:pt x="13900" y="0"/>
                    </a:lnTo>
                    <a:cubicBezTo>
                      <a:pt x="13900" y="0"/>
                      <a:pt x="1076" y="90918"/>
                      <a:pt x="9591" y="133685"/>
                    </a:cubicBezTo>
                    <a:cubicBezTo>
                      <a:pt x="18106" y="176452"/>
                      <a:pt x="45140" y="211409"/>
                      <a:pt x="45140" y="211409"/>
                    </a:cubicBezTo>
                    <a:lnTo>
                      <a:pt x="67762" y="233172"/>
                    </a:lnTo>
                    <a:cubicBezTo>
                      <a:pt x="67762" y="233172"/>
                      <a:pt x="74223" y="261017"/>
                      <a:pt x="130242" y="297133"/>
                    </a:cubicBez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0749" name=""/>
              <p:cNvSpPr/>
              <p:nvPr/>
            </p:nvSpPr>
            <p:spPr>
              <a:xfrm>
                <a:off x="7935999" y="5688409"/>
                <a:ext cx="42252" cy="31474"/>
              </a:xfrm>
              <a:custGeom>
                <a:avLst/>
                <a:gdLst/>
                <a:ahLst/>
                <a:cxnLst/>
                <a:pathLst>
                  <a:path w="42252" h="31474">
                    <a:moveTo>
                      <a:pt x="5487" y="2288"/>
                    </a:moveTo>
                    <a:lnTo>
                      <a:pt x="42113" y="215"/>
                    </a:lnTo>
                    <a:lnTo>
                      <a:pt x="36727" y="31305"/>
                    </a:lnTo>
                    <a:lnTo>
                      <a:pt x="1178" y="30269"/>
                    </a:lnTo>
                    <a:lnTo>
                      <a:pt x="5487" y="228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5940" name="Ellipse"/>
              <p:cNvSpPr/>
              <p:nvPr/>
            </p:nvSpPr>
            <p:spPr>
              <a:xfrm>
                <a:off x="8010847" y="5602330"/>
                <a:ext cx="414812" cy="406389"/>
              </a:xfrm>
              <a:custGeom>
                <a:avLst/>
                <a:gdLst/>
                <a:ahLst/>
                <a:cxnLst/>
                <a:pathLst>
                  <a:path w="414812" h="406389">
                    <a:moveTo>
                      <a:pt x="0" y="203194"/>
                    </a:moveTo>
                    <a:cubicBezTo>
                      <a:pt x="0" y="90973"/>
                      <a:pt x="92859" y="0"/>
                      <a:pt x="207406" y="0"/>
                    </a:cubicBezTo>
                    <a:cubicBezTo>
                      <a:pt x="321953" y="0"/>
                      <a:pt x="414812" y="90973"/>
                      <a:pt x="414812" y="203194"/>
                    </a:cubicBezTo>
                    <a:cubicBezTo>
                      <a:pt x="414812" y="315416"/>
                      <a:pt x="321953" y="406389"/>
                      <a:pt x="207406" y="406389"/>
                    </a:cubicBezTo>
                    <a:cubicBezTo>
                      <a:pt x="92859" y="406389"/>
                      <a:pt x="0" y="315416"/>
                      <a:pt x="0" y="203194"/>
                    </a:cubicBez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750" name=""/>
              <p:cNvSpPr/>
              <p:nvPr/>
            </p:nvSpPr>
            <p:spPr>
              <a:xfrm>
                <a:off x="8026146" y="5587064"/>
                <a:ext cx="52936" cy="134494"/>
              </a:xfrm>
              <a:custGeom>
                <a:avLst/>
                <a:gdLst/>
                <a:ahLst/>
                <a:cxnLst/>
                <a:pathLst>
                  <a:path w="52936" h="134494">
                    <a:moveTo>
                      <a:pt x="-98" y="134639"/>
                    </a:moveTo>
                    <a:cubicBezTo>
                      <a:pt x="9614" y="71380"/>
                      <a:pt x="46358" y="1296"/>
                      <a:pt x="46358" y="1296"/>
                    </a:cubicBezTo>
                    <a:lnTo>
                      <a:pt x="53091" y="0"/>
                    </a:lnTo>
                    <a:cubicBezTo>
                      <a:pt x="53091" y="0"/>
                      <a:pt x="21830" y="55275"/>
                      <a:pt x="-98" y="1346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925" name="Ellipse"/>
              <p:cNvSpPr/>
              <p:nvPr/>
            </p:nvSpPr>
            <p:spPr>
              <a:xfrm>
                <a:off x="8018558" y="5607913"/>
                <a:ext cx="401741" cy="393583"/>
              </a:xfrm>
              <a:custGeom>
                <a:avLst/>
                <a:gdLst/>
                <a:ahLst/>
                <a:cxnLst/>
                <a:pathLst>
                  <a:path w="401741" h="393583">
                    <a:moveTo>
                      <a:pt x="0" y="196792"/>
                    </a:moveTo>
                    <a:cubicBezTo>
                      <a:pt x="0" y="88107"/>
                      <a:pt x="89933" y="0"/>
                      <a:pt x="200870" y="0"/>
                    </a:cubicBezTo>
                    <a:cubicBezTo>
                      <a:pt x="311807" y="0"/>
                      <a:pt x="401741" y="88107"/>
                      <a:pt x="401741" y="196792"/>
                    </a:cubicBezTo>
                    <a:cubicBezTo>
                      <a:pt x="401741" y="305477"/>
                      <a:pt x="311807" y="393583"/>
                      <a:pt x="200870" y="393583"/>
                    </a:cubicBezTo>
                    <a:cubicBezTo>
                      <a:pt x="89933" y="393583"/>
                      <a:pt x="0" y="305477"/>
                      <a:pt x="0" y="196792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5945" name="Ellipse"/>
              <p:cNvSpPr/>
              <p:nvPr/>
            </p:nvSpPr>
            <p:spPr>
              <a:xfrm>
                <a:off x="8029754" y="5624249"/>
                <a:ext cx="378747" cy="371060"/>
              </a:xfrm>
              <a:custGeom>
                <a:avLst/>
                <a:gdLst/>
                <a:ahLst/>
                <a:cxnLst/>
                <a:pathLst>
                  <a:path w="378747" h="371060">
                    <a:moveTo>
                      <a:pt x="0" y="185530"/>
                    </a:moveTo>
                    <a:cubicBezTo>
                      <a:pt x="0" y="83064"/>
                      <a:pt x="84786" y="0"/>
                      <a:pt x="189374" y="0"/>
                    </a:cubicBezTo>
                    <a:cubicBezTo>
                      <a:pt x="293961" y="0"/>
                      <a:pt x="378747" y="83064"/>
                      <a:pt x="378747" y="185530"/>
                    </a:cubicBezTo>
                    <a:cubicBezTo>
                      <a:pt x="378747" y="287996"/>
                      <a:pt x="293961" y="371060"/>
                      <a:pt x="189374" y="371060"/>
                    </a:cubicBezTo>
                    <a:cubicBezTo>
                      <a:pt x="84786" y="371060"/>
                      <a:pt x="0" y="287996"/>
                      <a:pt x="0" y="1855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9" name="Ellipse"/>
              <p:cNvSpPr/>
              <p:nvPr/>
            </p:nvSpPr>
            <p:spPr>
              <a:xfrm>
                <a:off x="8039597" y="5634078"/>
                <a:ext cx="358181" cy="350911"/>
              </a:xfrm>
              <a:custGeom>
                <a:avLst/>
                <a:gdLst/>
                <a:ahLst/>
                <a:cxnLst/>
                <a:pathLst>
                  <a:path w="358181" h="350911">
                    <a:moveTo>
                      <a:pt x="0" y="175456"/>
                    </a:moveTo>
                    <a:cubicBezTo>
                      <a:pt x="0" y="78554"/>
                      <a:pt x="80182" y="0"/>
                      <a:pt x="179091" y="0"/>
                    </a:cubicBezTo>
                    <a:cubicBezTo>
                      <a:pt x="278000" y="0"/>
                      <a:pt x="358181" y="78554"/>
                      <a:pt x="358181" y="175456"/>
                    </a:cubicBezTo>
                    <a:cubicBezTo>
                      <a:pt x="358181" y="272357"/>
                      <a:pt x="278000" y="350911"/>
                      <a:pt x="179091" y="350911"/>
                    </a:cubicBezTo>
                    <a:cubicBezTo>
                      <a:pt x="80182" y="350911"/>
                      <a:pt x="0" y="272357"/>
                      <a:pt x="0" y="175456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0916" name="Ellipse"/>
              <p:cNvSpPr/>
              <p:nvPr/>
            </p:nvSpPr>
            <p:spPr>
              <a:xfrm>
                <a:off x="8046508" y="5640998"/>
                <a:ext cx="342692" cy="335737"/>
              </a:xfrm>
              <a:custGeom>
                <a:avLst/>
                <a:gdLst/>
                <a:ahLst/>
                <a:cxnLst/>
                <a:pathLst>
                  <a:path w="342692" h="335737">
                    <a:moveTo>
                      <a:pt x="0" y="167868"/>
                    </a:moveTo>
                    <a:cubicBezTo>
                      <a:pt x="0" y="75157"/>
                      <a:pt x="76714" y="0"/>
                      <a:pt x="171346" y="0"/>
                    </a:cubicBezTo>
                    <a:cubicBezTo>
                      <a:pt x="265978" y="0"/>
                      <a:pt x="342692" y="75157"/>
                      <a:pt x="342692" y="167868"/>
                    </a:cubicBezTo>
                    <a:cubicBezTo>
                      <a:pt x="342692" y="260580"/>
                      <a:pt x="265978" y="335737"/>
                      <a:pt x="171346" y="335737"/>
                    </a:cubicBezTo>
                    <a:cubicBezTo>
                      <a:pt x="76714" y="335737"/>
                      <a:pt x="0" y="260580"/>
                      <a:pt x="0" y="167868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952" name=""/>
              <p:cNvSpPr/>
              <p:nvPr/>
            </p:nvSpPr>
            <p:spPr>
              <a:xfrm>
                <a:off x="8363562" y="5582727"/>
                <a:ext cx="38608" cy="128964"/>
              </a:xfrm>
              <a:custGeom>
                <a:avLst/>
                <a:gdLst/>
                <a:ahLst/>
                <a:cxnLst/>
                <a:pathLst>
                  <a:path w="38608" h="128964">
                    <a:moveTo>
                      <a:pt x="469" y="452"/>
                    </a:moveTo>
                    <a:cubicBezTo>
                      <a:pt x="30618" y="47087"/>
                      <a:pt x="38172" y="128707"/>
                      <a:pt x="38172" y="128707"/>
                    </a:cubicBezTo>
                    <a:cubicBezTo>
                      <a:pt x="38172" y="128707"/>
                      <a:pt x="19894" y="51214"/>
                      <a:pt x="469" y="452"/>
                    </a:cubicBez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954" name=""/>
              <p:cNvSpPr/>
              <p:nvPr/>
            </p:nvSpPr>
            <p:spPr>
              <a:xfrm>
                <a:off x="8335950" y="5634246"/>
                <a:ext cx="73341" cy="76093"/>
              </a:xfrm>
              <a:custGeom>
                <a:avLst/>
                <a:gdLst/>
                <a:ahLst/>
                <a:cxnLst/>
                <a:pathLst>
                  <a:path w="73341" h="76093">
                    <a:moveTo>
                      <a:pt x="9448" y="521"/>
                    </a:moveTo>
                    <a:lnTo>
                      <a:pt x="73341" y="69376"/>
                    </a:lnTo>
                    <a:lnTo>
                      <a:pt x="68802" y="76093"/>
                    </a:lnTo>
                    <a:lnTo>
                      <a:pt x="0" y="2941"/>
                    </a:lnTo>
                    <a:lnTo>
                      <a:pt x="9448" y="521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956" name=""/>
              <p:cNvSpPr/>
              <p:nvPr/>
            </p:nvSpPr>
            <p:spPr>
              <a:xfrm>
                <a:off x="8098024" y="5471193"/>
                <a:ext cx="241303" cy="85890"/>
              </a:xfrm>
              <a:custGeom>
                <a:avLst/>
                <a:gdLst/>
                <a:ahLst/>
                <a:cxnLst/>
                <a:pathLst>
                  <a:path w="241303" h="85890">
                    <a:moveTo>
                      <a:pt x="4441" y="86079"/>
                    </a:moveTo>
                    <a:lnTo>
                      <a:pt x="0" y="66001"/>
                    </a:lnTo>
                    <a:lnTo>
                      <a:pt x="2421" y="27786"/>
                    </a:lnTo>
                    <a:cubicBezTo>
                      <a:pt x="2421" y="27786"/>
                      <a:pt x="10637" y="13890"/>
                      <a:pt x="23630" y="9651"/>
                    </a:cubicBezTo>
                    <a:cubicBezTo>
                      <a:pt x="36622" y="5412"/>
                      <a:pt x="86918" y="0"/>
                      <a:pt x="86918" y="0"/>
                    </a:cubicBezTo>
                    <a:lnTo>
                      <a:pt x="167711" y="1231"/>
                    </a:lnTo>
                    <a:cubicBezTo>
                      <a:pt x="167711" y="1231"/>
                      <a:pt x="205421" y="4604"/>
                      <a:pt x="219554" y="9651"/>
                    </a:cubicBezTo>
                    <a:cubicBezTo>
                      <a:pt x="233687" y="14697"/>
                      <a:pt x="241303" y="34263"/>
                      <a:pt x="241303" y="34263"/>
                    </a:cubicBezTo>
                    <a:lnTo>
                      <a:pt x="235376" y="85755"/>
                    </a:lnTo>
                    <a:lnTo>
                      <a:pt x="4441" y="86079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0754" name=""/>
              <p:cNvSpPr/>
              <p:nvPr/>
            </p:nvSpPr>
            <p:spPr>
              <a:xfrm>
                <a:off x="8107181" y="5485002"/>
                <a:ext cx="222602" cy="45321"/>
              </a:xfrm>
              <a:custGeom>
                <a:avLst/>
                <a:gdLst/>
                <a:ahLst/>
                <a:cxnLst/>
                <a:pathLst>
                  <a:path w="222602" h="45321">
                    <a:moveTo>
                      <a:pt x="0" y="44417"/>
                    </a:moveTo>
                    <a:lnTo>
                      <a:pt x="2464" y="22827"/>
                    </a:lnTo>
                    <a:cubicBezTo>
                      <a:pt x="2464" y="22827"/>
                      <a:pt x="4159" y="14506"/>
                      <a:pt x="13198" y="11492"/>
                    </a:cubicBezTo>
                    <a:cubicBezTo>
                      <a:pt x="22238" y="8479"/>
                      <a:pt x="33096" y="6303"/>
                      <a:pt x="57528" y="2821"/>
                    </a:cubicBezTo>
                    <a:cubicBezTo>
                      <a:pt x="81960" y="-661"/>
                      <a:pt x="151409" y="-1018"/>
                      <a:pt x="168490" y="2449"/>
                    </a:cubicBezTo>
                    <a:cubicBezTo>
                      <a:pt x="185569" y="5867"/>
                      <a:pt x="200982" y="7245"/>
                      <a:pt x="208207" y="9603"/>
                    </a:cubicBezTo>
                    <a:cubicBezTo>
                      <a:pt x="215430" y="11961"/>
                      <a:pt x="220015" y="21694"/>
                      <a:pt x="220015" y="21694"/>
                    </a:cubicBezTo>
                    <a:lnTo>
                      <a:pt x="222602" y="45388"/>
                    </a:lnTo>
                    <a:lnTo>
                      <a:pt x="0" y="4441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60" name=""/>
              <p:cNvSpPr/>
              <p:nvPr/>
            </p:nvSpPr>
            <p:spPr>
              <a:xfrm>
                <a:off x="8113577" y="5493169"/>
                <a:ext cx="212646" cy="34385"/>
              </a:xfrm>
              <a:custGeom>
                <a:avLst/>
                <a:gdLst/>
                <a:ahLst/>
                <a:cxnLst/>
                <a:pathLst>
                  <a:path w="212646" h="34385">
                    <a:moveTo>
                      <a:pt x="0" y="34307"/>
                    </a:moveTo>
                    <a:lnTo>
                      <a:pt x="1717" y="17467"/>
                    </a:lnTo>
                    <a:cubicBezTo>
                      <a:pt x="1717" y="17467"/>
                      <a:pt x="2300" y="12579"/>
                      <a:pt x="12011" y="7752"/>
                    </a:cubicBezTo>
                    <a:cubicBezTo>
                      <a:pt x="21722" y="2925"/>
                      <a:pt x="53189" y="303"/>
                      <a:pt x="53189" y="303"/>
                    </a:cubicBezTo>
                    <a:lnTo>
                      <a:pt x="160940" y="0"/>
                    </a:lnTo>
                    <a:cubicBezTo>
                      <a:pt x="160940" y="0"/>
                      <a:pt x="194002" y="4988"/>
                      <a:pt x="199029" y="6133"/>
                    </a:cubicBezTo>
                    <a:cubicBezTo>
                      <a:pt x="204055" y="7277"/>
                      <a:pt x="210352" y="16496"/>
                      <a:pt x="210352" y="16496"/>
                    </a:cubicBezTo>
                    <a:lnTo>
                      <a:pt x="212646" y="33336"/>
                    </a:lnTo>
                    <a:lnTo>
                      <a:pt x="0" y="34307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64" name=""/>
              <p:cNvSpPr/>
              <p:nvPr/>
            </p:nvSpPr>
            <p:spPr>
              <a:xfrm>
                <a:off x="8122908" y="5485728"/>
                <a:ext cx="191835" cy="14336"/>
              </a:xfrm>
              <a:custGeom>
                <a:avLst/>
                <a:gdLst/>
                <a:ahLst/>
                <a:cxnLst/>
                <a:pathLst>
                  <a:path w="191835" h="14336">
                    <a:moveTo>
                      <a:pt x="0" y="14546"/>
                    </a:moveTo>
                    <a:cubicBezTo>
                      <a:pt x="53107" y="2096"/>
                      <a:pt x="151739" y="5142"/>
                      <a:pt x="191633" y="13251"/>
                    </a:cubicBezTo>
                    <a:cubicBezTo>
                      <a:pt x="168480" y="-2257"/>
                      <a:pt x="45868" y="-7045"/>
                      <a:pt x="0" y="14546"/>
                    </a:cubicBezTo>
                    <a:close/>
                  </a:path>
                </a:pathLst>
              </a:custGeom>
              <a:solidFill>
                <a:srgbClr val="F2F2F2"/>
              </a:solidFill>
              <a:ln w="8580" cap="flat">
                <a:noFill/>
                <a:miter lim="800000"/>
              </a:ln>
            </p:spPr>
          </p:sp>
          <p:sp>
            <p:nvSpPr>
              <p:cNvPr id="10757" name=""/>
              <p:cNvSpPr/>
              <p:nvPr/>
            </p:nvSpPr>
            <p:spPr>
              <a:xfrm>
                <a:off x="8154774" y="5498080"/>
                <a:ext cx="124422" cy="23939"/>
              </a:xfrm>
              <a:custGeom>
                <a:avLst/>
                <a:gdLst/>
                <a:ahLst/>
                <a:cxnLst/>
                <a:pathLst>
                  <a:path w="124422" h="23939">
                    <a:moveTo>
                      <a:pt x="85283" y="8666"/>
                    </a:moveTo>
                    <a:lnTo>
                      <a:pt x="89663" y="20464"/>
                    </a:lnTo>
                    <a:lnTo>
                      <a:pt x="95502" y="17936"/>
                    </a:lnTo>
                    <a:lnTo>
                      <a:pt x="91414" y="6419"/>
                    </a:lnTo>
                    <a:lnTo>
                      <a:pt x="85283" y="8666"/>
                    </a:lnTo>
                    <a:close/>
                  </a:path>
                  <a:path w="124422" h="23939">
                    <a:moveTo>
                      <a:pt x="80318" y="13442"/>
                    </a:moveTo>
                    <a:cubicBezTo>
                      <a:pt x="80969" y="-680"/>
                      <a:pt x="100877" y="191"/>
                      <a:pt x="101050" y="13442"/>
                    </a:cubicBezTo>
                    <a:cubicBezTo>
                      <a:pt x="101220" y="26324"/>
                      <a:pt x="79684" y="27204"/>
                      <a:pt x="80318" y="13442"/>
                    </a:cubicBezTo>
                    <a:close/>
                  </a:path>
                  <a:path w="124422" h="23939">
                    <a:moveTo>
                      <a:pt x="21334" y="10425"/>
                    </a:moveTo>
                    <a:cubicBezTo>
                      <a:pt x="21334" y="10425"/>
                      <a:pt x="30970" y="7808"/>
                      <a:pt x="30970" y="5088"/>
                    </a:cubicBezTo>
                    <a:cubicBezTo>
                      <a:pt x="30970" y="2367"/>
                      <a:pt x="23962" y="31"/>
                      <a:pt x="23962" y="31"/>
                    </a:cubicBezTo>
                    <a:lnTo>
                      <a:pt x="8778" y="312"/>
                    </a:lnTo>
                    <a:cubicBezTo>
                      <a:pt x="8778" y="312"/>
                      <a:pt x="-430" y="5243"/>
                      <a:pt x="0" y="10987"/>
                    </a:cubicBezTo>
                    <a:cubicBezTo>
                      <a:pt x="434" y="16730"/>
                      <a:pt x="7902" y="22223"/>
                      <a:pt x="7902" y="22223"/>
                    </a:cubicBezTo>
                    <a:cubicBezTo>
                      <a:pt x="7902" y="22223"/>
                      <a:pt x="21059" y="24487"/>
                      <a:pt x="24546" y="22785"/>
                    </a:cubicBezTo>
                    <a:cubicBezTo>
                      <a:pt x="28033" y="21083"/>
                      <a:pt x="30386" y="18009"/>
                      <a:pt x="30386" y="18009"/>
                    </a:cubicBezTo>
                    <a:lnTo>
                      <a:pt x="27466" y="16043"/>
                    </a:lnTo>
                    <a:lnTo>
                      <a:pt x="23378" y="20257"/>
                    </a:lnTo>
                    <a:lnTo>
                      <a:pt x="14618" y="20538"/>
                    </a:lnTo>
                    <a:cubicBezTo>
                      <a:pt x="14618" y="20538"/>
                      <a:pt x="9372" y="15127"/>
                      <a:pt x="9654" y="10706"/>
                    </a:cubicBezTo>
                    <a:cubicBezTo>
                      <a:pt x="9935" y="6284"/>
                      <a:pt x="14034" y="3121"/>
                      <a:pt x="14034" y="3121"/>
                    </a:cubicBezTo>
                    <a:lnTo>
                      <a:pt x="24838" y="3121"/>
                    </a:lnTo>
                    <a:lnTo>
                      <a:pt x="21334" y="10425"/>
                    </a:lnTo>
                    <a:close/>
                  </a:path>
                  <a:path w="124422" h="23939">
                    <a:moveTo>
                      <a:pt x="53746" y="7262"/>
                    </a:moveTo>
                    <a:lnTo>
                      <a:pt x="60170" y="3891"/>
                    </a:lnTo>
                    <a:lnTo>
                      <a:pt x="66010" y="6700"/>
                    </a:lnTo>
                    <a:lnTo>
                      <a:pt x="73018" y="3891"/>
                    </a:lnTo>
                    <a:lnTo>
                      <a:pt x="77107" y="6981"/>
                    </a:lnTo>
                    <a:lnTo>
                      <a:pt x="77107" y="23835"/>
                    </a:lnTo>
                    <a:lnTo>
                      <a:pt x="69806" y="23835"/>
                    </a:lnTo>
                    <a:lnTo>
                      <a:pt x="69806" y="8386"/>
                    </a:lnTo>
                    <a:lnTo>
                      <a:pt x="65134" y="8386"/>
                    </a:lnTo>
                    <a:lnTo>
                      <a:pt x="65134" y="23835"/>
                    </a:lnTo>
                    <a:lnTo>
                      <a:pt x="57834" y="23835"/>
                    </a:lnTo>
                    <a:lnTo>
                      <a:pt x="57834" y="8386"/>
                    </a:lnTo>
                    <a:lnTo>
                      <a:pt x="53746" y="7262"/>
                    </a:lnTo>
                    <a:close/>
                  </a:path>
                  <a:path w="124422" h="23939">
                    <a:moveTo>
                      <a:pt x="101050" y="7262"/>
                    </a:moveTo>
                    <a:lnTo>
                      <a:pt x="107475" y="3891"/>
                    </a:lnTo>
                    <a:lnTo>
                      <a:pt x="113314" y="6700"/>
                    </a:lnTo>
                    <a:lnTo>
                      <a:pt x="120322" y="3891"/>
                    </a:lnTo>
                    <a:lnTo>
                      <a:pt x="124422" y="6981"/>
                    </a:lnTo>
                    <a:lnTo>
                      <a:pt x="124422" y="23835"/>
                    </a:lnTo>
                    <a:lnTo>
                      <a:pt x="117111" y="23835"/>
                    </a:lnTo>
                    <a:lnTo>
                      <a:pt x="117111" y="8386"/>
                    </a:lnTo>
                    <a:lnTo>
                      <a:pt x="112439" y="8386"/>
                    </a:lnTo>
                    <a:lnTo>
                      <a:pt x="112439" y="23835"/>
                    </a:lnTo>
                    <a:lnTo>
                      <a:pt x="105138" y="23835"/>
                    </a:lnTo>
                    <a:lnTo>
                      <a:pt x="105138" y="8386"/>
                    </a:lnTo>
                    <a:lnTo>
                      <a:pt x="101050" y="7262"/>
                    </a:lnTo>
                    <a:close/>
                  </a:path>
                  <a:path w="124422" h="23939">
                    <a:moveTo>
                      <a:pt x="46154" y="14541"/>
                    </a:moveTo>
                    <a:lnTo>
                      <a:pt x="47322" y="18755"/>
                    </a:lnTo>
                    <a:lnTo>
                      <a:pt x="39146" y="19598"/>
                    </a:lnTo>
                    <a:lnTo>
                      <a:pt x="39146" y="14822"/>
                    </a:lnTo>
                    <a:lnTo>
                      <a:pt x="46154" y="14541"/>
                    </a:lnTo>
                    <a:close/>
                  </a:path>
                  <a:path w="124422" h="23939">
                    <a:moveTo>
                      <a:pt x="34182" y="8080"/>
                    </a:moveTo>
                    <a:cubicBezTo>
                      <a:pt x="41154" y="1932"/>
                      <a:pt x="48782" y="4991"/>
                      <a:pt x="48782" y="4991"/>
                    </a:cubicBezTo>
                    <a:lnTo>
                      <a:pt x="52578" y="9766"/>
                    </a:lnTo>
                    <a:lnTo>
                      <a:pt x="56082" y="23530"/>
                    </a:lnTo>
                    <a:lnTo>
                      <a:pt x="49074" y="23835"/>
                    </a:lnTo>
                    <a:lnTo>
                      <a:pt x="47614" y="20160"/>
                    </a:lnTo>
                    <a:lnTo>
                      <a:pt x="44694" y="22688"/>
                    </a:lnTo>
                    <a:lnTo>
                      <a:pt x="35934" y="23530"/>
                    </a:lnTo>
                    <a:lnTo>
                      <a:pt x="33306" y="12575"/>
                    </a:lnTo>
                    <a:lnTo>
                      <a:pt x="46154" y="12856"/>
                    </a:lnTo>
                    <a:lnTo>
                      <a:pt x="44402" y="7238"/>
                    </a:lnTo>
                    <a:cubicBezTo>
                      <a:pt x="44402" y="7238"/>
                      <a:pt x="41154" y="6719"/>
                      <a:pt x="34182" y="8080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968" name=""/>
              <p:cNvSpPr/>
              <p:nvPr/>
            </p:nvSpPr>
            <p:spPr>
              <a:xfrm>
                <a:off x="8101119" y="5526506"/>
                <a:ext cx="233965" cy="49225"/>
              </a:xfrm>
              <a:custGeom>
                <a:avLst/>
                <a:gdLst/>
                <a:ahLst/>
                <a:cxnLst/>
                <a:pathLst>
                  <a:path w="233965" h="49225">
                    <a:moveTo>
                      <a:pt x="0" y="43720"/>
                    </a:moveTo>
                    <a:lnTo>
                      <a:pt x="5262" y="4449"/>
                    </a:lnTo>
                    <a:lnTo>
                      <a:pt x="11575" y="779"/>
                    </a:lnTo>
                    <a:lnTo>
                      <a:pt x="222038" y="0"/>
                    </a:lnTo>
                    <a:lnTo>
                      <a:pt x="229053" y="5917"/>
                    </a:lnTo>
                    <a:lnTo>
                      <a:pt x="233965" y="44087"/>
                    </a:lnTo>
                    <a:lnTo>
                      <a:pt x="228353" y="47757"/>
                    </a:lnTo>
                    <a:lnTo>
                      <a:pt x="5963" y="49225"/>
                    </a:lnTo>
                    <a:lnTo>
                      <a:pt x="0" y="4372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759" name=""/>
              <p:cNvSpPr/>
              <p:nvPr/>
            </p:nvSpPr>
            <p:spPr>
              <a:xfrm>
                <a:off x="8105832" y="5530028"/>
                <a:ext cx="224538" cy="43435"/>
              </a:xfrm>
              <a:custGeom>
                <a:avLst/>
                <a:gdLst/>
                <a:ahLst/>
                <a:cxnLst/>
                <a:pathLst>
                  <a:path w="224538" h="43435">
                    <a:moveTo>
                      <a:pt x="0" y="38578"/>
                    </a:moveTo>
                    <a:lnTo>
                      <a:pt x="5050" y="3925"/>
                    </a:lnTo>
                    <a:lnTo>
                      <a:pt x="11109" y="687"/>
                    </a:lnTo>
                    <a:lnTo>
                      <a:pt x="213091" y="0"/>
                    </a:lnTo>
                    <a:lnTo>
                      <a:pt x="219825" y="5221"/>
                    </a:lnTo>
                    <a:lnTo>
                      <a:pt x="224538" y="38901"/>
                    </a:lnTo>
                    <a:lnTo>
                      <a:pt x="219151" y="42140"/>
                    </a:lnTo>
                    <a:lnTo>
                      <a:pt x="5723" y="43435"/>
                    </a:lnTo>
                    <a:lnTo>
                      <a:pt x="0" y="38578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3F3F3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72" name=""/>
              <p:cNvSpPr/>
              <p:nvPr/>
            </p:nvSpPr>
            <p:spPr>
              <a:xfrm>
                <a:off x="8108098" y="5536342"/>
                <a:ext cx="219152" cy="67383"/>
              </a:xfrm>
              <a:custGeom>
                <a:avLst/>
                <a:gdLst/>
                <a:ahLst/>
                <a:cxnLst/>
                <a:pathLst>
                  <a:path w="219152" h="67383">
                    <a:moveTo>
                      <a:pt x="5812" y="5201"/>
                    </a:moveTo>
                    <a:lnTo>
                      <a:pt x="369" y="42444"/>
                    </a:lnTo>
                    <a:cubicBezTo>
                      <a:pt x="369" y="42444"/>
                      <a:pt x="-3114" y="54203"/>
                      <a:pt x="13297" y="61227"/>
                    </a:cubicBezTo>
                    <a:cubicBezTo>
                      <a:pt x="33081" y="71178"/>
                      <a:pt x="184298" y="67144"/>
                      <a:pt x="202571" y="62414"/>
                    </a:cubicBezTo>
                    <a:cubicBezTo>
                      <a:pt x="220846" y="57685"/>
                      <a:pt x="219152" y="46006"/>
                      <a:pt x="219152" y="46006"/>
                    </a:cubicBezTo>
                    <a:lnTo>
                      <a:pt x="211644" y="3690"/>
                    </a:lnTo>
                    <a:lnTo>
                      <a:pt x="203820" y="0"/>
                    </a:lnTo>
                    <a:lnTo>
                      <a:pt x="12276" y="0"/>
                    </a:lnTo>
                    <a:lnTo>
                      <a:pt x="5812" y="5201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974" name=""/>
              <p:cNvSpPr/>
              <p:nvPr/>
            </p:nvSpPr>
            <p:spPr>
              <a:xfrm>
                <a:off x="8110542" y="5533287"/>
                <a:ext cx="216268" cy="66649"/>
              </a:xfrm>
              <a:custGeom>
                <a:avLst/>
                <a:gdLst/>
                <a:ahLst/>
                <a:cxnLst/>
                <a:pathLst>
                  <a:path w="216268" h="66649">
                    <a:moveTo>
                      <a:pt x="5390" y="5201"/>
                    </a:moveTo>
                    <a:lnTo>
                      <a:pt x="0" y="42444"/>
                    </a:lnTo>
                    <a:cubicBezTo>
                      <a:pt x="0" y="42444"/>
                      <a:pt x="-523" y="53010"/>
                      <a:pt x="12796" y="61227"/>
                    </a:cubicBezTo>
                    <a:cubicBezTo>
                      <a:pt x="26115" y="69444"/>
                      <a:pt x="184925" y="67137"/>
                      <a:pt x="200080" y="62415"/>
                    </a:cubicBezTo>
                    <a:cubicBezTo>
                      <a:pt x="215237" y="57693"/>
                      <a:pt x="216268" y="46006"/>
                      <a:pt x="216268" y="46006"/>
                    </a:cubicBezTo>
                    <a:lnTo>
                      <a:pt x="209058" y="3690"/>
                    </a:lnTo>
                    <a:lnTo>
                      <a:pt x="201314" y="0"/>
                    </a:lnTo>
                    <a:lnTo>
                      <a:pt x="11786" y="0"/>
                    </a:lnTo>
                    <a:lnTo>
                      <a:pt x="5390" y="5201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FFFFF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78" name=""/>
              <p:cNvSpPr/>
              <p:nvPr/>
            </p:nvSpPr>
            <p:spPr>
              <a:xfrm>
                <a:off x="8113908" y="5537840"/>
                <a:ext cx="208086" cy="47815"/>
              </a:xfrm>
              <a:custGeom>
                <a:avLst/>
                <a:gdLst/>
                <a:ahLst/>
                <a:cxnLst/>
                <a:pathLst>
                  <a:path w="208086" h="47815">
                    <a:moveTo>
                      <a:pt x="0" y="39186"/>
                    </a:moveTo>
                    <a:lnTo>
                      <a:pt x="5386" y="3562"/>
                    </a:lnTo>
                    <a:lnTo>
                      <a:pt x="9426" y="0"/>
                    </a:lnTo>
                    <a:lnTo>
                      <a:pt x="198618" y="324"/>
                    </a:lnTo>
                    <a:lnTo>
                      <a:pt x="203666" y="4534"/>
                    </a:lnTo>
                    <a:lnTo>
                      <a:pt x="207706" y="38214"/>
                    </a:lnTo>
                    <a:lnTo>
                      <a:pt x="204676" y="42748"/>
                    </a:lnTo>
                    <a:lnTo>
                      <a:pt x="4376" y="43720"/>
                    </a:lnTo>
                    <a:lnTo>
                      <a:pt x="0" y="39186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00000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763" name=""/>
              <p:cNvSpPr/>
              <p:nvPr/>
            </p:nvSpPr>
            <p:spPr>
              <a:xfrm>
                <a:off x="8133098" y="5558015"/>
                <a:ext cx="169213" cy="24293"/>
              </a:xfrm>
              <a:custGeom>
                <a:avLst/>
                <a:gdLst/>
                <a:ahLst/>
                <a:cxnLst/>
                <a:pathLst>
                  <a:path w="169213" h="24293">
                    <a:moveTo>
                      <a:pt x="0" y="14802"/>
                    </a:moveTo>
                    <a:cubicBezTo>
                      <a:pt x="40204" y="-550"/>
                      <a:pt x="118929" y="-9256"/>
                      <a:pt x="168990" y="15449"/>
                    </a:cubicBezTo>
                    <a:cubicBezTo>
                      <a:pt x="141552" y="27741"/>
                      <a:pt x="32060" y="26871"/>
                      <a:pt x="0" y="148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BFBFB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984" name=""/>
              <p:cNvSpPr/>
              <p:nvPr/>
            </p:nvSpPr>
            <p:spPr>
              <a:xfrm>
                <a:off x="8027396" y="5539137"/>
                <a:ext cx="63342" cy="160609"/>
              </a:xfrm>
              <a:custGeom>
                <a:avLst/>
                <a:gdLst/>
                <a:ahLst/>
                <a:cxnLst/>
                <a:pathLst>
                  <a:path w="63342" h="160609">
                    <a:moveTo>
                      <a:pt x="63342" y="0"/>
                    </a:moveTo>
                    <a:cubicBezTo>
                      <a:pt x="63342" y="0"/>
                      <a:pt x="50300" y="20969"/>
                      <a:pt x="37703" y="46634"/>
                    </a:cubicBezTo>
                    <a:cubicBezTo>
                      <a:pt x="25106" y="72300"/>
                      <a:pt x="0" y="160609"/>
                      <a:pt x="0" y="160609"/>
                    </a:cubicBezTo>
                    <a:cubicBezTo>
                      <a:pt x="0" y="160609"/>
                      <a:pt x="37546" y="63477"/>
                      <a:pt x="43089" y="49225"/>
                    </a:cubicBezTo>
                    <a:cubicBezTo>
                      <a:pt x="48633" y="34974"/>
                      <a:pt x="63342" y="0"/>
                      <a:pt x="63342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87" name=""/>
              <p:cNvSpPr/>
              <p:nvPr/>
            </p:nvSpPr>
            <p:spPr>
              <a:xfrm>
                <a:off x="8330214" y="5601870"/>
                <a:ext cx="21265" cy="15833"/>
              </a:xfrm>
              <a:custGeom>
                <a:avLst/>
                <a:gdLst/>
                <a:ahLst/>
                <a:cxnLst/>
                <a:pathLst>
                  <a:path w="21265" h="15833">
                    <a:moveTo>
                      <a:pt x="0" y="7515"/>
                    </a:moveTo>
                    <a:cubicBezTo>
                      <a:pt x="-367" y="-3056"/>
                      <a:pt x="20432" y="-1935"/>
                      <a:pt x="21047" y="7515"/>
                    </a:cubicBezTo>
                    <a:cubicBezTo>
                      <a:pt x="21803" y="19142"/>
                      <a:pt x="367" y="18086"/>
                      <a:pt x="0" y="751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95959"/>
                  </a:gs>
                  <a:gs pos="0">
                    <a:srgbClr val="FFFFFF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0767" name=""/>
              <p:cNvSpPr/>
              <p:nvPr/>
            </p:nvSpPr>
            <p:spPr>
              <a:xfrm>
                <a:off x="8336284" y="5604974"/>
                <a:ext cx="9510" cy="8906"/>
              </a:xfrm>
              <a:custGeom>
                <a:avLst/>
                <a:gdLst/>
                <a:ahLst/>
                <a:cxnLst/>
                <a:pathLst>
                  <a:path w="9510" h="8906">
                    <a:moveTo>
                      <a:pt x="0" y="6882"/>
                    </a:moveTo>
                    <a:lnTo>
                      <a:pt x="2693" y="4372"/>
                    </a:lnTo>
                    <a:lnTo>
                      <a:pt x="0" y="2105"/>
                    </a:lnTo>
                    <a:lnTo>
                      <a:pt x="2104" y="0"/>
                    </a:lnTo>
                    <a:lnTo>
                      <a:pt x="4713" y="2591"/>
                    </a:lnTo>
                    <a:lnTo>
                      <a:pt x="7238" y="81"/>
                    </a:lnTo>
                    <a:lnTo>
                      <a:pt x="9426" y="1943"/>
                    </a:lnTo>
                    <a:lnTo>
                      <a:pt x="6817" y="4291"/>
                    </a:lnTo>
                    <a:lnTo>
                      <a:pt x="9510" y="6558"/>
                    </a:lnTo>
                    <a:lnTo>
                      <a:pt x="7490" y="8663"/>
                    </a:lnTo>
                    <a:lnTo>
                      <a:pt x="4965" y="6396"/>
                    </a:lnTo>
                    <a:lnTo>
                      <a:pt x="2188" y="8906"/>
                    </a:lnTo>
                    <a:lnTo>
                      <a:pt x="0" y="6882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768" name=""/>
              <p:cNvSpPr/>
              <p:nvPr/>
            </p:nvSpPr>
            <p:spPr>
              <a:xfrm>
                <a:off x="8083441" y="5599768"/>
                <a:ext cx="21265" cy="17981"/>
              </a:xfrm>
              <a:custGeom>
                <a:avLst/>
                <a:gdLst/>
                <a:ahLst/>
                <a:cxnLst/>
                <a:pathLst>
                  <a:path w="21265" h="17981">
                    <a:moveTo>
                      <a:pt x="0" y="8875"/>
                    </a:moveTo>
                    <a:cubicBezTo>
                      <a:pt x="-172" y="-2259"/>
                      <a:pt x="21429" y="-3559"/>
                      <a:pt x="21047" y="8875"/>
                    </a:cubicBezTo>
                    <a:cubicBezTo>
                      <a:pt x="20640" y="22115"/>
                      <a:pt x="173" y="20008"/>
                      <a:pt x="0" y="887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95959"/>
                  </a:gs>
                  <a:gs pos="0">
                    <a:srgbClr val="FFFFFF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10770" name=""/>
              <p:cNvSpPr/>
              <p:nvPr/>
            </p:nvSpPr>
            <p:spPr>
              <a:xfrm>
                <a:off x="8089504" y="5604230"/>
                <a:ext cx="9510" cy="8906"/>
              </a:xfrm>
              <a:custGeom>
                <a:avLst/>
                <a:gdLst/>
                <a:ahLst/>
                <a:cxnLst/>
                <a:pathLst>
                  <a:path w="9510" h="8906">
                    <a:moveTo>
                      <a:pt x="0" y="6882"/>
                    </a:moveTo>
                    <a:lnTo>
                      <a:pt x="2693" y="4372"/>
                    </a:lnTo>
                    <a:lnTo>
                      <a:pt x="0" y="2105"/>
                    </a:lnTo>
                    <a:lnTo>
                      <a:pt x="2104" y="0"/>
                    </a:lnTo>
                    <a:lnTo>
                      <a:pt x="4713" y="2591"/>
                    </a:lnTo>
                    <a:lnTo>
                      <a:pt x="7238" y="81"/>
                    </a:lnTo>
                    <a:lnTo>
                      <a:pt x="9426" y="1943"/>
                    </a:lnTo>
                    <a:lnTo>
                      <a:pt x="6817" y="4291"/>
                    </a:lnTo>
                    <a:lnTo>
                      <a:pt x="9510" y="6558"/>
                    </a:lnTo>
                    <a:lnTo>
                      <a:pt x="7490" y="8663"/>
                    </a:lnTo>
                    <a:lnTo>
                      <a:pt x="4965" y="6396"/>
                    </a:lnTo>
                    <a:lnTo>
                      <a:pt x="2188" y="8906"/>
                    </a:lnTo>
                    <a:lnTo>
                      <a:pt x="0" y="688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5993" name=""/>
              <p:cNvSpPr/>
              <p:nvPr/>
            </p:nvSpPr>
            <p:spPr>
              <a:xfrm>
                <a:off x="8192127" y="5780511"/>
                <a:ext cx="52964" cy="50089"/>
              </a:xfrm>
              <a:custGeom>
                <a:avLst/>
                <a:gdLst/>
                <a:ahLst/>
                <a:cxnLst/>
                <a:pathLst>
                  <a:path w="52964" h="50089">
                    <a:moveTo>
                      <a:pt x="0" y="25044"/>
                    </a:moveTo>
                    <a:lnTo>
                      <a:pt x="52964" y="25044"/>
                    </a:lnTo>
                    <a:lnTo>
                      <a:pt x="0" y="25044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995" name=""/>
              <p:cNvSpPr/>
              <p:nvPr/>
            </p:nvSpPr>
            <p:spPr>
              <a:xfrm>
                <a:off x="8195718" y="5783966"/>
                <a:ext cx="45783" cy="42317"/>
              </a:xfrm>
              <a:custGeom>
                <a:avLst/>
                <a:gdLst/>
                <a:ahLst/>
                <a:cxnLst/>
                <a:pathLst>
                  <a:path w="45783" h="42317">
                    <a:moveTo>
                      <a:pt x="0" y="21158"/>
                    </a:moveTo>
                    <a:lnTo>
                      <a:pt x="45783" y="21158"/>
                    </a:lnTo>
                    <a:lnTo>
                      <a:pt x="0" y="21158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913" name="Ellipse"/>
              <p:cNvSpPr/>
              <p:nvPr/>
            </p:nvSpPr>
            <p:spPr>
              <a:xfrm>
                <a:off x="8091239" y="5685115"/>
                <a:ext cx="256774" cy="251558"/>
              </a:xfrm>
              <a:custGeom>
                <a:avLst/>
                <a:gdLst/>
                <a:ahLst/>
                <a:cxnLst/>
                <a:pathLst>
                  <a:path w="256774" h="251558">
                    <a:moveTo>
                      <a:pt x="0" y="125779"/>
                    </a:moveTo>
                    <a:cubicBezTo>
                      <a:pt x="0" y="56313"/>
                      <a:pt x="57481" y="0"/>
                      <a:pt x="128387" y="0"/>
                    </a:cubicBezTo>
                    <a:cubicBezTo>
                      <a:pt x="199293" y="0"/>
                      <a:pt x="256774" y="56313"/>
                      <a:pt x="256774" y="125779"/>
                    </a:cubicBezTo>
                    <a:cubicBezTo>
                      <a:pt x="256774" y="195246"/>
                      <a:pt x="199293" y="251558"/>
                      <a:pt x="128387" y="251558"/>
                    </a:cubicBezTo>
                    <a:cubicBezTo>
                      <a:pt x="57481" y="251558"/>
                      <a:pt x="0" y="195246"/>
                      <a:pt x="0" y="125779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5999" name="Ellipse"/>
              <p:cNvSpPr/>
              <p:nvPr/>
            </p:nvSpPr>
            <p:spPr>
              <a:xfrm>
                <a:off x="8106612" y="5700182"/>
                <a:ext cx="225408" cy="220827"/>
              </a:xfrm>
              <a:custGeom>
                <a:avLst/>
                <a:gdLst/>
                <a:ahLst/>
                <a:cxnLst/>
                <a:pathLst>
                  <a:path w="225408" h="220827">
                    <a:moveTo>
                      <a:pt x="0" y="110414"/>
                    </a:moveTo>
                    <a:cubicBezTo>
                      <a:pt x="0" y="49434"/>
                      <a:pt x="50459" y="0"/>
                      <a:pt x="112704" y="0"/>
                    </a:cubicBezTo>
                    <a:cubicBezTo>
                      <a:pt x="174949" y="0"/>
                      <a:pt x="225408" y="49434"/>
                      <a:pt x="225408" y="110414"/>
                    </a:cubicBezTo>
                    <a:cubicBezTo>
                      <a:pt x="225408" y="171394"/>
                      <a:pt x="174949" y="220827"/>
                      <a:pt x="112704" y="220827"/>
                    </a:cubicBezTo>
                    <a:cubicBezTo>
                      <a:pt x="50459" y="220827"/>
                      <a:pt x="0" y="171394"/>
                      <a:pt x="0" y="1104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001" name="Ellipse"/>
              <p:cNvSpPr/>
              <p:nvPr/>
            </p:nvSpPr>
            <p:spPr>
              <a:xfrm>
                <a:off x="8113062" y="5706028"/>
                <a:ext cx="212924" cy="208596"/>
              </a:xfrm>
              <a:custGeom>
                <a:avLst/>
                <a:gdLst/>
                <a:ahLst/>
                <a:cxnLst/>
                <a:pathLst>
                  <a:path w="212924" h="208596">
                    <a:moveTo>
                      <a:pt x="0" y="104299"/>
                    </a:moveTo>
                    <a:cubicBezTo>
                      <a:pt x="0" y="46696"/>
                      <a:pt x="47665" y="0"/>
                      <a:pt x="106462" y="0"/>
                    </a:cubicBezTo>
                    <a:cubicBezTo>
                      <a:pt x="165259" y="0"/>
                      <a:pt x="212924" y="46696"/>
                      <a:pt x="212924" y="104299"/>
                    </a:cubicBezTo>
                    <a:cubicBezTo>
                      <a:pt x="212924" y="161901"/>
                      <a:pt x="165259" y="208596"/>
                      <a:pt x="106462" y="208596"/>
                    </a:cubicBezTo>
                    <a:cubicBezTo>
                      <a:pt x="47665" y="208596"/>
                      <a:pt x="0" y="161901"/>
                      <a:pt x="0" y="104299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6004" name="Ellipse"/>
              <p:cNvSpPr/>
              <p:nvPr/>
            </p:nvSpPr>
            <p:spPr>
              <a:xfrm>
                <a:off x="8120711" y="5713531"/>
                <a:ext cx="199013" cy="194971"/>
              </a:xfrm>
              <a:custGeom>
                <a:avLst/>
                <a:gdLst/>
                <a:ahLst/>
                <a:cxnLst/>
                <a:pathLst>
                  <a:path w="199013" h="194971">
                    <a:moveTo>
                      <a:pt x="0" y="97486"/>
                    </a:moveTo>
                    <a:cubicBezTo>
                      <a:pt x="0" y="43646"/>
                      <a:pt x="44551" y="0"/>
                      <a:pt x="99507" y="0"/>
                    </a:cubicBezTo>
                    <a:cubicBezTo>
                      <a:pt x="154462" y="0"/>
                      <a:pt x="199013" y="43646"/>
                      <a:pt x="199013" y="97486"/>
                    </a:cubicBezTo>
                    <a:cubicBezTo>
                      <a:pt x="199013" y="151326"/>
                      <a:pt x="154462" y="194971"/>
                      <a:pt x="99507" y="194971"/>
                    </a:cubicBezTo>
                    <a:cubicBezTo>
                      <a:pt x="44551" y="194971"/>
                      <a:pt x="0" y="151326"/>
                      <a:pt x="0" y="97486"/>
                    </a:cubicBezTo>
                    <a:close/>
                  </a:path>
                </a:pathLst>
              </a:custGeom>
              <a:solidFill>
                <a:srgbClr val="262626"/>
              </a:solidFill>
              <a:ln w="8580" cap="flat">
                <a:noFill/>
                <a:miter lim="800000"/>
              </a:ln>
            </p:spPr>
          </p:sp>
          <p:sp>
            <p:nvSpPr>
              <p:cNvPr id="16007" name=""/>
              <p:cNvSpPr/>
              <p:nvPr/>
            </p:nvSpPr>
            <p:spPr>
              <a:xfrm>
                <a:off x="8411079" y="5935227"/>
                <a:ext cx="58365" cy="30685"/>
              </a:xfrm>
              <a:custGeom>
                <a:avLst/>
                <a:gdLst/>
                <a:ahLst/>
                <a:cxnLst/>
                <a:pathLst>
                  <a:path w="58365" h="30685">
                    <a:moveTo>
                      <a:pt x="2259" y="24593"/>
                    </a:moveTo>
                    <a:lnTo>
                      <a:pt x="2173" y="28884"/>
                    </a:lnTo>
                    <a:lnTo>
                      <a:pt x="4961" y="28884"/>
                    </a:lnTo>
                    <a:lnTo>
                      <a:pt x="6483" y="27805"/>
                    </a:lnTo>
                    <a:lnTo>
                      <a:pt x="6568" y="25912"/>
                    </a:lnTo>
                    <a:lnTo>
                      <a:pt x="4709" y="24593"/>
                    </a:lnTo>
                    <a:lnTo>
                      <a:pt x="2259" y="24593"/>
                    </a:lnTo>
                    <a:close/>
                  </a:path>
                  <a:path w="58365" h="30685">
                    <a:moveTo>
                      <a:pt x="0" y="22770"/>
                    </a:moveTo>
                    <a:lnTo>
                      <a:pt x="0" y="30566"/>
                    </a:lnTo>
                    <a:lnTo>
                      <a:pt x="5240" y="30685"/>
                    </a:lnTo>
                    <a:lnTo>
                      <a:pt x="8622" y="28647"/>
                    </a:lnTo>
                    <a:lnTo>
                      <a:pt x="8453" y="24329"/>
                    </a:lnTo>
                    <a:lnTo>
                      <a:pt x="4733" y="22770"/>
                    </a:lnTo>
                    <a:lnTo>
                      <a:pt x="0" y="22770"/>
                    </a:lnTo>
                    <a:close/>
                  </a:path>
                  <a:path w="58365" h="30685">
                    <a:moveTo>
                      <a:pt x="10852" y="22731"/>
                    </a:moveTo>
                    <a:lnTo>
                      <a:pt x="10852" y="30685"/>
                    </a:lnTo>
                    <a:lnTo>
                      <a:pt x="13545" y="30685"/>
                    </a:lnTo>
                    <a:lnTo>
                      <a:pt x="13545" y="22731"/>
                    </a:lnTo>
                    <a:lnTo>
                      <a:pt x="10852" y="22731"/>
                    </a:lnTo>
                    <a:close/>
                  </a:path>
                  <a:path w="58365" h="30685">
                    <a:moveTo>
                      <a:pt x="24486" y="24589"/>
                    </a:moveTo>
                    <a:lnTo>
                      <a:pt x="23981" y="29367"/>
                    </a:lnTo>
                    <a:lnTo>
                      <a:pt x="23981" y="26516"/>
                    </a:lnTo>
                    <a:lnTo>
                      <a:pt x="20741" y="26516"/>
                    </a:lnTo>
                    <a:lnTo>
                      <a:pt x="20783" y="27595"/>
                    </a:lnTo>
                    <a:lnTo>
                      <a:pt x="22214" y="27595"/>
                    </a:lnTo>
                    <a:lnTo>
                      <a:pt x="21961" y="28751"/>
                    </a:lnTo>
                    <a:lnTo>
                      <a:pt x="22129" y="24666"/>
                    </a:lnTo>
                    <a:lnTo>
                      <a:pt x="24486" y="24589"/>
                    </a:lnTo>
                    <a:close/>
                  </a:path>
                  <a:path w="58365" h="30685">
                    <a:moveTo>
                      <a:pt x="27011" y="22569"/>
                    </a:moveTo>
                    <a:lnTo>
                      <a:pt x="27011" y="30685"/>
                    </a:lnTo>
                    <a:lnTo>
                      <a:pt x="29704" y="30685"/>
                    </a:lnTo>
                    <a:lnTo>
                      <a:pt x="29704" y="22569"/>
                    </a:lnTo>
                    <a:lnTo>
                      <a:pt x="27011" y="22569"/>
                    </a:lnTo>
                    <a:close/>
                  </a:path>
                  <a:path w="58365" h="30685">
                    <a:moveTo>
                      <a:pt x="30882" y="22569"/>
                    </a:moveTo>
                    <a:lnTo>
                      <a:pt x="30882" y="24337"/>
                    </a:lnTo>
                    <a:lnTo>
                      <a:pt x="33491" y="24337"/>
                    </a:lnTo>
                    <a:lnTo>
                      <a:pt x="33491" y="30685"/>
                    </a:lnTo>
                    <a:lnTo>
                      <a:pt x="36184" y="30685"/>
                    </a:lnTo>
                    <a:lnTo>
                      <a:pt x="36184" y="24337"/>
                    </a:lnTo>
                    <a:lnTo>
                      <a:pt x="38625" y="24337"/>
                    </a:lnTo>
                    <a:lnTo>
                      <a:pt x="38625" y="22649"/>
                    </a:lnTo>
                    <a:lnTo>
                      <a:pt x="30882" y="22569"/>
                    </a:lnTo>
                    <a:close/>
                  </a:path>
                  <a:path w="58365" h="30685">
                    <a:moveTo>
                      <a:pt x="42496" y="27869"/>
                    </a:moveTo>
                    <a:lnTo>
                      <a:pt x="44011" y="25094"/>
                    </a:lnTo>
                    <a:lnTo>
                      <a:pt x="45610" y="27869"/>
                    </a:lnTo>
                    <a:lnTo>
                      <a:pt x="42496" y="27869"/>
                    </a:lnTo>
                    <a:close/>
                  </a:path>
                  <a:path w="58365" h="30685">
                    <a:moveTo>
                      <a:pt x="38540" y="30685"/>
                    </a:moveTo>
                    <a:lnTo>
                      <a:pt x="41318" y="30685"/>
                    </a:lnTo>
                    <a:lnTo>
                      <a:pt x="42075" y="29382"/>
                    </a:lnTo>
                    <a:lnTo>
                      <a:pt x="46283" y="29382"/>
                    </a:lnTo>
                    <a:lnTo>
                      <a:pt x="47209" y="30685"/>
                    </a:lnTo>
                    <a:lnTo>
                      <a:pt x="49650" y="30685"/>
                    </a:lnTo>
                    <a:lnTo>
                      <a:pt x="45189" y="22488"/>
                    </a:lnTo>
                    <a:lnTo>
                      <a:pt x="43001" y="22488"/>
                    </a:lnTo>
                    <a:lnTo>
                      <a:pt x="38540" y="30685"/>
                    </a:lnTo>
                    <a:close/>
                  </a:path>
                  <a:path w="58365" h="30685">
                    <a:moveTo>
                      <a:pt x="50575" y="22488"/>
                    </a:moveTo>
                    <a:lnTo>
                      <a:pt x="50575" y="30685"/>
                    </a:lnTo>
                    <a:lnTo>
                      <a:pt x="58107" y="30685"/>
                    </a:lnTo>
                    <a:lnTo>
                      <a:pt x="58150" y="28308"/>
                    </a:lnTo>
                    <a:lnTo>
                      <a:pt x="53268" y="28308"/>
                    </a:lnTo>
                    <a:lnTo>
                      <a:pt x="53268" y="22488"/>
                    </a:lnTo>
                    <a:lnTo>
                      <a:pt x="50575" y="22488"/>
                    </a:lnTo>
                    <a:close/>
                  </a:path>
                  <a:path w="58365" h="30685">
                    <a:moveTo>
                      <a:pt x="48053" y="2698"/>
                    </a:moveTo>
                    <a:lnTo>
                      <a:pt x="48053" y="16268"/>
                    </a:lnTo>
                    <a:lnTo>
                      <a:pt x="52167" y="16268"/>
                    </a:lnTo>
                    <a:lnTo>
                      <a:pt x="54812" y="13724"/>
                    </a:lnTo>
                    <a:lnTo>
                      <a:pt x="54812" y="5808"/>
                    </a:lnTo>
                    <a:lnTo>
                      <a:pt x="51580" y="2698"/>
                    </a:lnTo>
                    <a:lnTo>
                      <a:pt x="48053" y="2698"/>
                    </a:lnTo>
                    <a:close/>
                  </a:path>
                  <a:path w="58365" h="30685">
                    <a:moveTo>
                      <a:pt x="43352" y="154"/>
                    </a:moveTo>
                    <a:lnTo>
                      <a:pt x="43352" y="18529"/>
                    </a:lnTo>
                    <a:lnTo>
                      <a:pt x="52461" y="18812"/>
                    </a:lnTo>
                    <a:lnTo>
                      <a:pt x="58365" y="14006"/>
                    </a:lnTo>
                    <a:lnTo>
                      <a:pt x="58044" y="3829"/>
                    </a:lnTo>
                    <a:lnTo>
                      <a:pt x="51580" y="154"/>
                    </a:lnTo>
                    <a:lnTo>
                      <a:pt x="43352" y="154"/>
                    </a:lnTo>
                    <a:close/>
                  </a:path>
                  <a:path w="58365" h="30685">
                    <a:moveTo>
                      <a:pt x="31009" y="9059"/>
                    </a:moveTo>
                    <a:lnTo>
                      <a:pt x="37180" y="9059"/>
                    </a:lnTo>
                    <a:lnTo>
                      <a:pt x="31009" y="9059"/>
                    </a:lnTo>
                    <a:close/>
                  </a:path>
                  <a:path w="58365" h="30685">
                    <a:moveTo>
                      <a:pt x="28659" y="9200"/>
                    </a:moveTo>
                    <a:cubicBezTo>
                      <a:pt x="29050" y="1129"/>
                      <a:pt x="39402" y="-1336"/>
                      <a:pt x="39825" y="9200"/>
                    </a:cubicBezTo>
                    <a:cubicBezTo>
                      <a:pt x="40248" y="19737"/>
                      <a:pt x="28267" y="17271"/>
                      <a:pt x="28659" y="9200"/>
                    </a:cubicBezTo>
                    <a:close/>
                  </a:path>
                  <a:path w="58365" h="30685">
                    <a:moveTo>
                      <a:pt x="17198" y="9059"/>
                    </a:moveTo>
                    <a:lnTo>
                      <a:pt x="23369" y="9059"/>
                    </a:lnTo>
                    <a:lnTo>
                      <a:pt x="17198" y="9059"/>
                    </a:lnTo>
                    <a:close/>
                  </a:path>
                  <a:path w="58365" h="30685">
                    <a:moveTo>
                      <a:pt x="14847" y="9200"/>
                    </a:moveTo>
                    <a:cubicBezTo>
                      <a:pt x="15816" y="-829"/>
                      <a:pt x="25013" y="-2642"/>
                      <a:pt x="26014" y="9200"/>
                    </a:cubicBezTo>
                    <a:cubicBezTo>
                      <a:pt x="27014" y="21042"/>
                      <a:pt x="13878" y="19230"/>
                      <a:pt x="14847" y="9200"/>
                    </a:cubicBezTo>
                    <a:close/>
                  </a:path>
                  <a:path w="58365" h="30685">
                    <a:moveTo>
                      <a:pt x="2799" y="3405"/>
                    </a:moveTo>
                    <a:lnTo>
                      <a:pt x="2799" y="1002"/>
                    </a:lnTo>
                    <a:cubicBezTo>
                      <a:pt x="2799" y="1002"/>
                      <a:pt x="9264" y="1002"/>
                      <a:pt x="9264" y="1002"/>
                    </a:cubicBezTo>
                    <a:cubicBezTo>
                      <a:pt x="13441" y="4720"/>
                      <a:pt x="9264" y="9483"/>
                      <a:pt x="9264" y="9483"/>
                    </a:cubicBezTo>
                    <a:cubicBezTo>
                      <a:pt x="9264" y="9483"/>
                      <a:pt x="13231" y="15929"/>
                      <a:pt x="9264" y="18812"/>
                    </a:cubicBezTo>
                    <a:cubicBezTo>
                      <a:pt x="9264" y="18812"/>
                      <a:pt x="1917" y="18812"/>
                      <a:pt x="1917" y="18812"/>
                    </a:cubicBezTo>
                    <a:lnTo>
                      <a:pt x="1917" y="16268"/>
                    </a:lnTo>
                    <a:lnTo>
                      <a:pt x="8382" y="16268"/>
                    </a:lnTo>
                    <a:lnTo>
                      <a:pt x="8382" y="11179"/>
                    </a:lnTo>
                    <a:lnTo>
                      <a:pt x="3974" y="11179"/>
                    </a:lnTo>
                    <a:lnTo>
                      <a:pt x="3974" y="7787"/>
                    </a:lnTo>
                    <a:lnTo>
                      <a:pt x="8088" y="7787"/>
                    </a:lnTo>
                    <a:lnTo>
                      <a:pt x="8088" y="3405"/>
                    </a:lnTo>
                    <a:lnTo>
                      <a:pt x="2799" y="3405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010" name=""/>
              <p:cNvSpPr/>
              <p:nvPr/>
            </p:nvSpPr>
            <p:spPr>
              <a:xfrm>
                <a:off x="8370012" y="5654140"/>
                <a:ext cx="25174" cy="28176"/>
              </a:xfrm>
              <a:custGeom>
                <a:avLst/>
                <a:gdLst/>
                <a:ahLst/>
                <a:cxnLst/>
                <a:pathLst>
                  <a:path w="25174" h="28176">
                    <a:moveTo>
                      <a:pt x="25174" y="28176"/>
                    </a:moveTo>
                    <a:lnTo>
                      <a:pt x="0" y="0"/>
                    </a:lnTo>
                    <a:lnTo>
                      <a:pt x="7504" y="2794"/>
                    </a:lnTo>
                    <a:lnTo>
                      <a:pt x="22753" y="20492"/>
                    </a:lnTo>
                    <a:lnTo>
                      <a:pt x="25174" y="28176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012" name=""/>
              <p:cNvSpPr/>
              <p:nvPr/>
            </p:nvSpPr>
            <p:spPr>
              <a:xfrm>
                <a:off x="8335876" y="5634220"/>
                <a:ext cx="64347" cy="68867"/>
              </a:xfrm>
              <a:custGeom>
                <a:avLst/>
                <a:gdLst/>
                <a:ahLst/>
                <a:cxnLst/>
                <a:pathLst>
                  <a:path w="64347" h="68867">
                    <a:moveTo>
                      <a:pt x="0" y="2923"/>
                    </a:moveTo>
                    <a:lnTo>
                      <a:pt x="9198" y="361"/>
                    </a:lnTo>
                    <a:cubicBezTo>
                      <a:pt x="9198" y="361"/>
                      <a:pt x="52187" y="34030"/>
                      <a:pt x="64628" y="68590"/>
                    </a:cubicBezTo>
                    <a:cubicBezTo>
                      <a:pt x="52940" y="41247"/>
                      <a:pt x="0" y="2923"/>
                      <a:pt x="0" y="2923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901" name="Ellipse"/>
              <p:cNvSpPr/>
              <p:nvPr/>
            </p:nvSpPr>
            <p:spPr>
              <a:xfrm>
                <a:off x="8140038" y="5731488"/>
                <a:ext cx="158032" cy="154822"/>
              </a:xfrm>
              <a:custGeom>
                <a:avLst/>
                <a:gdLst/>
                <a:ahLst/>
                <a:cxnLst/>
                <a:pathLst>
                  <a:path w="158032" h="154822">
                    <a:moveTo>
                      <a:pt x="0" y="77411"/>
                    </a:moveTo>
                    <a:cubicBezTo>
                      <a:pt x="0" y="34658"/>
                      <a:pt x="35377" y="0"/>
                      <a:pt x="79016" y="0"/>
                    </a:cubicBezTo>
                    <a:cubicBezTo>
                      <a:pt x="122656" y="0"/>
                      <a:pt x="158032" y="34658"/>
                      <a:pt x="158032" y="77411"/>
                    </a:cubicBezTo>
                    <a:cubicBezTo>
                      <a:pt x="158032" y="120164"/>
                      <a:pt x="122656" y="154822"/>
                      <a:pt x="79016" y="154822"/>
                    </a:cubicBezTo>
                    <a:cubicBezTo>
                      <a:pt x="35377" y="154822"/>
                      <a:pt x="0" y="120164"/>
                      <a:pt x="0" y="77411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898" name="Ellipse"/>
              <p:cNvSpPr/>
              <p:nvPr/>
            </p:nvSpPr>
            <p:spPr>
              <a:xfrm>
                <a:off x="8146499" y="5737185"/>
                <a:ext cx="145706" cy="142747"/>
              </a:xfrm>
              <a:custGeom>
                <a:avLst/>
                <a:gdLst/>
                <a:ahLst/>
                <a:cxnLst/>
                <a:pathLst>
                  <a:path w="145706" h="142747">
                    <a:moveTo>
                      <a:pt x="0" y="71373"/>
                    </a:moveTo>
                    <a:cubicBezTo>
                      <a:pt x="0" y="31955"/>
                      <a:pt x="32618" y="0"/>
                      <a:pt x="72853" y="0"/>
                    </a:cubicBezTo>
                    <a:cubicBezTo>
                      <a:pt x="113089" y="0"/>
                      <a:pt x="145706" y="31955"/>
                      <a:pt x="145706" y="71373"/>
                    </a:cubicBezTo>
                    <a:cubicBezTo>
                      <a:pt x="145706" y="110792"/>
                      <a:pt x="113089" y="142747"/>
                      <a:pt x="72853" y="142747"/>
                    </a:cubicBezTo>
                    <a:cubicBezTo>
                      <a:pt x="32618" y="142747"/>
                      <a:pt x="0" y="110792"/>
                      <a:pt x="0" y="71373"/>
                    </a:cubicBez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895" name="Ellipse"/>
              <p:cNvSpPr/>
              <p:nvPr/>
            </p:nvSpPr>
            <p:spPr>
              <a:xfrm>
                <a:off x="8168116" y="5758125"/>
                <a:ext cx="100327" cy="98289"/>
              </a:xfrm>
              <a:custGeom>
                <a:avLst/>
                <a:gdLst/>
                <a:ahLst/>
                <a:cxnLst/>
                <a:pathLst>
                  <a:path w="100327" h="98289">
                    <a:moveTo>
                      <a:pt x="0" y="49145"/>
                    </a:moveTo>
                    <a:cubicBezTo>
                      <a:pt x="0" y="22003"/>
                      <a:pt x="22459" y="0"/>
                      <a:pt x="50163" y="0"/>
                    </a:cubicBezTo>
                    <a:cubicBezTo>
                      <a:pt x="77868" y="0"/>
                      <a:pt x="100327" y="22003"/>
                      <a:pt x="100327" y="49145"/>
                    </a:cubicBezTo>
                    <a:cubicBezTo>
                      <a:pt x="100327" y="76287"/>
                      <a:pt x="77868" y="98289"/>
                      <a:pt x="50163" y="98289"/>
                    </a:cubicBezTo>
                    <a:cubicBezTo>
                      <a:pt x="22459" y="98289"/>
                      <a:pt x="0" y="76287"/>
                      <a:pt x="0" y="49145"/>
                    </a:cubicBez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892" name="Ellipse"/>
              <p:cNvSpPr/>
              <p:nvPr/>
            </p:nvSpPr>
            <p:spPr>
              <a:xfrm>
                <a:off x="8173269" y="5763605"/>
                <a:ext cx="90004" cy="88175"/>
              </a:xfrm>
              <a:custGeom>
                <a:avLst/>
                <a:gdLst/>
                <a:ahLst/>
                <a:cxnLst/>
                <a:pathLst>
                  <a:path w="90004" h="88175">
                    <a:moveTo>
                      <a:pt x="0" y="44088"/>
                    </a:moveTo>
                    <a:cubicBezTo>
                      <a:pt x="0" y="19739"/>
                      <a:pt x="20148" y="0"/>
                      <a:pt x="45002" y="0"/>
                    </a:cubicBezTo>
                    <a:cubicBezTo>
                      <a:pt x="69855" y="0"/>
                      <a:pt x="90004" y="19739"/>
                      <a:pt x="90004" y="44088"/>
                    </a:cubicBezTo>
                    <a:cubicBezTo>
                      <a:pt x="90004" y="68437"/>
                      <a:pt x="69855" y="88175"/>
                      <a:pt x="45002" y="88175"/>
                    </a:cubicBezTo>
                    <a:cubicBezTo>
                      <a:pt x="20148" y="88175"/>
                      <a:pt x="0" y="68437"/>
                      <a:pt x="0" y="440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2052"/>
                  </a:gs>
                  <a:gs pos="100000">
                    <a:srgbClr val="003431"/>
                  </a:gs>
                </a:gsLst>
                <a:lin ang="2700000" scaled="0"/>
              </a:gradFill>
              <a:ln w="8579" cap="flat">
                <a:noFill/>
                <a:miter lim="800000"/>
              </a:ln>
            </p:spPr>
          </p:sp>
          <p:sp>
            <p:nvSpPr>
              <p:cNvPr id="10886" name="Ellipse"/>
              <p:cNvSpPr/>
              <p:nvPr/>
            </p:nvSpPr>
            <p:spPr>
              <a:xfrm>
                <a:off x="8190969" y="5783183"/>
                <a:ext cx="52460" cy="48173"/>
              </a:xfrm>
              <a:custGeom>
                <a:avLst/>
                <a:gdLst/>
                <a:ahLst/>
                <a:cxnLst/>
                <a:pathLst>
                  <a:path w="52460" h="48173">
                    <a:moveTo>
                      <a:pt x="0" y="24086"/>
                    </a:moveTo>
                    <a:cubicBezTo>
                      <a:pt x="0" y="10784"/>
                      <a:pt x="11744" y="0"/>
                      <a:pt x="26230" y="0"/>
                    </a:cubicBezTo>
                    <a:cubicBezTo>
                      <a:pt x="40716" y="0"/>
                      <a:pt x="52460" y="10784"/>
                      <a:pt x="52460" y="24086"/>
                    </a:cubicBezTo>
                    <a:cubicBezTo>
                      <a:pt x="52460" y="37389"/>
                      <a:pt x="40716" y="48173"/>
                      <a:pt x="26230" y="48173"/>
                    </a:cubicBezTo>
                    <a:cubicBezTo>
                      <a:pt x="11744" y="48173"/>
                      <a:pt x="0" y="37389"/>
                      <a:pt x="0" y="24086"/>
                    </a:cubicBezTo>
                    <a:close/>
                  </a:path>
                </a:pathLst>
              </a:custGeom>
              <a:solidFill>
                <a:srgbClr val="3B608D"/>
              </a:solidFill>
              <a:ln w="8580" cap="flat">
                <a:noFill/>
                <a:miter lim="800000"/>
              </a:ln>
            </p:spPr>
          </p:sp>
          <p:sp>
            <p:nvSpPr>
              <p:cNvPr id="10884" name="Ellipse"/>
              <p:cNvSpPr/>
              <p:nvPr/>
            </p:nvSpPr>
            <p:spPr>
              <a:xfrm>
                <a:off x="8193635" y="5785603"/>
                <a:ext cx="47188" cy="43332"/>
              </a:xfrm>
              <a:custGeom>
                <a:avLst/>
                <a:gdLst/>
                <a:ahLst/>
                <a:cxnLst/>
                <a:pathLst>
                  <a:path w="47188" h="43332">
                    <a:moveTo>
                      <a:pt x="0" y="21666"/>
                    </a:moveTo>
                    <a:cubicBezTo>
                      <a:pt x="0" y="9700"/>
                      <a:pt x="10563" y="0"/>
                      <a:pt x="23594" y="0"/>
                    </a:cubicBezTo>
                    <a:cubicBezTo>
                      <a:pt x="36624" y="0"/>
                      <a:pt x="47188" y="9700"/>
                      <a:pt x="47188" y="21666"/>
                    </a:cubicBezTo>
                    <a:cubicBezTo>
                      <a:pt x="47188" y="33632"/>
                      <a:pt x="36624" y="43332"/>
                      <a:pt x="23594" y="43332"/>
                    </a:cubicBezTo>
                    <a:cubicBezTo>
                      <a:pt x="10563" y="43332"/>
                      <a:pt x="0" y="33632"/>
                      <a:pt x="0" y="21666"/>
                    </a:cubicBezTo>
                    <a:close/>
                  </a:path>
                </a:pathLst>
              </a:custGeom>
              <a:solidFill>
                <a:srgbClr val="D6D4CA"/>
              </a:solidFill>
              <a:ln w="8580" cap="flat">
                <a:noFill/>
                <a:miter lim="800000"/>
              </a:ln>
            </p:spPr>
          </p:sp>
          <p:sp>
            <p:nvSpPr>
              <p:cNvPr id="16027" name=""/>
              <p:cNvSpPr/>
              <p:nvPr/>
            </p:nvSpPr>
            <p:spPr>
              <a:xfrm>
                <a:off x="8336554" y="5698491"/>
                <a:ext cx="52864" cy="102529"/>
              </a:xfrm>
              <a:custGeom>
                <a:avLst/>
                <a:gdLst/>
                <a:ahLst/>
                <a:cxnLst/>
                <a:pathLst>
                  <a:path w="52864" h="102529">
                    <a:moveTo>
                      <a:pt x="6400" y="16425"/>
                    </a:moveTo>
                    <a:lnTo>
                      <a:pt x="4417" y="13914"/>
                    </a:lnTo>
                    <a:lnTo>
                      <a:pt x="18568" y="11397"/>
                    </a:lnTo>
                    <a:lnTo>
                      <a:pt x="20416" y="14265"/>
                    </a:lnTo>
                    <a:lnTo>
                      <a:pt x="11943" y="25030"/>
                    </a:lnTo>
                    <a:lnTo>
                      <a:pt x="10398" y="22470"/>
                    </a:lnTo>
                    <a:lnTo>
                      <a:pt x="13177" y="19000"/>
                    </a:lnTo>
                    <a:lnTo>
                      <a:pt x="10977" y="15403"/>
                    </a:lnTo>
                    <a:lnTo>
                      <a:pt x="6400" y="16425"/>
                    </a:lnTo>
                    <a:close/>
                  </a:path>
                  <a:path w="52864" h="102529">
                    <a:moveTo>
                      <a:pt x="14659" y="17298"/>
                    </a:moveTo>
                    <a:lnTo>
                      <a:pt x="16479" y="14704"/>
                    </a:lnTo>
                    <a:lnTo>
                      <a:pt x="13047" y="14916"/>
                    </a:lnTo>
                    <a:lnTo>
                      <a:pt x="14659" y="17298"/>
                    </a:lnTo>
                    <a:close/>
                  </a:path>
                  <a:path w="52864" h="102529">
                    <a:moveTo>
                      <a:pt x="14200" y="5223"/>
                    </a:moveTo>
                    <a:lnTo>
                      <a:pt x="11288" y="6828"/>
                    </a:lnTo>
                    <a:lnTo>
                      <a:pt x="5447" y="10639"/>
                    </a:lnTo>
                    <a:lnTo>
                      <a:pt x="2535" y="12245"/>
                    </a:lnTo>
                    <a:lnTo>
                      <a:pt x="14200" y="5223"/>
                    </a:lnTo>
                    <a:close/>
                  </a:path>
                  <a:path w="52864" h="102529">
                    <a:moveTo>
                      <a:pt x="14581" y="28579"/>
                    </a:moveTo>
                    <a:lnTo>
                      <a:pt x="12968" y="26197"/>
                    </a:lnTo>
                    <a:lnTo>
                      <a:pt x="24801" y="19839"/>
                    </a:lnTo>
                    <a:lnTo>
                      <a:pt x="26111" y="21914"/>
                    </a:lnTo>
                    <a:lnTo>
                      <a:pt x="22066" y="30392"/>
                    </a:lnTo>
                    <a:lnTo>
                      <a:pt x="28529" y="26597"/>
                    </a:lnTo>
                    <a:lnTo>
                      <a:pt x="30007" y="29336"/>
                    </a:lnTo>
                    <a:lnTo>
                      <a:pt x="18747" y="35288"/>
                    </a:lnTo>
                    <a:lnTo>
                      <a:pt x="17252" y="33149"/>
                    </a:lnTo>
                    <a:lnTo>
                      <a:pt x="21482" y="24735"/>
                    </a:lnTo>
                    <a:lnTo>
                      <a:pt x="14581" y="28579"/>
                    </a:lnTo>
                    <a:close/>
                  </a:path>
                  <a:path w="52864" h="102529">
                    <a:moveTo>
                      <a:pt x="27560" y="52330"/>
                    </a:moveTo>
                    <a:lnTo>
                      <a:pt x="26214" y="49798"/>
                    </a:lnTo>
                    <a:lnTo>
                      <a:pt x="38670" y="44666"/>
                    </a:lnTo>
                    <a:lnTo>
                      <a:pt x="39748" y="46861"/>
                    </a:lnTo>
                    <a:lnTo>
                      <a:pt x="34805" y="54887"/>
                    </a:lnTo>
                    <a:lnTo>
                      <a:pt x="41645" y="51763"/>
                    </a:lnTo>
                    <a:lnTo>
                      <a:pt x="42817" y="54636"/>
                    </a:lnTo>
                    <a:lnTo>
                      <a:pt x="30974" y="59422"/>
                    </a:lnTo>
                    <a:lnTo>
                      <a:pt x="29719" y="57144"/>
                    </a:lnTo>
                    <a:lnTo>
                      <a:pt x="34839" y="49202"/>
                    </a:lnTo>
                    <a:lnTo>
                      <a:pt x="27560" y="52330"/>
                    </a:lnTo>
                    <a:close/>
                  </a:path>
                  <a:path w="52864" h="102529">
                    <a:moveTo>
                      <a:pt x="31290" y="43041"/>
                    </a:moveTo>
                    <a:lnTo>
                      <a:pt x="26312" y="36695"/>
                    </a:lnTo>
                    <a:lnTo>
                      <a:pt x="31290" y="43041"/>
                    </a:lnTo>
                    <a:close/>
                  </a:path>
                  <a:path w="52864" h="102529">
                    <a:moveTo>
                      <a:pt x="32667" y="45008"/>
                    </a:moveTo>
                    <a:lnTo>
                      <a:pt x="24871" y="34605"/>
                    </a:lnTo>
                    <a:lnTo>
                      <a:pt x="32667" y="45008"/>
                    </a:lnTo>
                    <a:close/>
                  </a:path>
                  <a:path w="52864" h="102529">
                    <a:moveTo>
                      <a:pt x="52737" y="95255"/>
                    </a:moveTo>
                    <a:lnTo>
                      <a:pt x="49327" y="95528"/>
                    </a:lnTo>
                    <a:lnTo>
                      <a:pt x="42223" y="96622"/>
                    </a:lnTo>
                    <a:lnTo>
                      <a:pt x="38813" y="96895"/>
                    </a:lnTo>
                    <a:lnTo>
                      <a:pt x="52737" y="95255"/>
                    </a:lnTo>
                    <a:close/>
                  </a:path>
                  <a:path w="52864" h="102529">
                    <a:moveTo>
                      <a:pt x="50747" y="81296"/>
                    </a:moveTo>
                    <a:lnTo>
                      <a:pt x="51329" y="84142"/>
                    </a:lnTo>
                    <a:lnTo>
                      <a:pt x="37617" y="85791"/>
                    </a:lnTo>
                    <a:lnTo>
                      <a:pt x="37200" y="83348"/>
                    </a:lnTo>
                    <a:lnTo>
                      <a:pt x="44385" y="76826"/>
                    </a:lnTo>
                    <a:lnTo>
                      <a:pt x="36768" y="78032"/>
                    </a:lnTo>
                    <a:lnTo>
                      <a:pt x="36455" y="74899"/>
                    </a:lnTo>
                    <a:lnTo>
                      <a:pt x="49464" y="73422"/>
                    </a:lnTo>
                    <a:lnTo>
                      <a:pt x="50031" y="75994"/>
                    </a:lnTo>
                    <a:lnTo>
                      <a:pt x="42696" y="82387"/>
                    </a:lnTo>
                    <a:lnTo>
                      <a:pt x="50747" y="81296"/>
                    </a:lnTo>
                    <a:close/>
                  </a:path>
                  <a:path w="52864" h="102529">
                    <a:moveTo>
                      <a:pt x="39316" y="100747"/>
                    </a:moveTo>
                    <a:lnTo>
                      <a:pt x="43188" y="100747"/>
                    </a:lnTo>
                    <a:lnTo>
                      <a:pt x="39316" y="100747"/>
                    </a:lnTo>
                    <a:close/>
                  </a:path>
                  <a:path w="52864" h="102529">
                    <a:moveTo>
                      <a:pt x="35910" y="71956"/>
                    </a:moveTo>
                    <a:lnTo>
                      <a:pt x="35442" y="68749"/>
                    </a:lnTo>
                    <a:lnTo>
                      <a:pt x="48109" y="67036"/>
                    </a:lnTo>
                    <a:lnTo>
                      <a:pt x="48578" y="70243"/>
                    </a:lnTo>
                    <a:lnTo>
                      <a:pt x="35910" y="71956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6030" name=""/>
              <p:cNvSpPr/>
              <p:nvPr/>
            </p:nvSpPr>
            <p:spPr>
              <a:xfrm>
                <a:off x="8264953" y="5926150"/>
                <a:ext cx="60694" cy="36137"/>
              </a:xfrm>
              <a:custGeom>
                <a:avLst/>
                <a:gdLst/>
                <a:ahLst/>
                <a:cxnLst/>
                <a:pathLst>
                  <a:path w="60694" h="36137">
                    <a:moveTo>
                      <a:pt x="52613" y="16344"/>
                    </a:moveTo>
                    <a:lnTo>
                      <a:pt x="46513" y="20441"/>
                    </a:lnTo>
                    <a:lnTo>
                      <a:pt x="44821" y="18000"/>
                    </a:lnTo>
                    <a:lnTo>
                      <a:pt x="48330" y="15724"/>
                    </a:lnTo>
                    <a:lnTo>
                      <a:pt x="47464" y="14187"/>
                    </a:lnTo>
                    <a:lnTo>
                      <a:pt x="41637" y="7499"/>
                    </a:lnTo>
                    <a:lnTo>
                      <a:pt x="44877" y="5154"/>
                    </a:lnTo>
                    <a:lnTo>
                      <a:pt x="46538" y="7449"/>
                    </a:lnTo>
                    <a:lnTo>
                      <a:pt x="43611" y="9183"/>
                    </a:lnTo>
                    <a:lnTo>
                      <a:pt x="45825" y="12589"/>
                    </a:lnTo>
                    <a:lnTo>
                      <a:pt x="48599" y="10884"/>
                    </a:lnTo>
                    <a:lnTo>
                      <a:pt x="52613" y="16344"/>
                    </a:lnTo>
                    <a:close/>
                  </a:path>
                  <a:path w="60694" h="36137">
                    <a:moveTo>
                      <a:pt x="28139" y="16008"/>
                    </a:moveTo>
                    <a:lnTo>
                      <a:pt x="32650" y="24212"/>
                    </a:lnTo>
                    <a:lnTo>
                      <a:pt x="30057" y="25388"/>
                    </a:lnTo>
                    <a:lnTo>
                      <a:pt x="24971" y="26759"/>
                    </a:lnTo>
                    <a:lnTo>
                      <a:pt x="18690" y="28660"/>
                    </a:lnTo>
                    <a:lnTo>
                      <a:pt x="15175" y="21887"/>
                    </a:lnTo>
                    <a:lnTo>
                      <a:pt x="17443" y="20627"/>
                    </a:lnTo>
                    <a:lnTo>
                      <a:pt x="20450" y="26096"/>
                    </a:lnTo>
                    <a:lnTo>
                      <a:pt x="22718" y="24837"/>
                    </a:lnTo>
                    <a:lnTo>
                      <a:pt x="20198" y="19494"/>
                    </a:lnTo>
                    <a:lnTo>
                      <a:pt x="22628" y="18276"/>
                    </a:lnTo>
                    <a:lnTo>
                      <a:pt x="25592" y="23901"/>
                    </a:lnTo>
                    <a:lnTo>
                      <a:pt x="28066" y="22527"/>
                    </a:lnTo>
                    <a:lnTo>
                      <a:pt x="25503" y="17340"/>
                    </a:lnTo>
                    <a:lnTo>
                      <a:pt x="28139" y="16008"/>
                    </a:lnTo>
                    <a:close/>
                  </a:path>
                  <a:path w="60694" h="36137">
                    <a:moveTo>
                      <a:pt x="13170" y="22796"/>
                    </a:moveTo>
                    <a:lnTo>
                      <a:pt x="17380" y="31146"/>
                    </a:lnTo>
                    <a:lnTo>
                      <a:pt x="14746" y="32233"/>
                    </a:lnTo>
                    <a:lnTo>
                      <a:pt x="9613" y="33433"/>
                    </a:lnTo>
                    <a:lnTo>
                      <a:pt x="3268" y="35122"/>
                    </a:lnTo>
                    <a:lnTo>
                      <a:pt x="0" y="28235"/>
                    </a:lnTo>
                    <a:lnTo>
                      <a:pt x="2312" y="27052"/>
                    </a:lnTo>
                    <a:lnTo>
                      <a:pt x="5119" y="32619"/>
                    </a:lnTo>
                    <a:lnTo>
                      <a:pt x="7431" y="31436"/>
                    </a:lnTo>
                    <a:lnTo>
                      <a:pt x="5107" y="26012"/>
                    </a:lnTo>
                    <a:lnTo>
                      <a:pt x="7580" y="24877"/>
                    </a:lnTo>
                    <a:lnTo>
                      <a:pt x="10338" y="30598"/>
                    </a:lnTo>
                    <a:lnTo>
                      <a:pt x="12860" y="29308"/>
                    </a:lnTo>
                    <a:lnTo>
                      <a:pt x="10486" y="24038"/>
                    </a:lnTo>
                    <a:lnTo>
                      <a:pt x="13170" y="22796"/>
                    </a:lnTo>
                    <a:close/>
                  </a:path>
                  <a:path w="60694" h="36137">
                    <a:moveTo>
                      <a:pt x="34281" y="20697"/>
                    </a:moveTo>
                    <a:lnTo>
                      <a:pt x="39560" y="17750"/>
                    </a:lnTo>
                    <a:lnTo>
                      <a:pt x="34281" y="20697"/>
                    </a:lnTo>
                    <a:close/>
                  </a:path>
                  <a:path w="60694" h="36137">
                    <a:moveTo>
                      <a:pt x="34673" y="18012"/>
                    </a:moveTo>
                    <a:lnTo>
                      <a:pt x="35178" y="14287"/>
                    </a:lnTo>
                    <a:lnTo>
                      <a:pt x="34673" y="18012"/>
                    </a:lnTo>
                    <a:close/>
                  </a:path>
                  <a:path w="60694" h="36137">
                    <a:moveTo>
                      <a:pt x="39871" y="22317"/>
                    </a:moveTo>
                    <a:lnTo>
                      <a:pt x="36564" y="20765"/>
                    </a:lnTo>
                    <a:lnTo>
                      <a:pt x="39871" y="22317"/>
                    </a:lnTo>
                    <a:close/>
                  </a:path>
                  <a:path w="60694" h="36137">
                    <a:moveTo>
                      <a:pt x="51536" y="3523"/>
                    </a:moveTo>
                    <a:lnTo>
                      <a:pt x="50141" y="1845"/>
                    </a:lnTo>
                    <a:lnTo>
                      <a:pt x="52582" y="0"/>
                    </a:lnTo>
                    <a:lnTo>
                      <a:pt x="53977" y="2013"/>
                    </a:lnTo>
                    <a:lnTo>
                      <a:pt x="58511" y="9730"/>
                    </a:lnTo>
                    <a:lnTo>
                      <a:pt x="59732" y="11575"/>
                    </a:lnTo>
                    <a:lnTo>
                      <a:pt x="57814" y="12917"/>
                    </a:lnTo>
                    <a:lnTo>
                      <a:pt x="56419" y="11072"/>
                    </a:lnTo>
                    <a:lnTo>
                      <a:pt x="51536" y="3523"/>
                    </a:lnTo>
                    <a:close/>
                  </a:path>
                  <a:path w="60694" h="36137">
                    <a:moveTo>
                      <a:pt x="53106" y="6039"/>
                    </a:moveTo>
                    <a:lnTo>
                      <a:pt x="55024" y="9059"/>
                    </a:lnTo>
                    <a:lnTo>
                      <a:pt x="53106" y="6039"/>
                    </a:lnTo>
                    <a:close/>
                  </a:path>
                  <a:path w="60694" h="36137">
                    <a:moveTo>
                      <a:pt x="55198" y="4529"/>
                    </a:moveTo>
                    <a:lnTo>
                      <a:pt x="57291" y="7549"/>
                    </a:lnTo>
                    <a:lnTo>
                      <a:pt x="55198" y="4529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6033" name=""/>
              <p:cNvSpPr/>
              <p:nvPr/>
            </p:nvSpPr>
            <p:spPr>
              <a:xfrm>
                <a:off x="8085450" y="5902587"/>
                <a:ext cx="58344" cy="48844"/>
              </a:xfrm>
              <a:custGeom>
                <a:avLst/>
                <a:gdLst/>
                <a:ahLst/>
                <a:cxnLst/>
                <a:pathLst>
                  <a:path w="58344" h="48844">
                    <a:moveTo>
                      <a:pt x="45379" y="46264"/>
                    </a:moveTo>
                    <a:cubicBezTo>
                      <a:pt x="45379" y="46264"/>
                      <a:pt x="47589" y="43752"/>
                      <a:pt x="47589" y="43752"/>
                    </a:cubicBezTo>
                    <a:cubicBezTo>
                      <a:pt x="47589" y="43752"/>
                      <a:pt x="59125" y="46173"/>
                      <a:pt x="51809" y="38146"/>
                    </a:cubicBezTo>
                    <a:cubicBezTo>
                      <a:pt x="52678" y="38338"/>
                      <a:pt x="53696" y="34421"/>
                      <a:pt x="54020" y="35632"/>
                    </a:cubicBezTo>
                    <a:cubicBezTo>
                      <a:pt x="63876" y="42255"/>
                      <a:pt x="55237" y="54008"/>
                      <a:pt x="45379" y="46264"/>
                    </a:cubicBezTo>
                    <a:close/>
                  </a:path>
                  <a:path w="58344" h="48844">
                    <a:moveTo>
                      <a:pt x="48795" y="32926"/>
                    </a:moveTo>
                    <a:lnTo>
                      <a:pt x="51608" y="34666"/>
                    </a:lnTo>
                    <a:lnTo>
                      <a:pt x="38949" y="41818"/>
                    </a:lnTo>
                    <a:lnTo>
                      <a:pt x="36136" y="39692"/>
                    </a:lnTo>
                    <a:lnTo>
                      <a:pt x="40355" y="26547"/>
                    </a:lnTo>
                    <a:lnTo>
                      <a:pt x="42766" y="28480"/>
                    </a:lnTo>
                    <a:lnTo>
                      <a:pt x="41360" y="32733"/>
                    </a:lnTo>
                    <a:lnTo>
                      <a:pt x="44776" y="35439"/>
                    </a:lnTo>
                    <a:lnTo>
                      <a:pt x="48795" y="32926"/>
                    </a:lnTo>
                    <a:close/>
                  </a:path>
                  <a:path w="58344" h="48844">
                    <a:moveTo>
                      <a:pt x="40556" y="34859"/>
                    </a:moveTo>
                    <a:lnTo>
                      <a:pt x="39752" y="37952"/>
                    </a:lnTo>
                    <a:lnTo>
                      <a:pt x="42968" y="36599"/>
                    </a:lnTo>
                    <a:lnTo>
                      <a:pt x="40556" y="34859"/>
                    </a:lnTo>
                    <a:close/>
                  </a:path>
                  <a:path w="58344" h="48844">
                    <a:moveTo>
                      <a:pt x="36537" y="24034"/>
                    </a:moveTo>
                    <a:lnTo>
                      <a:pt x="38949" y="25774"/>
                    </a:lnTo>
                    <a:lnTo>
                      <a:pt x="29906" y="35826"/>
                    </a:lnTo>
                    <a:lnTo>
                      <a:pt x="27897" y="34279"/>
                    </a:lnTo>
                    <a:lnTo>
                      <a:pt x="28700" y="24807"/>
                    </a:lnTo>
                    <a:lnTo>
                      <a:pt x="23878" y="30607"/>
                    </a:lnTo>
                    <a:lnTo>
                      <a:pt x="21467" y="28480"/>
                    </a:lnTo>
                    <a:lnTo>
                      <a:pt x="30108" y="19008"/>
                    </a:lnTo>
                    <a:lnTo>
                      <a:pt x="32317" y="20554"/>
                    </a:lnTo>
                    <a:lnTo>
                      <a:pt x="31313" y="30027"/>
                    </a:lnTo>
                    <a:lnTo>
                      <a:pt x="36537" y="24034"/>
                    </a:lnTo>
                    <a:close/>
                  </a:path>
                  <a:path w="58344" h="48844">
                    <a:moveTo>
                      <a:pt x="15470" y="5648"/>
                    </a:moveTo>
                    <a:lnTo>
                      <a:pt x="17679" y="7621"/>
                    </a:lnTo>
                    <a:lnTo>
                      <a:pt x="7594" y="16709"/>
                    </a:lnTo>
                    <a:lnTo>
                      <a:pt x="5763" y="14968"/>
                    </a:lnTo>
                    <a:lnTo>
                      <a:pt x="7592" y="5629"/>
                    </a:lnTo>
                    <a:lnTo>
                      <a:pt x="2166" y="10912"/>
                    </a:lnTo>
                    <a:lnTo>
                      <a:pt x="0" y="8554"/>
                    </a:lnTo>
                    <a:lnTo>
                      <a:pt x="9621" y="0"/>
                    </a:lnTo>
                    <a:lnTo>
                      <a:pt x="11651" y="1763"/>
                    </a:lnTo>
                    <a:lnTo>
                      <a:pt x="9623" y="11082"/>
                    </a:lnTo>
                    <a:lnTo>
                      <a:pt x="15470" y="5648"/>
                    </a:lnTo>
                    <a:close/>
                  </a:path>
                  <a:path w="58344" h="48844">
                    <a:moveTo>
                      <a:pt x="15263" y="15790"/>
                    </a:moveTo>
                    <a:cubicBezTo>
                      <a:pt x="18744" y="11570"/>
                      <a:pt x="26052" y="15111"/>
                      <a:pt x="22340" y="20196"/>
                    </a:cubicBezTo>
                    <a:cubicBezTo>
                      <a:pt x="18630" y="25281"/>
                      <a:pt x="11782" y="20011"/>
                      <a:pt x="15263" y="15790"/>
                    </a:cubicBezTo>
                    <a:close/>
                  </a:path>
                  <a:path w="58344" h="48844">
                    <a:moveTo>
                      <a:pt x="13228" y="14369"/>
                    </a:moveTo>
                    <a:cubicBezTo>
                      <a:pt x="19082" y="8307"/>
                      <a:pt x="30784" y="14230"/>
                      <a:pt x="24481" y="21714"/>
                    </a:cubicBezTo>
                    <a:cubicBezTo>
                      <a:pt x="18177" y="29199"/>
                      <a:pt x="7594" y="19623"/>
                      <a:pt x="13228" y="14369"/>
                    </a:cubicBez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0795" name=""/>
              <p:cNvSpPr/>
              <p:nvPr/>
            </p:nvSpPr>
            <p:spPr>
              <a:xfrm>
                <a:off x="8052669" y="5842725"/>
                <a:ext cx="35884" cy="55822"/>
              </a:xfrm>
              <a:custGeom>
                <a:avLst/>
                <a:gdLst/>
                <a:ahLst/>
                <a:cxnLst/>
                <a:pathLst>
                  <a:path w="35884" h="55822">
                    <a:moveTo>
                      <a:pt x="24515" y="55822"/>
                    </a:moveTo>
                    <a:lnTo>
                      <a:pt x="27127" y="54515"/>
                    </a:lnTo>
                    <a:lnTo>
                      <a:pt x="23510" y="49489"/>
                    </a:lnTo>
                    <a:lnTo>
                      <a:pt x="34160" y="49489"/>
                    </a:lnTo>
                    <a:lnTo>
                      <a:pt x="35968" y="48330"/>
                    </a:lnTo>
                    <a:lnTo>
                      <a:pt x="29739" y="40597"/>
                    </a:lnTo>
                    <a:lnTo>
                      <a:pt x="27328" y="42337"/>
                    </a:lnTo>
                    <a:lnTo>
                      <a:pt x="30744" y="46590"/>
                    </a:lnTo>
                    <a:lnTo>
                      <a:pt x="21500" y="46590"/>
                    </a:lnTo>
                    <a:lnTo>
                      <a:pt x="19089" y="47942"/>
                    </a:lnTo>
                    <a:lnTo>
                      <a:pt x="24515" y="55822"/>
                    </a:lnTo>
                    <a:close/>
                  </a:path>
                  <a:path w="35884" h="55822">
                    <a:moveTo>
                      <a:pt x="17602" y="33716"/>
                    </a:moveTo>
                    <a:cubicBezTo>
                      <a:pt x="9996" y="37732"/>
                      <a:pt x="16324" y="43849"/>
                      <a:pt x="22918" y="40010"/>
                    </a:cubicBezTo>
                    <a:cubicBezTo>
                      <a:pt x="26429" y="37966"/>
                      <a:pt x="23449" y="30628"/>
                      <a:pt x="17602" y="33716"/>
                    </a:cubicBezTo>
                    <a:close/>
                  </a:path>
                  <a:path w="35884" h="55822">
                    <a:moveTo>
                      <a:pt x="17087" y="31608"/>
                    </a:moveTo>
                    <a:cubicBezTo>
                      <a:pt x="7416" y="35035"/>
                      <a:pt x="13270" y="47767"/>
                      <a:pt x="24466" y="42089"/>
                    </a:cubicBezTo>
                    <a:cubicBezTo>
                      <a:pt x="31055" y="37702"/>
                      <a:pt x="25485" y="28425"/>
                      <a:pt x="17087" y="31608"/>
                    </a:cubicBezTo>
                    <a:close/>
                  </a:path>
                  <a:path w="35884" h="55822">
                    <a:moveTo>
                      <a:pt x="11991" y="20264"/>
                    </a:moveTo>
                    <a:cubicBezTo>
                      <a:pt x="18387" y="17245"/>
                      <a:pt x="20251" y="26096"/>
                      <a:pt x="15699" y="27547"/>
                    </a:cubicBezTo>
                    <a:cubicBezTo>
                      <a:pt x="11148" y="28997"/>
                      <a:pt x="5596" y="23281"/>
                      <a:pt x="11991" y="20264"/>
                    </a:cubicBezTo>
                    <a:close/>
                  </a:path>
                  <a:path w="35884" h="55822">
                    <a:moveTo>
                      <a:pt x="11008" y="18036"/>
                    </a:moveTo>
                    <a:cubicBezTo>
                      <a:pt x="21101" y="15069"/>
                      <a:pt x="24104" y="26902"/>
                      <a:pt x="16721" y="29908"/>
                    </a:cubicBezTo>
                    <a:cubicBezTo>
                      <a:pt x="9338" y="32914"/>
                      <a:pt x="915" y="21004"/>
                      <a:pt x="11008" y="18036"/>
                    </a:cubicBezTo>
                    <a:close/>
                  </a:path>
                  <a:path w="35884" h="55822">
                    <a:moveTo>
                      <a:pt x="17482" y="13534"/>
                    </a:moveTo>
                    <a:lnTo>
                      <a:pt x="16678" y="10827"/>
                    </a:lnTo>
                    <a:lnTo>
                      <a:pt x="8841" y="12567"/>
                    </a:lnTo>
                    <a:lnTo>
                      <a:pt x="15874" y="7927"/>
                    </a:lnTo>
                    <a:lnTo>
                      <a:pt x="15070" y="5414"/>
                    </a:lnTo>
                    <a:lnTo>
                      <a:pt x="6631" y="4641"/>
                    </a:lnTo>
                    <a:lnTo>
                      <a:pt x="14467" y="2708"/>
                    </a:lnTo>
                    <a:lnTo>
                      <a:pt x="13463" y="0"/>
                    </a:lnTo>
                    <a:lnTo>
                      <a:pt x="0" y="3095"/>
                    </a:lnTo>
                    <a:lnTo>
                      <a:pt x="602" y="5994"/>
                    </a:lnTo>
                    <a:lnTo>
                      <a:pt x="11252" y="7541"/>
                    </a:lnTo>
                    <a:lnTo>
                      <a:pt x="3215" y="13920"/>
                    </a:lnTo>
                    <a:lnTo>
                      <a:pt x="4018" y="16820"/>
                    </a:lnTo>
                    <a:lnTo>
                      <a:pt x="17482" y="13534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0796" name=""/>
              <p:cNvSpPr/>
              <p:nvPr/>
            </p:nvSpPr>
            <p:spPr>
              <a:xfrm>
                <a:off x="8048210" y="5787824"/>
                <a:ext cx="15709" cy="42722"/>
              </a:xfrm>
              <a:custGeom>
                <a:avLst/>
                <a:gdLst/>
                <a:ahLst/>
                <a:cxnLst/>
                <a:pathLst>
                  <a:path w="15709" h="42722">
                    <a:moveTo>
                      <a:pt x="1844" y="42722"/>
                    </a:moveTo>
                    <a:lnTo>
                      <a:pt x="15709" y="41755"/>
                    </a:lnTo>
                    <a:lnTo>
                      <a:pt x="15106" y="33636"/>
                    </a:lnTo>
                    <a:lnTo>
                      <a:pt x="12092" y="33733"/>
                    </a:lnTo>
                    <a:lnTo>
                      <a:pt x="12293" y="38856"/>
                    </a:lnTo>
                    <a:lnTo>
                      <a:pt x="1643" y="39435"/>
                    </a:lnTo>
                    <a:lnTo>
                      <a:pt x="1844" y="42722"/>
                    </a:lnTo>
                    <a:close/>
                  </a:path>
                  <a:path w="15709" h="42722">
                    <a:moveTo>
                      <a:pt x="0" y="24019"/>
                    </a:moveTo>
                    <a:lnTo>
                      <a:pt x="479" y="31837"/>
                    </a:lnTo>
                    <a:lnTo>
                      <a:pt x="14535" y="31171"/>
                    </a:lnTo>
                    <a:lnTo>
                      <a:pt x="14161" y="23543"/>
                    </a:lnTo>
                    <a:lnTo>
                      <a:pt x="11130" y="23548"/>
                    </a:lnTo>
                    <a:lnTo>
                      <a:pt x="11225" y="28865"/>
                    </a:lnTo>
                    <a:lnTo>
                      <a:pt x="8975" y="28843"/>
                    </a:lnTo>
                    <a:lnTo>
                      <a:pt x="8695" y="23824"/>
                    </a:lnTo>
                    <a:lnTo>
                      <a:pt x="5765" y="23922"/>
                    </a:lnTo>
                    <a:lnTo>
                      <a:pt x="6049" y="29038"/>
                    </a:lnTo>
                    <a:lnTo>
                      <a:pt x="3021" y="29140"/>
                    </a:lnTo>
                    <a:lnTo>
                      <a:pt x="2734" y="23927"/>
                    </a:lnTo>
                    <a:lnTo>
                      <a:pt x="0" y="24019"/>
                    </a:lnTo>
                    <a:close/>
                  </a:path>
                  <a:path w="15709" h="42722">
                    <a:moveTo>
                      <a:pt x="14086" y="18938"/>
                    </a:moveTo>
                    <a:lnTo>
                      <a:pt x="14198" y="21836"/>
                    </a:lnTo>
                    <a:lnTo>
                      <a:pt x="387" y="21401"/>
                    </a:lnTo>
                    <a:lnTo>
                      <a:pt x="372" y="18926"/>
                    </a:lnTo>
                    <a:lnTo>
                      <a:pt x="8530" y="13566"/>
                    </a:lnTo>
                    <a:lnTo>
                      <a:pt x="810" y="13610"/>
                    </a:lnTo>
                    <a:lnTo>
                      <a:pt x="1010" y="10469"/>
                    </a:lnTo>
                    <a:lnTo>
                      <a:pt x="14100" y="10968"/>
                    </a:lnTo>
                    <a:lnTo>
                      <a:pt x="14241" y="13593"/>
                    </a:lnTo>
                    <a:lnTo>
                      <a:pt x="5957" y="18803"/>
                    </a:lnTo>
                    <a:lnTo>
                      <a:pt x="14086" y="18938"/>
                    </a:lnTo>
                    <a:close/>
                  </a:path>
                  <a:path w="15709" h="42722">
                    <a:moveTo>
                      <a:pt x="4657" y="773"/>
                    </a:moveTo>
                    <a:cubicBezTo>
                      <a:pt x="3817" y="568"/>
                      <a:pt x="3060" y="406"/>
                      <a:pt x="2246" y="0"/>
                    </a:cubicBezTo>
                    <a:cubicBezTo>
                      <a:pt x="567" y="4060"/>
                      <a:pt x="1360" y="8502"/>
                      <a:pt x="4575" y="8502"/>
                    </a:cubicBezTo>
                    <a:cubicBezTo>
                      <a:pt x="7773" y="8502"/>
                      <a:pt x="8676" y="2900"/>
                      <a:pt x="11087" y="3093"/>
                    </a:cubicBezTo>
                    <a:cubicBezTo>
                      <a:pt x="13499" y="3286"/>
                      <a:pt x="12896" y="6573"/>
                      <a:pt x="11690" y="8699"/>
                    </a:cubicBezTo>
                    <a:cubicBezTo>
                      <a:pt x="13159" y="8664"/>
                      <a:pt x="13099" y="8664"/>
                      <a:pt x="14505" y="8664"/>
                    </a:cubicBezTo>
                    <a:cubicBezTo>
                      <a:pt x="15347" y="6640"/>
                      <a:pt x="15574" y="3814"/>
                      <a:pt x="14758" y="2349"/>
                    </a:cubicBezTo>
                    <a:cubicBezTo>
                      <a:pt x="14000" y="1134"/>
                      <a:pt x="13075" y="406"/>
                      <a:pt x="10887" y="406"/>
                    </a:cubicBezTo>
                    <a:cubicBezTo>
                      <a:pt x="8362" y="406"/>
                      <a:pt x="7099" y="3401"/>
                      <a:pt x="5059" y="5219"/>
                    </a:cubicBezTo>
                    <a:cubicBezTo>
                      <a:pt x="2387" y="5506"/>
                      <a:pt x="3649" y="1944"/>
                      <a:pt x="4657" y="773"/>
                    </a:cubicBez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6040" name=""/>
              <p:cNvSpPr/>
              <p:nvPr/>
            </p:nvSpPr>
            <p:spPr>
              <a:xfrm>
                <a:off x="8053008" y="5738524"/>
                <a:ext cx="23550" cy="36496"/>
              </a:xfrm>
              <a:custGeom>
                <a:avLst/>
                <a:gdLst/>
                <a:ahLst/>
                <a:cxnLst/>
                <a:pathLst>
                  <a:path w="23550" h="36496">
                    <a:moveTo>
                      <a:pt x="1385" y="26628"/>
                    </a:moveTo>
                    <a:lnTo>
                      <a:pt x="0" y="34136"/>
                    </a:lnTo>
                    <a:lnTo>
                      <a:pt x="13965" y="36496"/>
                    </a:lnTo>
                    <a:lnTo>
                      <a:pt x="15247" y="28960"/>
                    </a:lnTo>
                    <a:lnTo>
                      <a:pt x="12281" y="28359"/>
                    </a:lnTo>
                    <a:lnTo>
                      <a:pt x="11225" y="33578"/>
                    </a:lnTo>
                    <a:lnTo>
                      <a:pt x="9029" y="33107"/>
                    </a:lnTo>
                    <a:lnTo>
                      <a:pt x="9840" y="28141"/>
                    </a:lnTo>
                    <a:lnTo>
                      <a:pt x="6953" y="27651"/>
                    </a:lnTo>
                    <a:lnTo>
                      <a:pt x="6125" y="32713"/>
                    </a:lnTo>
                    <a:lnTo>
                      <a:pt x="3142" y="32207"/>
                    </a:lnTo>
                    <a:lnTo>
                      <a:pt x="3988" y="27050"/>
                    </a:lnTo>
                    <a:lnTo>
                      <a:pt x="1385" y="26628"/>
                    </a:lnTo>
                    <a:close/>
                  </a:path>
                  <a:path w="23550" h="36496">
                    <a:moveTo>
                      <a:pt x="4241" y="16394"/>
                    </a:moveTo>
                    <a:lnTo>
                      <a:pt x="2181" y="23757"/>
                    </a:lnTo>
                    <a:lnTo>
                      <a:pt x="15879" y="27280"/>
                    </a:lnTo>
                    <a:lnTo>
                      <a:pt x="16616" y="24811"/>
                    </a:lnTo>
                    <a:lnTo>
                      <a:pt x="11269" y="23490"/>
                    </a:lnTo>
                    <a:lnTo>
                      <a:pt x="12527" y="18610"/>
                    </a:lnTo>
                    <a:lnTo>
                      <a:pt x="9695" y="17881"/>
                    </a:lnTo>
                    <a:lnTo>
                      <a:pt x="8412" y="22853"/>
                    </a:lnTo>
                    <a:lnTo>
                      <a:pt x="5486" y="22099"/>
                    </a:lnTo>
                    <a:lnTo>
                      <a:pt x="6795" y="17033"/>
                    </a:lnTo>
                    <a:lnTo>
                      <a:pt x="4241" y="16394"/>
                    </a:lnTo>
                    <a:close/>
                  </a:path>
                  <a:path w="23550" h="36496">
                    <a:moveTo>
                      <a:pt x="12608" y="11174"/>
                    </a:moveTo>
                    <a:lnTo>
                      <a:pt x="10972" y="15498"/>
                    </a:lnTo>
                    <a:lnTo>
                      <a:pt x="13574" y="16409"/>
                    </a:lnTo>
                    <a:lnTo>
                      <a:pt x="15210" y="12085"/>
                    </a:lnTo>
                    <a:lnTo>
                      <a:pt x="12608" y="11174"/>
                    </a:lnTo>
                    <a:close/>
                  </a:path>
                  <a:path w="23550" h="36496">
                    <a:moveTo>
                      <a:pt x="14308" y="1418"/>
                    </a:moveTo>
                    <a:cubicBezTo>
                      <a:pt x="13567" y="985"/>
                      <a:pt x="12892" y="617"/>
                      <a:pt x="12237" y="0"/>
                    </a:cubicBezTo>
                    <a:cubicBezTo>
                      <a:pt x="8313" y="3091"/>
                      <a:pt x="8806" y="7881"/>
                      <a:pt x="11880" y="8786"/>
                    </a:cubicBezTo>
                    <a:cubicBezTo>
                      <a:pt x="14938" y="9685"/>
                      <a:pt x="17505" y="4582"/>
                      <a:pt x="19752" y="5445"/>
                    </a:cubicBezTo>
                    <a:cubicBezTo>
                      <a:pt x="21999" y="6308"/>
                      <a:pt x="20424" y="9281"/>
                      <a:pt x="18625" y="10975"/>
                    </a:cubicBezTo>
                    <a:cubicBezTo>
                      <a:pt x="20040" y="11355"/>
                      <a:pt x="19983" y="11338"/>
                      <a:pt x="21328" y="11734"/>
                    </a:cubicBezTo>
                    <a:cubicBezTo>
                      <a:pt x="22748" y="10035"/>
                      <a:pt x="23824" y="7396"/>
                      <a:pt x="23488" y="5766"/>
                    </a:cubicBezTo>
                    <a:cubicBezTo>
                      <a:pt x="23133" y="4391"/>
                      <a:pt x="22469" y="3434"/>
                      <a:pt x="20377" y="2818"/>
                    </a:cubicBezTo>
                    <a:cubicBezTo>
                      <a:pt x="17962" y="2108"/>
                      <a:pt x="15845" y="4618"/>
                      <a:pt x="13341" y="5783"/>
                    </a:cubicBezTo>
                    <a:cubicBezTo>
                      <a:pt x="10698" y="5305"/>
                      <a:pt x="12988" y="2254"/>
                      <a:pt x="14308" y="1418"/>
                    </a:cubicBez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6043" name=""/>
              <p:cNvSpPr/>
              <p:nvPr/>
            </p:nvSpPr>
            <p:spPr>
              <a:xfrm>
                <a:off x="8074910" y="5670194"/>
                <a:ext cx="64242" cy="58748"/>
              </a:xfrm>
              <a:custGeom>
                <a:avLst/>
                <a:gdLst/>
                <a:ahLst/>
                <a:cxnLst/>
                <a:pathLst>
                  <a:path w="64242" h="58748">
                    <a:moveTo>
                      <a:pt x="1259" y="56084"/>
                    </a:moveTo>
                    <a:lnTo>
                      <a:pt x="0" y="50393"/>
                    </a:lnTo>
                    <a:lnTo>
                      <a:pt x="1888" y="48092"/>
                    </a:lnTo>
                    <a:lnTo>
                      <a:pt x="12714" y="56205"/>
                    </a:lnTo>
                    <a:lnTo>
                      <a:pt x="10574" y="58748"/>
                    </a:lnTo>
                    <a:lnTo>
                      <a:pt x="2266" y="52693"/>
                    </a:lnTo>
                    <a:lnTo>
                      <a:pt x="2392" y="54389"/>
                    </a:lnTo>
                    <a:lnTo>
                      <a:pt x="1259" y="56084"/>
                    </a:lnTo>
                    <a:close/>
                  </a:path>
                  <a:path w="64242" h="58748">
                    <a:moveTo>
                      <a:pt x="17193" y="36403"/>
                    </a:moveTo>
                    <a:lnTo>
                      <a:pt x="14382" y="40126"/>
                    </a:lnTo>
                    <a:lnTo>
                      <a:pt x="16622" y="41692"/>
                    </a:lnTo>
                    <a:lnTo>
                      <a:pt x="19434" y="37969"/>
                    </a:lnTo>
                    <a:lnTo>
                      <a:pt x="17193" y="36403"/>
                    </a:lnTo>
                    <a:close/>
                  </a:path>
                  <a:path w="64242" h="58748">
                    <a:moveTo>
                      <a:pt x="14964" y="31167"/>
                    </a:moveTo>
                    <a:lnTo>
                      <a:pt x="19754" y="25690"/>
                    </a:lnTo>
                    <a:lnTo>
                      <a:pt x="22045" y="27627"/>
                    </a:lnTo>
                    <a:lnTo>
                      <a:pt x="19268" y="30699"/>
                    </a:lnTo>
                    <a:lnTo>
                      <a:pt x="20518" y="31968"/>
                    </a:lnTo>
                    <a:lnTo>
                      <a:pt x="27946" y="36977"/>
                    </a:lnTo>
                    <a:lnTo>
                      <a:pt x="25447" y="40049"/>
                    </a:lnTo>
                    <a:lnTo>
                      <a:pt x="23225" y="38246"/>
                    </a:lnTo>
                    <a:lnTo>
                      <a:pt x="25586" y="35842"/>
                    </a:lnTo>
                    <a:lnTo>
                      <a:pt x="22531" y="33103"/>
                    </a:lnTo>
                    <a:lnTo>
                      <a:pt x="20310" y="35441"/>
                    </a:lnTo>
                    <a:lnTo>
                      <a:pt x="14964" y="31167"/>
                    </a:lnTo>
                    <a:close/>
                  </a:path>
                  <a:path w="64242" h="58748">
                    <a:moveTo>
                      <a:pt x="22541" y="22529"/>
                    </a:moveTo>
                    <a:lnTo>
                      <a:pt x="27809" y="17475"/>
                    </a:lnTo>
                    <a:lnTo>
                      <a:pt x="29916" y="19597"/>
                    </a:lnTo>
                    <a:lnTo>
                      <a:pt x="26871" y="22424"/>
                    </a:lnTo>
                    <a:lnTo>
                      <a:pt x="28001" y="23793"/>
                    </a:lnTo>
                    <a:lnTo>
                      <a:pt x="34947" y="29406"/>
                    </a:lnTo>
                    <a:lnTo>
                      <a:pt x="32179" y="32257"/>
                    </a:lnTo>
                    <a:lnTo>
                      <a:pt x="30130" y="30274"/>
                    </a:lnTo>
                    <a:lnTo>
                      <a:pt x="32699" y="28077"/>
                    </a:lnTo>
                    <a:lnTo>
                      <a:pt x="29904" y="25093"/>
                    </a:lnTo>
                    <a:lnTo>
                      <a:pt x="27479" y="27235"/>
                    </a:lnTo>
                    <a:lnTo>
                      <a:pt x="22541" y="22529"/>
                    </a:lnTo>
                    <a:close/>
                  </a:path>
                  <a:path w="64242" h="58748">
                    <a:moveTo>
                      <a:pt x="39729" y="25089"/>
                    </a:moveTo>
                    <a:lnTo>
                      <a:pt x="33164" y="18288"/>
                    </a:lnTo>
                    <a:lnTo>
                      <a:pt x="35352" y="16506"/>
                    </a:lnTo>
                    <a:lnTo>
                      <a:pt x="39897" y="13916"/>
                    </a:lnTo>
                    <a:lnTo>
                      <a:pt x="45451" y="10515"/>
                    </a:lnTo>
                    <a:lnTo>
                      <a:pt x="50669" y="16183"/>
                    </a:lnTo>
                    <a:lnTo>
                      <a:pt x="48818" y="17964"/>
                    </a:lnTo>
                    <a:lnTo>
                      <a:pt x="44442" y="13430"/>
                    </a:lnTo>
                    <a:lnTo>
                      <a:pt x="42590" y="15211"/>
                    </a:lnTo>
                    <a:lnTo>
                      <a:pt x="46461" y="19745"/>
                    </a:lnTo>
                    <a:lnTo>
                      <a:pt x="44442" y="21526"/>
                    </a:lnTo>
                    <a:lnTo>
                      <a:pt x="40065" y="16830"/>
                    </a:lnTo>
                    <a:lnTo>
                      <a:pt x="38045" y="18773"/>
                    </a:lnTo>
                    <a:lnTo>
                      <a:pt x="41917" y="23145"/>
                    </a:lnTo>
                    <a:lnTo>
                      <a:pt x="39729" y="25089"/>
                    </a:lnTo>
                    <a:close/>
                  </a:path>
                  <a:path w="64242" h="58748">
                    <a:moveTo>
                      <a:pt x="52393" y="14496"/>
                    </a:moveTo>
                    <a:lnTo>
                      <a:pt x="46604" y="7073"/>
                    </a:lnTo>
                    <a:lnTo>
                      <a:pt x="48973" y="5521"/>
                    </a:lnTo>
                    <a:lnTo>
                      <a:pt x="53775" y="3401"/>
                    </a:lnTo>
                    <a:lnTo>
                      <a:pt x="59668" y="578"/>
                    </a:lnTo>
                    <a:lnTo>
                      <a:pt x="64242" y="6739"/>
                    </a:lnTo>
                    <a:lnTo>
                      <a:pt x="62207" y="8325"/>
                    </a:lnTo>
                    <a:lnTo>
                      <a:pt x="58347" y="3375"/>
                    </a:lnTo>
                    <a:lnTo>
                      <a:pt x="56312" y="4961"/>
                    </a:lnTo>
                    <a:lnTo>
                      <a:pt x="59670" y="9859"/>
                    </a:lnTo>
                    <a:lnTo>
                      <a:pt x="57467" y="11427"/>
                    </a:lnTo>
                    <a:lnTo>
                      <a:pt x="53625" y="6317"/>
                    </a:lnTo>
                    <a:lnTo>
                      <a:pt x="51405" y="8047"/>
                    </a:lnTo>
                    <a:lnTo>
                      <a:pt x="54781" y="12784"/>
                    </a:lnTo>
                    <a:lnTo>
                      <a:pt x="52393" y="14496"/>
                    </a:lnTo>
                    <a:close/>
                  </a:path>
                  <a:path w="64242" h="58748">
                    <a:moveTo>
                      <a:pt x="12673" y="43388"/>
                    </a:moveTo>
                    <a:lnTo>
                      <a:pt x="9272" y="48264"/>
                    </a:lnTo>
                    <a:lnTo>
                      <a:pt x="12673" y="43388"/>
                    </a:lnTo>
                    <a:close/>
                  </a:path>
                  <a:path w="64242" h="58748">
                    <a:moveTo>
                      <a:pt x="11910" y="47863"/>
                    </a:moveTo>
                    <a:lnTo>
                      <a:pt x="16075" y="47863"/>
                    </a:lnTo>
                    <a:lnTo>
                      <a:pt x="11910" y="47863"/>
                    </a:lnTo>
                    <a:close/>
                  </a:path>
                  <a:path w="64242" h="58748">
                    <a:moveTo>
                      <a:pt x="6911" y="44290"/>
                    </a:moveTo>
                    <a:lnTo>
                      <a:pt x="10591" y="44290"/>
                    </a:lnTo>
                    <a:lnTo>
                      <a:pt x="6911" y="44290"/>
                    </a:lnTo>
                    <a:close/>
                  </a:path>
                </a:pathLst>
              </a:custGeom>
              <a:solidFill>
                <a:srgbClr val="D8D8D8"/>
              </a:solidFill>
              <a:ln w="8580" cap="flat">
                <a:noFill/>
                <a:miter lim="800000"/>
              </a:ln>
            </p:spPr>
          </p:sp>
          <p:sp>
            <p:nvSpPr>
              <p:cNvPr id="16046" name=""/>
              <p:cNvSpPr/>
              <p:nvPr/>
            </p:nvSpPr>
            <p:spPr>
              <a:xfrm>
                <a:off x="8134784" y="5737491"/>
                <a:ext cx="60273" cy="60439"/>
              </a:xfrm>
              <a:custGeom>
                <a:avLst/>
                <a:gdLst/>
                <a:ahLst/>
                <a:cxnLst/>
                <a:pathLst>
                  <a:path w="60273" h="60439">
                    <a:moveTo>
                      <a:pt x="29119" y="27528"/>
                    </a:moveTo>
                    <a:lnTo>
                      <a:pt x="27773" y="0"/>
                    </a:lnTo>
                    <a:lnTo>
                      <a:pt x="8416" y="8744"/>
                    </a:lnTo>
                    <a:lnTo>
                      <a:pt x="29119" y="27528"/>
                    </a:lnTo>
                    <a:close/>
                  </a:path>
                  <a:path w="60273" h="60439">
                    <a:moveTo>
                      <a:pt x="27941" y="29471"/>
                    </a:moveTo>
                    <a:lnTo>
                      <a:pt x="6564" y="11659"/>
                    </a:lnTo>
                    <a:lnTo>
                      <a:pt x="168" y="29147"/>
                    </a:lnTo>
                    <a:lnTo>
                      <a:pt x="27941" y="29471"/>
                    </a:lnTo>
                    <a:close/>
                  </a:path>
                  <a:path w="60273" h="60439">
                    <a:moveTo>
                      <a:pt x="27604" y="31576"/>
                    </a:moveTo>
                    <a:lnTo>
                      <a:pt x="0" y="31738"/>
                    </a:lnTo>
                    <a:lnTo>
                      <a:pt x="9089" y="51654"/>
                    </a:lnTo>
                    <a:lnTo>
                      <a:pt x="27604" y="31576"/>
                    </a:lnTo>
                    <a:close/>
                  </a:path>
                  <a:path w="60273" h="60439">
                    <a:moveTo>
                      <a:pt x="29624" y="32871"/>
                    </a:moveTo>
                    <a:lnTo>
                      <a:pt x="11782" y="53598"/>
                    </a:lnTo>
                    <a:lnTo>
                      <a:pt x="29961" y="60439"/>
                    </a:lnTo>
                    <a:lnTo>
                      <a:pt x="29624" y="32871"/>
                    </a:lnTo>
                    <a:close/>
                  </a:path>
                  <a:path w="60273" h="60439">
                    <a:moveTo>
                      <a:pt x="31981" y="32709"/>
                    </a:moveTo>
                    <a:lnTo>
                      <a:pt x="32991" y="60439"/>
                    </a:lnTo>
                    <a:lnTo>
                      <a:pt x="51506" y="52302"/>
                    </a:lnTo>
                    <a:lnTo>
                      <a:pt x="31981" y="32709"/>
                    </a:lnTo>
                    <a:close/>
                  </a:path>
                  <a:path w="60273" h="60439">
                    <a:moveTo>
                      <a:pt x="33496" y="31090"/>
                    </a:moveTo>
                    <a:lnTo>
                      <a:pt x="53526" y="50035"/>
                    </a:lnTo>
                    <a:lnTo>
                      <a:pt x="60273" y="31576"/>
                    </a:lnTo>
                    <a:lnTo>
                      <a:pt x="33496" y="31090"/>
                    </a:lnTo>
                    <a:close/>
                  </a:path>
                  <a:path w="60273" h="60439">
                    <a:moveTo>
                      <a:pt x="33327" y="29147"/>
                    </a:moveTo>
                    <a:lnTo>
                      <a:pt x="51842" y="9554"/>
                    </a:lnTo>
                    <a:lnTo>
                      <a:pt x="60273" y="28337"/>
                    </a:lnTo>
                    <a:lnTo>
                      <a:pt x="33327" y="29147"/>
                    </a:lnTo>
                    <a:close/>
                  </a:path>
                  <a:path w="60273" h="60439">
                    <a:moveTo>
                      <a:pt x="31307" y="27366"/>
                    </a:moveTo>
                    <a:lnTo>
                      <a:pt x="30297" y="162"/>
                    </a:lnTo>
                    <a:lnTo>
                      <a:pt x="50159" y="7287"/>
                    </a:lnTo>
                    <a:lnTo>
                      <a:pt x="31307" y="27366"/>
                    </a:lnTo>
                    <a:close/>
                  </a:path>
                </a:pathLst>
              </a:custGeom>
              <a:gradFill>
                <a:gsLst>
                  <a:gs pos="100000">
                    <a:srgbClr val="383B3B"/>
                  </a:gs>
                  <a:gs pos="0">
                    <a:srgbClr val="F2F2F2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sp>
          <p:nvSpPr>
            <p:cNvPr id="16076" name=""/>
            <p:cNvSpPr/>
            <p:nvPr/>
          </p:nvSpPr>
          <p:spPr>
            <a:xfrm rot="0">
              <a:off x="974684" y="4011944"/>
              <a:ext cx="2893061" cy="106028"/>
            </a:xfrm>
            <a:custGeom>
              <a:avLst/>
              <a:gdLst/>
              <a:ahLst/>
              <a:cxnLst/>
              <a:pathLst>
                <a:path w="2893061" h="106028">
                  <a:moveTo>
                    <a:pt x="0" y="53014"/>
                  </a:moveTo>
                  <a:lnTo>
                    <a:pt x="0" y="0"/>
                  </a:lnTo>
                  <a:lnTo>
                    <a:pt x="2893061" y="0"/>
                  </a:lnTo>
                  <a:lnTo>
                    <a:pt x="2893061" y="106028"/>
                  </a:lnTo>
                  <a:lnTo>
                    <a:pt x="0" y="106028"/>
                  </a:lnTo>
                  <a:lnTo>
                    <a:pt x="0" y="53014"/>
                  </a:lnTo>
                  <a:close/>
                </a:path>
              </a:pathLst>
            </a:custGeom>
            <a:gradFill>
              <a:gsLst>
                <a:gs pos="0">
                  <a:srgbClr val="95B3D7"/>
                </a:gs>
                <a:gs pos="50000">
                  <a:srgbClr val="FFFFFF"/>
                </a:gs>
                <a:gs pos="100000">
                  <a:srgbClr val="95B3D7"/>
                </a:gs>
              </a:gsLst>
              <a:lin ang="5400000" scaled="0"/>
            </a:gradFill>
            <a:ln w="8580" cap="flat">
              <a:solidFill>
                <a:srgbClr val="95B3D7"/>
              </a:solidFill>
              <a:miter lim="800000"/>
            </a:ln>
          </p:spPr>
        </p:sp>
        <p:grpSp>
          <p:nvGrpSpPr>
            <p:cNvPr id="10552" name=""/>
            <p:cNvGrpSpPr/>
            <p:nvPr/>
          </p:nvGrpSpPr>
          <p:grpSpPr>
            <a:xfrm>
              <a:off x="3244003" y="3586488"/>
              <a:ext cx="1247487" cy="956939"/>
              <a:chOff x="3244003" y="3586488"/>
              <a:chExt cx="1247487" cy="956939"/>
            </a:xfrm>
          </p:grpSpPr>
          <p:sp>
            <p:nvSpPr>
              <p:cNvPr id="13887" name=""/>
              <p:cNvSpPr/>
              <p:nvPr/>
            </p:nvSpPr>
            <p:spPr>
              <a:xfrm>
                <a:off x="3244494" y="3593574"/>
                <a:ext cx="1246643" cy="949825"/>
              </a:xfrm>
              <a:custGeom>
                <a:avLst/>
                <a:gdLst/>
                <a:ahLst/>
                <a:cxnLst/>
                <a:pathLst>
                  <a:path w="1246643" h="949825">
                    <a:moveTo>
                      <a:pt x="592646" y="0"/>
                    </a:moveTo>
                    <a:lnTo>
                      <a:pt x="549433" y="30038"/>
                    </a:lnTo>
                    <a:lnTo>
                      <a:pt x="530912" y="33058"/>
                    </a:lnTo>
                    <a:cubicBezTo>
                      <a:pt x="530912" y="33058"/>
                      <a:pt x="368861" y="153046"/>
                      <a:pt x="268157" y="247447"/>
                    </a:cubicBezTo>
                    <a:cubicBezTo>
                      <a:pt x="146983" y="361038"/>
                      <a:pt x="58647" y="483450"/>
                      <a:pt x="40126" y="506336"/>
                    </a:cubicBezTo>
                    <a:cubicBezTo>
                      <a:pt x="17931" y="533764"/>
                      <a:pt x="0" y="544161"/>
                      <a:pt x="0" y="544161"/>
                    </a:cubicBezTo>
                    <a:cubicBezTo>
                      <a:pt x="0" y="544161"/>
                      <a:pt x="10031" y="679724"/>
                      <a:pt x="11189" y="696730"/>
                    </a:cubicBezTo>
                    <a:cubicBezTo>
                      <a:pt x="12346" y="713735"/>
                      <a:pt x="47072" y="723746"/>
                      <a:pt x="47072" y="723746"/>
                    </a:cubicBezTo>
                    <a:cubicBezTo>
                      <a:pt x="47072" y="723746"/>
                      <a:pt x="290149" y="816719"/>
                      <a:pt x="401272" y="852477"/>
                    </a:cubicBezTo>
                    <a:cubicBezTo>
                      <a:pt x="449671" y="868049"/>
                      <a:pt x="782093" y="948305"/>
                      <a:pt x="782093" y="948305"/>
                    </a:cubicBezTo>
                    <a:cubicBezTo>
                      <a:pt x="782093" y="948305"/>
                      <a:pt x="800037" y="954750"/>
                      <a:pt x="811034" y="941154"/>
                    </a:cubicBezTo>
                    <a:cubicBezTo>
                      <a:pt x="822031" y="927565"/>
                      <a:pt x="971926" y="755214"/>
                      <a:pt x="1066972" y="621716"/>
                    </a:cubicBezTo>
                    <a:cubicBezTo>
                      <a:pt x="1152768" y="501206"/>
                      <a:pt x="1246643" y="344709"/>
                      <a:pt x="1246643" y="344709"/>
                    </a:cubicBezTo>
                    <a:lnTo>
                      <a:pt x="1246643" y="197386"/>
                    </a:lnTo>
                    <a:lnTo>
                      <a:pt x="1201758" y="170368"/>
                    </a:lnTo>
                    <a:lnTo>
                      <a:pt x="1168834" y="129685"/>
                    </a:lnTo>
                    <a:cubicBezTo>
                      <a:pt x="1168834" y="129685"/>
                      <a:pt x="1019380" y="84390"/>
                      <a:pt x="883956" y="52923"/>
                    </a:cubicBezTo>
                    <a:cubicBezTo>
                      <a:pt x="748525" y="21456"/>
                      <a:pt x="592646" y="0"/>
                      <a:pt x="592646" y="0"/>
                    </a:cubicBezTo>
                    <a:close/>
                  </a:path>
                </a:pathLst>
              </a:custGeom>
              <a:solidFill>
                <a:srgbClr val="4D4D4D"/>
              </a:solidFill>
              <a:ln w="1191" cap="flat">
                <a:noFill/>
                <a:miter lim="800000"/>
              </a:ln>
            </p:spPr>
          </p:sp>
          <p:sp>
            <p:nvSpPr>
              <p:cNvPr id="13890" name=""/>
              <p:cNvSpPr/>
              <p:nvPr/>
            </p:nvSpPr>
            <p:spPr>
              <a:xfrm>
                <a:off x="4045479" y="3907816"/>
                <a:ext cx="444485" cy="623623"/>
              </a:xfrm>
              <a:custGeom>
                <a:avLst/>
                <a:gdLst/>
                <a:ahLst/>
                <a:cxnLst/>
                <a:pathLst>
                  <a:path w="444485" h="623623">
                    <a:moveTo>
                      <a:pt x="0" y="577217"/>
                    </a:moveTo>
                    <a:lnTo>
                      <a:pt x="0" y="622988"/>
                    </a:lnTo>
                    <a:cubicBezTo>
                      <a:pt x="0" y="622988"/>
                      <a:pt x="162309" y="434026"/>
                      <a:pt x="241272" y="328022"/>
                    </a:cubicBezTo>
                    <a:cubicBezTo>
                      <a:pt x="320235" y="222018"/>
                      <a:pt x="444485" y="35599"/>
                      <a:pt x="444485" y="35599"/>
                    </a:cubicBezTo>
                    <a:lnTo>
                      <a:pt x="444485" y="0"/>
                    </a:lnTo>
                    <a:cubicBezTo>
                      <a:pt x="444485" y="0"/>
                      <a:pt x="299425" y="217634"/>
                      <a:pt x="226358" y="312765"/>
                    </a:cubicBezTo>
                    <a:cubicBezTo>
                      <a:pt x="152144" y="409391"/>
                      <a:pt x="0" y="577217"/>
                      <a:pt x="0" y="5772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3F3F3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894" name=""/>
              <p:cNvSpPr/>
              <p:nvPr/>
            </p:nvSpPr>
            <p:spPr>
              <a:xfrm>
                <a:off x="3250492" y="4106524"/>
                <a:ext cx="778643" cy="273193"/>
              </a:xfrm>
              <a:custGeom>
                <a:avLst/>
                <a:gdLst/>
                <a:ahLst/>
                <a:cxnLst/>
                <a:pathLst>
                  <a:path w="778643" h="273193">
                    <a:moveTo>
                      <a:pt x="32049" y="0"/>
                    </a:moveTo>
                    <a:cubicBezTo>
                      <a:pt x="32049" y="0"/>
                      <a:pt x="8320" y="22170"/>
                      <a:pt x="3111" y="28607"/>
                    </a:cubicBezTo>
                    <a:cubicBezTo>
                      <a:pt x="-2098" y="35043"/>
                      <a:pt x="796" y="45770"/>
                      <a:pt x="796" y="45770"/>
                    </a:cubicBezTo>
                    <a:cubicBezTo>
                      <a:pt x="796" y="45770"/>
                      <a:pt x="269339" y="138742"/>
                      <a:pt x="344576" y="164488"/>
                    </a:cubicBezTo>
                    <a:cubicBezTo>
                      <a:pt x="419815" y="190233"/>
                      <a:pt x="778643" y="273193"/>
                      <a:pt x="778643" y="273193"/>
                    </a:cubicBezTo>
                    <a:lnTo>
                      <a:pt x="758965" y="217410"/>
                    </a:lnTo>
                    <a:lnTo>
                      <a:pt x="32049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50000">
                    <a:srgbClr val="A5A5A5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897" name=""/>
              <p:cNvSpPr/>
              <p:nvPr/>
            </p:nvSpPr>
            <p:spPr>
              <a:xfrm>
                <a:off x="4044020" y="3804029"/>
                <a:ext cx="444485" cy="684017"/>
              </a:xfrm>
              <a:custGeom>
                <a:avLst/>
                <a:gdLst/>
                <a:ahLst/>
                <a:cxnLst/>
                <a:pathLst>
                  <a:path w="444485" h="684017">
                    <a:moveTo>
                      <a:pt x="0" y="587390"/>
                    </a:moveTo>
                    <a:lnTo>
                      <a:pt x="4116" y="684017"/>
                    </a:lnTo>
                    <a:cubicBezTo>
                      <a:pt x="4116" y="684017"/>
                      <a:pt x="174913" y="488220"/>
                      <a:pt x="255168" y="386508"/>
                    </a:cubicBezTo>
                    <a:cubicBezTo>
                      <a:pt x="335422" y="284796"/>
                      <a:pt x="444485" y="111884"/>
                      <a:pt x="444485" y="111884"/>
                    </a:cubicBezTo>
                    <a:lnTo>
                      <a:pt x="444485" y="0"/>
                    </a:lnTo>
                    <a:cubicBezTo>
                      <a:pt x="444485" y="0"/>
                      <a:pt x="294265" y="233939"/>
                      <a:pt x="242821" y="300052"/>
                    </a:cubicBezTo>
                    <a:cubicBezTo>
                      <a:pt x="191376" y="366165"/>
                      <a:pt x="-4116" y="587390"/>
                      <a:pt x="0" y="587390"/>
                    </a:cubicBezTo>
                    <a:close/>
                  </a:path>
                </a:pathLst>
              </a:custGeom>
              <a:solidFill>
                <a:srgbClr val="1C1C1C"/>
              </a:solidFill>
              <a:ln w="8580" cap="flat">
                <a:noFill/>
                <a:miter lim="800000"/>
              </a:ln>
            </p:spPr>
          </p:sp>
          <p:sp>
            <p:nvSpPr>
              <p:cNvPr id="13902" name=""/>
              <p:cNvSpPr/>
              <p:nvPr/>
            </p:nvSpPr>
            <p:spPr>
              <a:xfrm>
                <a:off x="4044020" y="3788777"/>
                <a:ext cx="444485" cy="684017"/>
              </a:xfrm>
              <a:custGeom>
                <a:avLst/>
                <a:gdLst/>
                <a:ahLst/>
                <a:cxnLst/>
                <a:pathLst>
                  <a:path w="444485" h="684017">
                    <a:moveTo>
                      <a:pt x="0" y="587390"/>
                    </a:moveTo>
                    <a:lnTo>
                      <a:pt x="4116" y="684017"/>
                    </a:lnTo>
                    <a:cubicBezTo>
                      <a:pt x="4116" y="684017"/>
                      <a:pt x="174913" y="488220"/>
                      <a:pt x="255168" y="386508"/>
                    </a:cubicBezTo>
                    <a:cubicBezTo>
                      <a:pt x="335422" y="284796"/>
                      <a:pt x="444485" y="111884"/>
                      <a:pt x="444485" y="111884"/>
                    </a:cubicBezTo>
                    <a:lnTo>
                      <a:pt x="444485" y="0"/>
                    </a:lnTo>
                    <a:cubicBezTo>
                      <a:pt x="444485" y="0"/>
                      <a:pt x="294265" y="233939"/>
                      <a:pt x="242821" y="300052"/>
                    </a:cubicBezTo>
                    <a:cubicBezTo>
                      <a:pt x="191376" y="366165"/>
                      <a:pt x="-4116" y="587390"/>
                      <a:pt x="0" y="5873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262626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98" name=""/>
              <p:cNvSpPr/>
              <p:nvPr/>
            </p:nvSpPr>
            <p:spPr>
              <a:xfrm>
                <a:off x="3282445" y="3586747"/>
                <a:ext cx="1121502" cy="719611"/>
              </a:xfrm>
              <a:custGeom>
                <a:avLst/>
                <a:gdLst/>
                <a:ahLst/>
                <a:cxnLst/>
                <a:pathLst>
                  <a:path w="1121502" h="719611">
                    <a:moveTo>
                      <a:pt x="544802" y="0"/>
                    </a:moveTo>
                    <a:lnTo>
                      <a:pt x="501588" y="30036"/>
                    </a:lnTo>
                    <a:lnTo>
                      <a:pt x="483066" y="33056"/>
                    </a:lnTo>
                    <a:cubicBezTo>
                      <a:pt x="483066" y="33056"/>
                      <a:pt x="321016" y="153043"/>
                      <a:pt x="220310" y="247443"/>
                    </a:cubicBezTo>
                    <a:cubicBezTo>
                      <a:pt x="99137" y="361036"/>
                      <a:pt x="18566" y="493041"/>
                      <a:pt x="0" y="515926"/>
                    </a:cubicBezTo>
                    <a:cubicBezTo>
                      <a:pt x="26842" y="528586"/>
                      <a:pt x="679164" y="724375"/>
                      <a:pt x="716203" y="719611"/>
                    </a:cubicBezTo>
                    <a:cubicBezTo>
                      <a:pt x="727202" y="705709"/>
                      <a:pt x="861924" y="588340"/>
                      <a:pt x="956969" y="454846"/>
                    </a:cubicBezTo>
                    <a:cubicBezTo>
                      <a:pt x="1042766" y="334333"/>
                      <a:pt x="1121502" y="129683"/>
                      <a:pt x="1121502" y="129683"/>
                    </a:cubicBezTo>
                    <a:cubicBezTo>
                      <a:pt x="1121502" y="129683"/>
                      <a:pt x="971538" y="84388"/>
                      <a:pt x="836106" y="52921"/>
                    </a:cubicBezTo>
                    <a:cubicBezTo>
                      <a:pt x="700677" y="21454"/>
                      <a:pt x="544802" y="0"/>
                      <a:pt x="54480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61717"/>
                  </a:gs>
                  <a:gs pos="100000">
                    <a:srgbClr val="707677"/>
                  </a:gs>
                </a:gsLst>
                <a:lin ang="18900000" scaled="0"/>
              </a:gradFill>
              <a:ln w="1191" cap="flat">
                <a:noFill/>
                <a:miter lim="800000"/>
              </a:ln>
            </p:spPr>
          </p:sp>
          <p:sp>
            <p:nvSpPr>
              <p:cNvPr id="10404" name=""/>
              <p:cNvSpPr/>
              <p:nvPr/>
            </p:nvSpPr>
            <p:spPr>
              <a:xfrm>
                <a:off x="3251248" y="4149611"/>
                <a:ext cx="785232" cy="387620"/>
              </a:xfrm>
              <a:custGeom>
                <a:avLst/>
                <a:gdLst/>
                <a:ahLst/>
                <a:cxnLst/>
                <a:pathLst>
                  <a:path w="785232" h="387620">
                    <a:moveTo>
                      <a:pt x="0" y="-712"/>
                    </a:moveTo>
                    <a:cubicBezTo>
                      <a:pt x="0" y="14249"/>
                      <a:pt x="10943" y="123885"/>
                      <a:pt x="12100" y="140890"/>
                    </a:cubicBezTo>
                    <a:cubicBezTo>
                      <a:pt x="13257" y="157895"/>
                      <a:pt x="38971" y="162347"/>
                      <a:pt x="38971" y="162347"/>
                    </a:cubicBezTo>
                    <a:cubicBezTo>
                      <a:pt x="38971" y="162347"/>
                      <a:pt x="282049" y="255317"/>
                      <a:pt x="393173" y="291076"/>
                    </a:cubicBezTo>
                    <a:cubicBezTo>
                      <a:pt x="441571" y="306651"/>
                      <a:pt x="773992" y="387620"/>
                      <a:pt x="773992" y="387620"/>
                    </a:cubicBezTo>
                    <a:cubicBezTo>
                      <a:pt x="773992" y="387620"/>
                      <a:pt x="785232" y="389174"/>
                      <a:pt x="785232" y="374874"/>
                    </a:cubicBezTo>
                    <a:cubicBezTo>
                      <a:pt x="785232" y="360572"/>
                      <a:pt x="787489" y="231842"/>
                      <a:pt x="775238" y="231842"/>
                    </a:cubicBezTo>
                    <a:cubicBezTo>
                      <a:pt x="761839" y="221830"/>
                      <a:pt x="428473" y="143162"/>
                      <a:pt x="349761" y="118846"/>
                    </a:cubicBezTo>
                    <a:cubicBezTo>
                      <a:pt x="271049" y="94530"/>
                      <a:pt x="24164" y="10201"/>
                      <a:pt x="0" y="-7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50000">
                    <a:srgbClr val="7F7F7F"/>
                  </a:gs>
                  <a:gs pos="100000">
                    <a:srgbClr val="595959"/>
                  </a:gs>
                </a:gsLst>
                <a:lin ang="0" scaled="0"/>
              </a:gradFill>
              <a:ln w="1191" cap="flat">
                <a:noFill/>
                <a:miter lim="800000"/>
              </a:ln>
            </p:spPr>
          </p:sp>
          <p:sp>
            <p:nvSpPr>
              <p:cNvPr id="10409" name=""/>
              <p:cNvSpPr/>
              <p:nvPr/>
            </p:nvSpPr>
            <p:spPr>
              <a:xfrm>
                <a:off x="4009041" y="3722673"/>
                <a:ext cx="479470" cy="650954"/>
              </a:xfrm>
              <a:custGeom>
                <a:avLst/>
                <a:gdLst/>
                <a:ahLst/>
                <a:cxnLst/>
                <a:pathLst>
                  <a:path w="479470" h="650954">
                    <a:moveTo>
                      <a:pt x="0" y="592469"/>
                    </a:moveTo>
                    <a:cubicBezTo>
                      <a:pt x="0" y="592469"/>
                      <a:pt x="16462" y="612811"/>
                      <a:pt x="24694" y="650954"/>
                    </a:cubicBezTo>
                    <a:cubicBezTo>
                      <a:pt x="166682" y="539071"/>
                      <a:pt x="479470" y="99169"/>
                      <a:pt x="479470" y="68655"/>
                    </a:cubicBezTo>
                    <a:cubicBezTo>
                      <a:pt x="479470" y="68655"/>
                      <a:pt x="447574" y="54670"/>
                      <a:pt x="436256" y="40685"/>
                    </a:cubicBezTo>
                    <a:cubicBezTo>
                      <a:pt x="424938" y="26699"/>
                      <a:pt x="404360" y="1271"/>
                      <a:pt x="404360" y="1271"/>
                    </a:cubicBezTo>
                    <a:cubicBezTo>
                      <a:pt x="404360" y="1271"/>
                      <a:pt x="339538" y="155110"/>
                      <a:pt x="248995" y="297506"/>
                    </a:cubicBezTo>
                    <a:cubicBezTo>
                      <a:pt x="158452" y="439902"/>
                      <a:pt x="0" y="592469"/>
                      <a:pt x="0" y="592469"/>
                    </a:cubicBezTo>
                    <a:close/>
                  </a:path>
                </a:pathLst>
              </a:custGeom>
              <a:solidFill>
                <a:srgbClr val="111111"/>
              </a:solidFill>
              <a:ln w="8580" cap="flat">
                <a:noFill/>
                <a:miter lim="800000"/>
              </a:ln>
            </p:spPr>
          </p:sp>
          <p:sp>
            <p:nvSpPr>
              <p:cNvPr id="10412" name=""/>
              <p:cNvSpPr/>
              <p:nvPr/>
            </p:nvSpPr>
            <p:spPr>
              <a:xfrm>
                <a:off x="4328007" y="3748094"/>
                <a:ext cx="107005" cy="208508"/>
              </a:xfrm>
              <a:custGeom>
                <a:avLst/>
                <a:gdLst/>
                <a:ahLst/>
                <a:cxnLst/>
                <a:pathLst>
                  <a:path w="107005" h="208508">
                    <a:moveTo>
                      <a:pt x="94659" y="0"/>
                    </a:moveTo>
                    <a:lnTo>
                      <a:pt x="0" y="208508"/>
                    </a:lnTo>
                    <a:lnTo>
                      <a:pt x="107005" y="20342"/>
                    </a:lnTo>
                    <a:lnTo>
                      <a:pt x="94659" y="0"/>
                    </a:ln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3919" name=""/>
              <p:cNvSpPr/>
              <p:nvPr/>
            </p:nvSpPr>
            <p:spPr>
              <a:xfrm>
                <a:off x="4328011" y="3781156"/>
                <a:ext cx="141989" cy="213594"/>
              </a:xfrm>
              <a:custGeom>
                <a:avLst/>
                <a:gdLst/>
                <a:ahLst/>
                <a:cxnLst/>
                <a:pathLst>
                  <a:path w="141989" h="213594">
                    <a:moveTo>
                      <a:pt x="125526" y="0"/>
                    </a:moveTo>
                    <a:lnTo>
                      <a:pt x="141989" y="10171"/>
                    </a:lnTo>
                    <a:lnTo>
                      <a:pt x="0" y="213594"/>
                    </a:lnTo>
                    <a:lnTo>
                      <a:pt x="125526" y="0"/>
                    </a:ln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0433" name=""/>
              <p:cNvSpPr/>
              <p:nvPr/>
            </p:nvSpPr>
            <p:spPr>
              <a:xfrm>
                <a:off x="4093418" y="4307518"/>
                <a:ext cx="74081" cy="129683"/>
              </a:xfrm>
              <a:custGeom>
                <a:avLst/>
                <a:gdLst/>
                <a:ahLst/>
                <a:cxnLst/>
                <a:pathLst>
                  <a:path w="74081" h="129683">
                    <a:moveTo>
                      <a:pt x="0" y="73741"/>
                    </a:moveTo>
                    <a:lnTo>
                      <a:pt x="0" y="129683"/>
                    </a:lnTo>
                    <a:lnTo>
                      <a:pt x="74081" y="55941"/>
                    </a:lnTo>
                    <a:lnTo>
                      <a:pt x="74081" y="0"/>
                    </a:lnTo>
                    <a:lnTo>
                      <a:pt x="0" y="73741"/>
                    </a:lnTo>
                    <a:close/>
                  </a:path>
                </a:pathLst>
              </a:custGeom>
              <a:solidFill>
                <a:srgbClr val="1C1C1C"/>
              </a:solidFill>
              <a:ln w="8580" cap="flat">
                <a:noFill/>
                <a:miter lim="800000"/>
              </a:ln>
            </p:spPr>
          </p:sp>
          <p:sp>
            <p:nvSpPr>
              <p:cNvPr id="13922" name=""/>
              <p:cNvSpPr/>
              <p:nvPr/>
            </p:nvSpPr>
            <p:spPr>
              <a:xfrm>
                <a:off x="4103024" y="4310907"/>
                <a:ext cx="74081" cy="129683"/>
              </a:xfrm>
              <a:custGeom>
                <a:avLst/>
                <a:gdLst/>
                <a:ahLst/>
                <a:cxnLst/>
                <a:pathLst>
                  <a:path w="74081" h="129683">
                    <a:moveTo>
                      <a:pt x="0" y="73741"/>
                    </a:moveTo>
                    <a:lnTo>
                      <a:pt x="0" y="129683"/>
                    </a:lnTo>
                    <a:lnTo>
                      <a:pt x="74081" y="55941"/>
                    </a:lnTo>
                    <a:lnTo>
                      <a:pt x="74081" y="0"/>
                    </a:lnTo>
                    <a:lnTo>
                      <a:pt x="0" y="73741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grpSp>
            <p:nvGrpSpPr>
              <p:cNvPr id="13926" name=""/>
              <p:cNvGrpSpPr/>
              <p:nvPr/>
            </p:nvGrpSpPr>
            <p:grpSpPr>
              <a:xfrm>
                <a:off x="3469891" y="4092765"/>
                <a:ext cx="85945" cy="115352"/>
                <a:chOff x="3469891" y="4092765"/>
                <a:chExt cx="85945" cy="115352"/>
              </a:xfrm>
            </p:grpSpPr>
            <p:sp>
              <p:nvSpPr>
                <p:cNvPr id="13928" name=""/>
                <p:cNvSpPr/>
                <p:nvPr/>
              </p:nvSpPr>
              <p:spPr>
                <a:xfrm>
                  <a:off x="3469745" y="4132456"/>
                  <a:ext cx="31904" cy="75829"/>
                </a:xfrm>
                <a:custGeom>
                  <a:avLst/>
                  <a:gdLst/>
                  <a:ahLst/>
                  <a:cxnLst/>
                  <a:pathLst>
                    <a:path w="31904" h="75829">
                      <a:moveTo>
                        <a:pt x="6005" y="31912"/>
                      </a:moveTo>
                      <a:lnTo>
                        <a:pt x="31904" y="-270"/>
                      </a:lnTo>
                      <a:lnTo>
                        <a:pt x="22644" y="72407"/>
                      </a:lnTo>
                      <a:cubicBezTo>
                        <a:pt x="22644" y="72407"/>
                        <a:pt x="14758" y="76787"/>
                        <a:pt x="8754" y="75268"/>
                      </a:cubicBezTo>
                      <a:cubicBezTo>
                        <a:pt x="2750" y="73749"/>
                        <a:pt x="72" y="64540"/>
                        <a:pt x="72" y="64540"/>
                      </a:cubicBezTo>
                      <a:lnTo>
                        <a:pt x="6005" y="31912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3932" name=""/>
                <p:cNvSpPr/>
                <p:nvPr/>
              </p:nvSpPr>
              <p:spPr>
                <a:xfrm>
                  <a:off x="3471047" y="4164637"/>
                  <a:ext cx="31904" cy="42038"/>
                </a:xfrm>
                <a:custGeom>
                  <a:avLst/>
                  <a:gdLst/>
                  <a:ahLst/>
                  <a:cxnLst/>
                  <a:pathLst>
                    <a:path w="31904" h="42038">
                      <a:moveTo>
                        <a:pt x="8754" y="0"/>
                      </a:moveTo>
                      <a:lnTo>
                        <a:pt x="31904" y="7149"/>
                      </a:lnTo>
                      <a:lnTo>
                        <a:pt x="22644" y="38616"/>
                      </a:lnTo>
                      <a:cubicBezTo>
                        <a:pt x="22644" y="38616"/>
                        <a:pt x="14758" y="42995"/>
                        <a:pt x="8754" y="41477"/>
                      </a:cubicBezTo>
                      <a:cubicBezTo>
                        <a:pt x="2750" y="39958"/>
                        <a:pt x="72" y="30749"/>
                        <a:pt x="72" y="30749"/>
                      </a:cubicBezTo>
                      <a:lnTo>
                        <a:pt x="875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451" name=""/>
                <p:cNvSpPr/>
                <p:nvPr/>
              </p:nvSpPr>
              <p:spPr>
                <a:xfrm>
                  <a:off x="3479657" y="4124797"/>
                  <a:ext cx="48181" cy="46815"/>
                </a:xfrm>
                <a:custGeom>
                  <a:avLst/>
                  <a:gdLst/>
                  <a:ahLst/>
                  <a:cxnLst/>
                  <a:pathLst>
                    <a:path w="48181" h="46815">
                      <a:moveTo>
                        <a:pt x="144" y="39840"/>
                      </a:moveTo>
                      <a:lnTo>
                        <a:pt x="26695" y="2561"/>
                      </a:lnTo>
                      <a:cubicBezTo>
                        <a:pt x="26695" y="2561"/>
                        <a:pt x="33857" y="-657"/>
                        <a:pt x="40368" y="148"/>
                      </a:cubicBezTo>
                      <a:cubicBezTo>
                        <a:pt x="46879" y="952"/>
                        <a:pt x="48181" y="8998"/>
                        <a:pt x="48181" y="8998"/>
                      </a:cubicBezTo>
                      <a:lnTo>
                        <a:pt x="23294" y="46989"/>
                      </a:lnTo>
                      <a:lnTo>
                        <a:pt x="144" y="3984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3942" name=""/>
                <p:cNvSpPr/>
                <p:nvPr/>
              </p:nvSpPr>
              <p:spPr>
                <a:xfrm>
                  <a:off x="3509608" y="4092763"/>
                  <a:ext cx="46228" cy="21723"/>
                </a:xfrm>
                <a:custGeom>
                  <a:avLst/>
                  <a:gdLst/>
                  <a:ahLst/>
                  <a:cxnLst/>
                  <a:pathLst>
                    <a:path w="46228" h="21723">
                      <a:moveTo>
                        <a:pt x="10418" y="0"/>
                      </a:moveTo>
                      <a:lnTo>
                        <a:pt x="0" y="12873"/>
                      </a:lnTo>
                      <a:lnTo>
                        <a:pt x="35159" y="21723"/>
                      </a:lnTo>
                      <a:lnTo>
                        <a:pt x="46228" y="8045"/>
                      </a:lnTo>
                      <a:lnTo>
                        <a:pt x="1041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0471" name=""/>
              <p:cNvGrpSpPr/>
              <p:nvPr/>
            </p:nvGrpSpPr>
            <p:grpSpPr>
              <a:xfrm>
                <a:off x="3535258" y="4110490"/>
                <a:ext cx="85945" cy="115352"/>
                <a:chOff x="3535258" y="4110490"/>
                <a:chExt cx="85945" cy="115352"/>
              </a:xfrm>
            </p:grpSpPr>
            <p:sp>
              <p:nvSpPr>
                <p:cNvPr id="13950" name=""/>
                <p:cNvSpPr/>
                <p:nvPr/>
              </p:nvSpPr>
              <p:spPr>
                <a:xfrm>
                  <a:off x="3535112" y="4150180"/>
                  <a:ext cx="31904" cy="75829"/>
                </a:xfrm>
                <a:custGeom>
                  <a:avLst/>
                  <a:gdLst/>
                  <a:ahLst/>
                  <a:cxnLst/>
                  <a:pathLst>
                    <a:path w="31904" h="75829">
                      <a:moveTo>
                        <a:pt x="6005" y="31912"/>
                      </a:moveTo>
                      <a:lnTo>
                        <a:pt x="31904" y="-270"/>
                      </a:lnTo>
                      <a:lnTo>
                        <a:pt x="22644" y="72407"/>
                      </a:lnTo>
                      <a:cubicBezTo>
                        <a:pt x="22644" y="72407"/>
                        <a:pt x="14758" y="76787"/>
                        <a:pt x="8754" y="75268"/>
                      </a:cubicBezTo>
                      <a:cubicBezTo>
                        <a:pt x="2750" y="73749"/>
                        <a:pt x="72" y="64540"/>
                        <a:pt x="72" y="64540"/>
                      </a:cubicBezTo>
                      <a:lnTo>
                        <a:pt x="6005" y="31912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477" name=""/>
                <p:cNvSpPr/>
                <p:nvPr/>
              </p:nvSpPr>
              <p:spPr>
                <a:xfrm>
                  <a:off x="3536414" y="4182362"/>
                  <a:ext cx="31904" cy="42038"/>
                </a:xfrm>
                <a:custGeom>
                  <a:avLst/>
                  <a:gdLst/>
                  <a:ahLst/>
                  <a:cxnLst/>
                  <a:pathLst>
                    <a:path w="31904" h="42038">
                      <a:moveTo>
                        <a:pt x="8754" y="0"/>
                      </a:moveTo>
                      <a:lnTo>
                        <a:pt x="31904" y="7149"/>
                      </a:lnTo>
                      <a:lnTo>
                        <a:pt x="22644" y="38616"/>
                      </a:lnTo>
                      <a:cubicBezTo>
                        <a:pt x="22644" y="38616"/>
                        <a:pt x="14758" y="42995"/>
                        <a:pt x="8754" y="41477"/>
                      </a:cubicBezTo>
                      <a:cubicBezTo>
                        <a:pt x="2750" y="39958"/>
                        <a:pt x="72" y="30749"/>
                        <a:pt x="72" y="30749"/>
                      </a:cubicBezTo>
                      <a:lnTo>
                        <a:pt x="875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3956" name=""/>
                <p:cNvSpPr/>
                <p:nvPr/>
              </p:nvSpPr>
              <p:spPr>
                <a:xfrm>
                  <a:off x="3545024" y="4142522"/>
                  <a:ext cx="48181" cy="46815"/>
                </a:xfrm>
                <a:custGeom>
                  <a:avLst/>
                  <a:gdLst/>
                  <a:ahLst/>
                  <a:cxnLst/>
                  <a:pathLst>
                    <a:path w="48181" h="46815">
                      <a:moveTo>
                        <a:pt x="144" y="39840"/>
                      </a:moveTo>
                      <a:lnTo>
                        <a:pt x="26695" y="2561"/>
                      </a:lnTo>
                      <a:cubicBezTo>
                        <a:pt x="26695" y="2561"/>
                        <a:pt x="33857" y="-657"/>
                        <a:pt x="40368" y="148"/>
                      </a:cubicBezTo>
                      <a:cubicBezTo>
                        <a:pt x="46879" y="952"/>
                        <a:pt x="48181" y="8998"/>
                        <a:pt x="48181" y="8998"/>
                      </a:cubicBezTo>
                      <a:lnTo>
                        <a:pt x="23294" y="46989"/>
                      </a:lnTo>
                      <a:lnTo>
                        <a:pt x="144" y="3984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485" name=""/>
                <p:cNvSpPr/>
                <p:nvPr/>
              </p:nvSpPr>
              <p:spPr>
                <a:xfrm>
                  <a:off x="3574975" y="4110488"/>
                  <a:ext cx="46228" cy="21723"/>
                </a:xfrm>
                <a:custGeom>
                  <a:avLst/>
                  <a:gdLst/>
                  <a:ahLst/>
                  <a:cxnLst/>
                  <a:pathLst>
                    <a:path w="46228" h="21723">
                      <a:moveTo>
                        <a:pt x="10418" y="0"/>
                      </a:moveTo>
                      <a:lnTo>
                        <a:pt x="0" y="12873"/>
                      </a:lnTo>
                      <a:lnTo>
                        <a:pt x="35159" y="21723"/>
                      </a:lnTo>
                      <a:lnTo>
                        <a:pt x="46228" y="8045"/>
                      </a:lnTo>
                      <a:lnTo>
                        <a:pt x="1041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0488" name=""/>
              <p:cNvGrpSpPr/>
              <p:nvPr/>
            </p:nvGrpSpPr>
            <p:grpSpPr>
              <a:xfrm>
                <a:off x="3606101" y="4131248"/>
                <a:ext cx="85945" cy="115352"/>
                <a:chOff x="3606101" y="4131248"/>
                <a:chExt cx="85945" cy="115352"/>
              </a:xfrm>
            </p:grpSpPr>
            <p:sp>
              <p:nvSpPr>
                <p:cNvPr id="10491" name=""/>
                <p:cNvSpPr/>
                <p:nvPr/>
              </p:nvSpPr>
              <p:spPr>
                <a:xfrm>
                  <a:off x="3605956" y="4170938"/>
                  <a:ext cx="31904" cy="75829"/>
                </a:xfrm>
                <a:custGeom>
                  <a:avLst/>
                  <a:gdLst/>
                  <a:ahLst/>
                  <a:cxnLst/>
                  <a:pathLst>
                    <a:path w="31904" h="75829">
                      <a:moveTo>
                        <a:pt x="6005" y="31912"/>
                      </a:moveTo>
                      <a:lnTo>
                        <a:pt x="31904" y="-270"/>
                      </a:lnTo>
                      <a:lnTo>
                        <a:pt x="22644" y="72407"/>
                      </a:lnTo>
                      <a:cubicBezTo>
                        <a:pt x="22644" y="72407"/>
                        <a:pt x="14758" y="76787"/>
                        <a:pt x="8754" y="75268"/>
                      </a:cubicBezTo>
                      <a:cubicBezTo>
                        <a:pt x="2750" y="73749"/>
                        <a:pt x="72" y="64540"/>
                        <a:pt x="72" y="64540"/>
                      </a:cubicBezTo>
                      <a:lnTo>
                        <a:pt x="6005" y="31912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3971" name=""/>
                <p:cNvSpPr/>
                <p:nvPr/>
              </p:nvSpPr>
              <p:spPr>
                <a:xfrm>
                  <a:off x="3607258" y="4203120"/>
                  <a:ext cx="31904" cy="42038"/>
                </a:xfrm>
                <a:custGeom>
                  <a:avLst/>
                  <a:gdLst/>
                  <a:ahLst/>
                  <a:cxnLst/>
                  <a:pathLst>
                    <a:path w="31904" h="42038">
                      <a:moveTo>
                        <a:pt x="8754" y="0"/>
                      </a:moveTo>
                      <a:lnTo>
                        <a:pt x="31904" y="7149"/>
                      </a:lnTo>
                      <a:lnTo>
                        <a:pt x="22644" y="38616"/>
                      </a:lnTo>
                      <a:cubicBezTo>
                        <a:pt x="22644" y="38616"/>
                        <a:pt x="14758" y="42995"/>
                        <a:pt x="8754" y="41477"/>
                      </a:cubicBezTo>
                      <a:cubicBezTo>
                        <a:pt x="2750" y="39958"/>
                        <a:pt x="72" y="30749"/>
                        <a:pt x="72" y="30749"/>
                      </a:cubicBezTo>
                      <a:lnTo>
                        <a:pt x="875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3974" name=""/>
                <p:cNvSpPr/>
                <p:nvPr/>
              </p:nvSpPr>
              <p:spPr>
                <a:xfrm>
                  <a:off x="3615867" y="4163280"/>
                  <a:ext cx="48181" cy="46815"/>
                </a:xfrm>
                <a:custGeom>
                  <a:avLst/>
                  <a:gdLst/>
                  <a:ahLst/>
                  <a:cxnLst/>
                  <a:pathLst>
                    <a:path w="48181" h="46815">
                      <a:moveTo>
                        <a:pt x="144" y="39840"/>
                      </a:moveTo>
                      <a:lnTo>
                        <a:pt x="26695" y="2561"/>
                      </a:lnTo>
                      <a:cubicBezTo>
                        <a:pt x="26695" y="2561"/>
                        <a:pt x="33857" y="-657"/>
                        <a:pt x="40368" y="148"/>
                      </a:cubicBezTo>
                      <a:cubicBezTo>
                        <a:pt x="46879" y="952"/>
                        <a:pt x="48181" y="8998"/>
                        <a:pt x="48181" y="8998"/>
                      </a:cubicBezTo>
                      <a:lnTo>
                        <a:pt x="23294" y="46989"/>
                      </a:lnTo>
                      <a:lnTo>
                        <a:pt x="144" y="3984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500" name=""/>
                <p:cNvSpPr/>
                <p:nvPr/>
              </p:nvSpPr>
              <p:spPr>
                <a:xfrm>
                  <a:off x="3645818" y="4131246"/>
                  <a:ext cx="46228" cy="21723"/>
                </a:xfrm>
                <a:custGeom>
                  <a:avLst/>
                  <a:gdLst/>
                  <a:ahLst/>
                  <a:cxnLst/>
                  <a:pathLst>
                    <a:path w="46228" h="21723">
                      <a:moveTo>
                        <a:pt x="10418" y="0"/>
                      </a:moveTo>
                      <a:lnTo>
                        <a:pt x="0" y="12873"/>
                      </a:lnTo>
                      <a:lnTo>
                        <a:pt x="35159" y="21723"/>
                      </a:lnTo>
                      <a:lnTo>
                        <a:pt x="46228" y="8045"/>
                      </a:lnTo>
                      <a:lnTo>
                        <a:pt x="1041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0503" name=""/>
              <p:cNvGrpSpPr/>
              <p:nvPr/>
            </p:nvGrpSpPr>
            <p:grpSpPr>
              <a:xfrm>
                <a:off x="3680899" y="4150848"/>
                <a:ext cx="85945" cy="115352"/>
                <a:chOff x="3680899" y="4150848"/>
                <a:chExt cx="85945" cy="115352"/>
              </a:xfrm>
            </p:grpSpPr>
            <p:sp>
              <p:nvSpPr>
                <p:cNvPr id="10506" name=""/>
                <p:cNvSpPr/>
                <p:nvPr/>
              </p:nvSpPr>
              <p:spPr>
                <a:xfrm>
                  <a:off x="3680753" y="4190539"/>
                  <a:ext cx="31904" cy="75829"/>
                </a:xfrm>
                <a:custGeom>
                  <a:avLst/>
                  <a:gdLst/>
                  <a:ahLst/>
                  <a:cxnLst/>
                  <a:pathLst>
                    <a:path w="31904" h="75829">
                      <a:moveTo>
                        <a:pt x="6005" y="31912"/>
                      </a:moveTo>
                      <a:lnTo>
                        <a:pt x="31904" y="-270"/>
                      </a:lnTo>
                      <a:lnTo>
                        <a:pt x="22644" y="72407"/>
                      </a:lnTo>
                      <a:cubicBezTo>
                        <a:pt x="22644" y="72407"/>
                        <a:pt x="14758" y="76787"/>
                        <a:pt x="8754" y="75268"/>
                      </a:cubicBezTo>
                      <a:cubicBezTo>
                        <a:pt x="2750" y="73749"/>
                        <a:pt x="72" y="64540"/>
                        <a:pt x="72" y="64540"/>
                      </a:cubicBezTo>
                      <a:lnTo>
                        <a:pt x="6005" y="31912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09" name=""/>
                <p:cNvSpPr/>
                <p:nvPr/>
              </p:nvSpPr>
              <p:spPr>
                <a:xfrm>
                  <a:off x="3682056" y="4222720"/>
                  <a:ext cx="31904" cy="42038"/>
                </a:xfrm>
                <a:custGeom>
                  <a:avLst/>
                  <a:gdLst/>
                  <a:ahLst/>
                  <a:cxnLst/>
                  <a:pathLst>
                    <a:path w="31904" h="42038">
                      <a:moveTo>
                        <a:pt x="8754" y="0"/>
                      </a:moveTo>
                      <a:lnTo>
                        <a:pt x="31904" y="7149"/>
                      </a:lnTo>
                      <a:lnTo>
                        <a:pt x="22644" y="38616"/>
                      </a:lnTo>
                      <a:cubicBezTo>
                        <a:pt x="22644" y="38616"/>
                        <a:pt x="14758" y="42995"/>
                        <a:pt x="8754" y="41477"/>
                      </a:cubicBezTo>
                      <a:cubicBezTo>
                        <a:pt x="2750" y="39958"/>
                        <a:pt x="72" y="30749"/>
                        <a:pt x="72" y="30749"/>
                      </a:cubicBezTo>
                      <a:lnTo>
                        <a:pt x="875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12" name=""/>
                <p:cNvSpPr/>
                <p:nvPr/>
              </p:nvSpPr>
              <p:spPr>
                <a:xfrm>
                  <a:off x="3690665" y="4182880"/>
                  <a:ext cx="48181" cy="46815"/>
                </a:xfrm>
                <a:custGeom>
                  <a:avLst/>
                  <a:gdLst/>
                  <a:ahLst/>
                  <a:cxnLst/>
                  <a:pathLst>
                    <a:path w="48181" h="46815">
                      <a:moveTo>
                        <a:pt x="144" y="39840"/>
                      </a:moveTo>
                      <a:lnTo>
                        <a:pt x="26695" y="2561"/>
                      </a:lnTo>
                      <a:cubicBezTo>
                        <a:pt x="26695" y="2561"/>
                        <a:pt x="33857" y="-657"/>
                        <a:pt x="40368" y="148"/>
                      </a:cubicBezTo>
                      <a:cubicBezTo>
                        <a:pt x="46879" y="952"/>
                        <a:pt x="48181" y="8998"/>
                        <a:pt x="48181" y="8998"/>
                      </a:cubicBezTo>
                      <a:lnTo>
                        <a:pt x="23294" y="46989"/>
                      </a:lnTo>
                      <a:lnTo>
                        <a:pt x="144" y="3984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515" name=""/>
                <p:cNvSpPr/>
                <p:nvPr/>
              </p:nvSpPr>
              <p:spPr>
                <a:xfrm>
                  <a:off x="3720616" y="4150846"/>
                  <a:ext cx="46228" cy="21723"/>
                </a:xfrm>
                <a:custGeom>
                  <a:avLst/>
                  <a:gdLst/>
                  <a:ahLst/>
                  <a:cxnLst/>
                  <a:pathLst>
                    <a:path w="46228" h="21723">
                      <a:moveTo>
                        <a:pt x="10418" y="0"/>
                      </a:moveTo>
                      <a:lnTo>
                        <a:pt x="0" y="12873"/>
                      </a:lnTo>
                      <a:lnTo>
                        <a:pt x="35159" y="21723"/>
                      </a:lnTo>
                      <a:lnTo>
                        <a:pt x="46228" y="8045"/>
                      </a:lnTo>
                      <a:lnTo>
                        <a:pt x="1041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0518" name=""/>
              <p:cNvGrpSpPr/>
              <p:nvPr/>
            </p:nvGrpSpPr>
            <p:grpSpPr>
              <a:xfrm>
                <a:off x="3752988" y="4173207"/>
                <a:ext cx="85945" cy="115352"/>
                <a:chOff x="3752988" y="4173207"/>
                <a:chExt cx="85945" cy="115352"/>
              </a:xfrm>
            </p:grpSpPr>
            <p:sp>
              <p:nvSpPr>
                <p:cNvPr id="10521" name=""/>
                <p:cNvSpPr/>
                <p:nvPr/>
              </p:nvSpPr>
              <p:spPr>
                <a:xfrm>
                  <a:off x="3752843" y="4212898"/>
                  <a:ext cx="31904" cy="75829"/>
                </a:xfrm>
                <a:custGeom>
                  <a:avLst/>
                  <a:gdLst/>
                  <a:ahLst/>
                  <a:cxnLst/>
                  <a:pathLst>
                    <a:path w="31904" h="75829">
                      <a:moveTo>
                        <a:pt x="6005" y="31912"/>
                      </a:moveTo>
                      <a:lnTo>
                        <a:pt x="31904" y="-270"/>
                      </a:lnTo>
                      <a:lnTo>
                        <a:pt x="22644" y="72407"/>
                      </a:lnTo>
                      <a:cubicBezTo>
                        <a:pt x="22644" y="72407"/>
                        <a:pt x="14758" y="76787"/>
                        <a:pt x="8754" y="75268"/>
                      </a:cubicBezTo>
                      <a:cubicBezTo>
                        <a:pt x="2750" y="73749"/>
                        <a:pt x="72" y="64540"/>
                        <a:pt x="72" y="64540"/>
                      </a:cubicBezTo>
                      <a:lnTo>
                        <a:pt x="6005" y="31912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24" name=""/>
                <p:cNvSpPr/>
                <p:nvPr/>
              </p:nvSpPr>
              <p:spPr>
                <a:xfrm>
                  <a:off x="3754145" y="4245079"/>
                  <a:ext cx="31904" cy="42038"/>
                </a:xfrm>
                <a:custGeom>
                  <a:avLst/>
                  <a:gdLst/>
                  <a:ahLst/>
                  <a:cxnLst/>
                  <a:pathLst>
                    <a:path w="31904" h="42038">
                      <a:moveTo>
                        <a:pt x="8754" y="0"/>
                      </a:moveTo>
                      <a:lnTo>
                        <a:pt x="31904" y="7149"/>
                      </a:lnTo>
                      <a:lnTo>
                        <a:pt x="22644" y="38616"/>
                      </a:lnTo>
                      <a:cubicBezTo>
                        <a:pt x="22644" y="38616"/>
                        <a:pt x="14758" y="42995"/>
                        <a:pt x="8754" y="41477"/>
                      </a:cubicBezTo>
                      <a:cubicBezTo>
                        <a:pt x="2750" y="39958"/>
                        <a:pt x="72" y="30749"/>
                        <a:pt x="72" y="30749"/>
                      </a:cubicBezTo>
                      <a:lnTo>
                        <a:pt x="875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27" name=""/>
                <p:cNvSpPr/>
                <p:nvPr/>
              </p:nvSpPr>
              <p:spPr>
                <a:xfrm>
                  <a:off x="3762755" y="4205239"/>
                  <a:ext cx="48181" cy="46815"/>
                </a:xfrm>
                <a:custGeom>
                  <a:avLst/>
                  <a:gdLst/>
                  <a:ahLst/>
                  <a:cxnLst/>
                  <a:pathLst>
                    <a:path w="48181" h="46815">
                      <a:moveTo>
                        <a:pt x="144" y="39840"/>
                      </a:moveTo>
                      <a:lnTo>
                        <a:pt x="26695" y="2561"/>
                      </a:lnTo>
                      <a:cubicBezTo>
                        <a:pt x="26695" y="2561"/>
                        <a:pt x="33857" y="-657"/>
                        <a:pt x="40368" y="148"/>
                      </a:cubicBezTo>
                      <a:cubicBezTo>
                        <a:pt x="46879" y="952"/>
                        <a:pt x="48181" y="8998"/>
                        <a:pt x="48181" y="8998"/>
                      </a:cubicBezTo>
                      <a:lnTo>
                        <a:pt x="23294" y="46989"/>
                      </a:lnTo>
                      <a:lnTo>
                        <a:pt x="144" y="3984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4007" name=""/>
                <p:cNvSpPr/>
                <p:nvPr/>
              </p:nvSpPr>
              <p:spPr>
                <a:xfrm>
                  <a:off x="3792705" y="4173205"/>
                  <a:ext cx="46228" cy="21723"/>
                </a:xfrm>
                <a:custGeom>
                  <a:avLst/>
                  <a:gdLst/>
                  <a:ahLst/>
                  <a:cxnLst/>
                  <a:pathLst>
                    <a:path w="46228" h="21723">
                      <a:moveTo>
                        <a:pt x="10418" y="0"/>
                      </a:moveTo>
                      <a:lnTo>
                        <a:pt x="0" y="12873"/>
                      </a:lnTo>
                      <a:lnTo>
                        <a:pt x="35159" y="21723"/>
                      </a:lnTo>
                      <a:lnTo>
                        <a:pt x="46228" y="8045"/>
                      </a:lnTo>
                      <a:lnTo>
                        <a:pt x="1041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</p:grpSp>
          <p:sp>
            <p:nvSpPr>
              <p:cNvPr id="14012" name=""/>
              <p:cNvSpPr/>
              <p:nvPr/>
            </p:nvSpPr>
            <p:spPr>
              <a:xfrm>
                <a:off x="3845726" y="3631755"/>
                <a:ext cx="416342" cy="263179"/>
              </a:xfrm>
              <a:custGeom>
                <a:avLst/>
                <a:gdLst/>
                <a:ahLst/>
                <a:cxnLst/>
                <a:pathLst>
                  <a:path w="416342" h="263179">
                    <a:moveTo>
                      <a:pt x="94772" y="-626"/>
                    </a:moveTo>
                    <a:cubicBezTo>
                      <a:pt x="34582" y="42283"/>
                      <a:pt x="-49917" y="201049"/>
                      <a:pt x="38054" y="252540"/>
                    </a:cubicBezTo>
                    <a:cubicBezTo>
                      <a:pt x="126024" y="304030"/>
                      <a:pt x="356369" y="149557"/>
                      <a:pt x="415837" y="73750"/>
                    </a:cubicBezTo>
                    <a:cubicBezTo>
                      <a:pt x="313541" y="169582"/>
                      <a:pt x="115607" y="279717"/>
                      <a:pt x="49050" y="238952"/>
                    </a:cubicBezTo>
                    <a:cubicBezTo>
                      <a:pt x="-17506" y="198188"/>
                      <a:pt x="11432" y="89484"/>
                      <a:pt x="94772" y="-6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A5A5A5"/>
                  </a:gs>
                  <a:gs pos="100000">
                    <a:srgbClr val="00000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grpSp>
            <p:nvGrpSpPr>
              <p:cNvPr id="14017" name=""/>
              <p:cNvGrpSpPr/>
              <p:nvPr/>
            </p:nvGrpSpPr>
            <p:grpSpPr>
              <a:xfrm>
                <a:off x="3940498" y="3673765"/>
                <a:ext cx="222678" cy="68387"/>
                <a:chOff x="3940498" y="3673765"/>
                <a:chExt cx="222678" cy="68387"/>
              </a:xfrm>
            </p:grpSpPr>
            <p:sp>
              <p:nvSpPr>
                <p:cNvPr id="14020" name=""/>
                <p:cNvSpPr/>
                <p:nvPr/>
              </p:nvSpPr>
              <p:spPr>
                <a:xfrm>
                  <a:off x="3940498" y="3673362"/>
                  <a:ext cx="73249" cy="33791"/>
                </a:xfrm>
                <a:custGeom>
                  <a:avLst/>
                  <a:gdLst/>
                  <a:ahLst/>
                  <a:cxnLst/>
                  <a:pathLst>
                    <a:path w="73249" h="33791">
                      <a:moveTo>
                        <a:pt x="0" y="26550"/>
                      </a:moveTo>
                      <a:lnTo>
                        <a:pt x="41019" y="0"/>
                      </a:lnTo>
                      <a:lnTo>
                        <a:pt x="50298" y="4827"/>
                      </a:lnTo>
                      <a:lnTo>
                        <a:pt x="42484" y="22326"/>
                      </a:lnTo>
                      <a:lnTo>
                        <a:pt x="65924" y="7844"/>
                      </a:lnTo>
                      <a:lnTo>
                        <a:pt x="73249" y="10258"/>
                      </a:lnTo>
                      <a:lnTo>
                        <a:pt x="35648" y="33791"/>
                      </a:lnTo>
                      <a:lnTo>
                        <a:pt x="24416" y="31377"/>
                      </a:lnTo>
                      <a:lnTo>
                        <a:pt x="27346" y="15085"/>
                      </a:lnTo>
                      <a:lnTo>
                        <a:pt x="7325" y="27757"/>
                      </a:lnTo>
                      <a:lnTo>
                        <a:pt x="0" y="2655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38" name=""/>
                <p:cNvSpPr/>
                <p:nvPr/>
              </p:nvSpPr>
              <p:spPr>
                <a:xfrm>
                  <a:off x="3988019" y="3692859"/>
                  <a:ext cx="44529" cy="22251"/>
                </a:xfrm>
                <a:custGeom>
                  <a:avLst/>
                  <a:gdLst/>
                  <a:ahLst/>
                  <a:cxnLst/>
                  <a:pathLst>
                    <a:path w="44529" h="22251">
                      <a:moveTo>
                        <a:pt x="16937" y="9466"/>
                      </a:moveTo>
                      <a:lnTo>
                        <a:pt x="39400" y="13690"/>
                      </a:lnTo>
                      <a:cubicBezTo>
                        <a:pt x="39400" y="13690"/>
                        <a:pt x="51120" y="1622"/>
                        <a:pt x="39400" y="414"/>
                      </a:cubicBezTo>
                      <a:cubicBezTo>
                        <a:pt x="24750" y="-1396"/>
                        <a:pt x="5706" y="2225"/>
                        <a:pt x="1802" y="9465"/>
                      </a:cubicBezTo>
                      <a:cubicBezTo>
                        <a:pt x="-2108" y="16707"/>
                        <a:pt x="822" y="19121"/>
                        <a:pt x="7658" y="20929"/>
                      </a:cubicBezTo>
                      <a:cubicBezTo>
                        <a:pt x="21820" y="25758"/>
                        <a:pt x="33052" y="15500"/>
                        <a:pt x="33052" y="15500"/>
                      </a:cubicBezTo>
                      <a:lnTo>
                        <a:pt x="24262" y="13690"/>
                      </a:lnTo>
                      <a:lnTo>
                        <a:pt x="16937" y="16707"/>
                      </a:lnTo>
                      <a:lnTo>
                        <a:pt x="16937" y="9466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39" name=""/>
                <p:cNvSpPr/>
                <p:nvPr/>
              </p:nvSpPr>
              <p:spPr>
                <a:xfrm>
                  <a:off x="4024095" y="3699425"/>
                  <a:ext cx="46422" cy="23005"/>
                </a:xfrm>
                <a:custGeom>
                  <a:avLst/>
                  <a:gdLst/>
                  <a:ahLst/>
                  <a:cxnLst/>
                  <a:pathLst>
                    <a:path w="46422" h="23005">
                      <a:moveTo>
                        <a:pt x="39950" y="1697"/>
                      </a:moveTo>
                      <a:cubicBezTo>
                        <a:pt x="29207" y="-2527"/>
                        <a:pt x="17633" y="1361"/>
                        <a:pt x="10162" y="5317"/>
                      </a:cubicBezTo>
                      <a:cubicBezTo>
                        <a:pt x="3326" y="8938"/>
                        <a:pt x="-4487" y="15575"/>
                        <a:pt x="3326" y="21006"/>
                      </a:cubicBezTo>
                      <a:cubicBezTo>
                        <a:pt x="11139" y="26437"/>
                        <a:pt x="34579" y="19196"/>
                        <a:pt x="41415" y="13764"/>
                      </a:cubicBezTo>
                      <a:cubicBezTo>
                        <a:pt x="46008" y="10118"/>
                        <a:pt x="50694" y="5920"/>
                        <a:pt x="39950" y="1697"/>
                      </a:cubicBez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0" name=""/>
                <p:cNvSpPr/>
                <p:nvPr/>
              </p:nvSpPr>
              <p:spPr>
                <a:xfrm>
                  <a:off x="4055255" y="3700516"/>
                  <a:ext cx="53197" cy="31378"/>
                </a:xfrm>
                <a:custGeom>
                  <a:avLst/>
                  <a:gdLst/>
                  <a:ahLst/>
                  <a:cxnLst/>
                  <a:pathLst>
                    <a:path w="53197" h="31378">
                      <a:moveTo>
                        <a:pt x="37112" y="0"/>
                      </a:moveTo>
                      <a:lnTo>
                        <a:pt x="0" y="24740"/>
                      </a:lnTo>
                      <a:lnTo>
                        <a:pt x="17091" y="31378"/>
                      </a:lnTo>
                      <a:cubicBezTo>
                        <a:pt x="17091" y="31378"/>
                        <a:pt x="35159" y="31378"/>
                        <a:pt x="45414" y="24740"/>
                      </a:cubicBezTo>
                      <a:cubicBezTo>
                        <a:pt x="55668" y="18102"/>
                        <a:pt x="53716" y="12672"/>
                        <a:pt x="51274" y="10862"/>
                      </a:cubicBezTo>
                      <a:cubicBezTo>
                        <a:pt x="48832" y="9051"/>
                        <a:pt x="41507" y="8448"/>
                        <a:pt x="41507" y="8448"/>
                      </a:cubicBezTo>
                      <a:lnTo>
                        <a:pt x="50297" y="3621"/>
                      </a:lnTo>
                      <a:lnTo>
                        <a:pt x="37112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1" name=""/>
                <p:cNvSpPr/>
                <p:nvPr/>
              </p:nvSpPr>
              <p:spPr>
                <a:xfrm>
                  <a:off x="4128905" y="3707347"/>
                  <a:ext cx="13978" cy="9768"/>
                </a:xfrm>
                <a:custGeom>
                  <a:avLst/>
                  <a:gdLst/>
                  <a:ahLst/>
                  <a:cxnLst/>
                  <a:pathLst>
                    <a:path w="13978" h="9768">
                      <a:moveTo>
                        <a:pt x="12786" y="2223"/>
                      </a:moveTo>
                      <a:cubicBezTo>
                        <a:pt x="9856" y="1016"/>
                        <a:pt x="578" y="-2604"/>
                        <a:pt x="90" y="2826"/>
                      </a:cubicBezTo>
                      <a:cubicBezTo>
                        <a:pt x="-399" y="8257"/>
                        <a:pt x="1554" y="10067"/>
                        <a:pt x="7414" y="9463"/>
                      </a:cubicBezTo>
                      <a:cubicBezTo>
                        <a:pt x="13274" y="8860"/>
                        <a:pt x="15716" y="3429"/>
                        <a:pt x="12786" y="2223"/>
                      </a:cubicBez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2" name=""/>
                <p:cNvSpPr/>
                <p:nvPr/>
              </p:nvSpPr>
              <p:spPr>
                <a:xfrm>
                  <a:off x="4091392" y="3714998"/>
                  <a:ext cx="43949" cy="21723"/>
                </a:xfrm>
                <a:custGeom>
                  <a:avLst/>
                  <a:gdLst/>
                  <a:ahLst/>
                  <a:cxnLst/>
                  <a:pathLst>
                    <a:path w="43949" h="21723">
                      <a:moveTo>
                        <a:pt x="30276" y="0"/>
                      </a:moveTo>
                      <a:lnTo>
                        <a:pt x="0" y="19309"/>
                      </a:lnTo>
                      <a:lnTo>
                        <a:pt x="14650" y="21723"/>
                      </a:lnTo>
                      <a:lnTo>
                        <a:pt x="43949" y="4224"/>
                      </a:lnTo>
                      <a:lnTo>
                        <a:pt x="30276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3" name=""/>
                <p:cNvSpPr/>
                <p:nvPr/>
              </p:nvSpPr>
              <p:spPr>
                <a:xfrm>
                  <a:off x="4116787" y="3717416"/>
                  <a:ext cx="46391" cy="24740"/>
                </a:xfrm>
                <a:custGeom>
                  <a:avLst/>
                  <a:gdLst/>
                  <a:ahLst/>
                  <a:cxnLst/>
                  <a:pathLst>
                    <a:path w="46391" h="24740">
                      <a:moveTo>
                        <a:pt x="29788" y="3017"/>
                      </a:moveTo>
                      <a:lnTo>
                        <a:pt x="35160" y="0"/>
                      </a:lnTo>
                      <a:lnTo>
                        <a:pt x="46391" y="1810"/>
                      </a:lnTo>
                      <a:lnTo>
                        <a:pt x="39799" y="5732"/>
                      </a:lnTo>
                      <a:lnTo>
                        <a:pt x="45415" y="7241"/>
                      </a:lnTo>
                      <a:lnTo>
                        <a:pt x="39799" y="12672"/>
                      </a:lnTo>
                      <a:cubicBezTo>
                        <a:pt x="39799" y="12672"/>
                        <a:pt x="30765" y="9051"/>
                        <a:pt x="31741" y="9051"/>
                      </a:cubicBezTo>
                      <a:cubicBezTo>
                        <a:pt x="32718" y="9051"/>
                        <a:pt x="15871" y="20214"/>
                        <a:pt x="15871" y="20214"/>
                      </a:cubicBezTo>
                      <a:lnTo>
                        <a:pt x="19289" y="24438"/>
                      </a:lnTo>
                      <a:lnTo>
                        <a:pt x="4395" y="24438"/>
                      </a:lnTo>
                      <a:lnTo>
                        <a:pt x="-122" y="18857"/>
                      </a:lnTo>
                      <a:lnTo>
                        <a:pt x="29788" y="3017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6" name=""/>
                <p:cNvSpPr/>
                <p:nvPr/>
              </p:nvSpPr>
              <p:spPr>
                <a:xfrm>
                  <a:off x="4012097" y="3697363"/>
                  <a:ext cx="12327" cy="3861"/>
                </a:xfrm>
                <a:custGeom>
                  <a:avLst/>
                  <a:gdLst/>
                  <a:ahLst/>
                  <a:cxnLst/>
                  <a:pathLst>
                    <a:path w="12327" h="3861">
                      <a:moveTo>
                        <a:pt x="-122" y="1486"/>
                      </a:moveTo>
                      <a:lnTo>
                        <a:pt x="9949" y="3747"/>
                      </a:lnTo>
                      <a:cubicBezTo>
                        <a:pt x="9949" y="3747"/>
                        <a:pt x="14557" y="805"/>
                        <a:pt x="10926" y="128"/>
                      </a:cubicBezTo>
                      <a:cubicBezTo>
                        <a:pt x="7295" y="-551"/>
                        <a:pt x="-122" y="1486"/>
                        <a:pt x="-122" y="1486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8" name=""/>
                <p:cNvSpPr/>
                <p:nvPr/>
              </p:nvSpPr>
              <p:spPr>
                <a:xfrm>
                  <a:off x="4041639" y="3705985"/>
                  <a:ext cx="12361" cy="8146"/>
                </a:xfrm>
                <a:custGeom>
                  <a:avLst/>
                  <a:gdLst/>
                  <a:ahLst/>
                  <a:cxnLst/>
                  <a:pathLst>
                    <a:path w="12361" h="8146">
                      <a:moveTo>
                        <a:pt x="0" y="6449"/>
                      </a:moveTo>
                      <a:lnTo>
                        <a:pt x="7691" y="0"/>
                      </a:lnTo>
                      <a:lnTo>
                        <a:pt x="12361" y="2376"/>
                      </a:lnTo>
                      <a:lnTo>
                        <a:pt x="4395" y="8146"/>
                      </a:lnTo>
                      <a:lnTo>
                        <a:pt x="0" y="644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0549" name=""/>
                <p:cNvSpPr/>
                <p:nvPr/>
              </p:nvSpPr>
              <p:spPr>
                <a:xfrm>
                  <a:off x="4079552" y="3716506"/>
                  <a:ext cx="9889" cy="5770"/>
                </a:xfrm>
                <a:custGeom>
                  <a:avLst/>
                  <a:gdLst/>
                  <a:ahLst/>
                  <a:cxnLst/>
                  <a:pathLst>
                    <a:path w="9889" h="5770">
                      <a:moveTo>
                        <a:pt x="9065" y="0"/>
                      </a:moveTo>
                      <a:lnTo>
                        <a:pt x="0" y="5770"/>
                      </a:lnTo>
                      <a:lnTo>
                        <a:pt x="9889" y="5770"/>
                      </a:lnTo>
                      <a:lnTo>
                        <a:pt x="9065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8580" cap="flat">
                  <a:noFill/>
                  <a:miter lim="800000"/>
                </a:ln>
              </p:spPr>
            </p:sp>
          </p:grpSp>
          <p:sp>
            <p:nvSpPr>
              <p:cNvPr id="4269" name="Text 4269"/>
              <p:cNvSpPr txBox="1"/>
              <p:nvPr/>
            </p:nvSpPr>
            <p:spPr>
              <a:xfrm>
                <a:off x="3229968" y="4637647"/>
                <a:ext cx="1275554" cy="9864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ADSL Modem</a:t>
                </a:r>
              </a:p>
            </p:txBody>
          </p:sp>
        </p:grpSp>
        <p:grpSp>
          <p:nvGrpSpPr>
            <p:cNvPr id="16051" name=""/>
            <p:cNvGrpSpPr/>
            <p:nvPr/>
          </p:nvGrpSpPr>
          <p:grpSpPr>
            <a:xfrm>
              <a:off x="2024334" y="3575005"/>
              <a:ext cx="736746" cy="979906"/>
              <a:chOff x="2024334" y="3575005"/>
              <a:chExt cx="736746" cy="979906"/>
            </a:xfrm>
          </p:grpSpPr>
          <p:sp>
            <p:nvSpPr>
              <p:cNvPr id="16055" name=""/>
              <p:cNvSpPr/>
              <p:nvPr/>
            </p:nvSpPr>
            <p:spPr>
              <a:xfrm>
                <a:off x="2072498" y="3796959"/>
                <a:ext cx="654271" cy="758414"/>
              </a:xfrm>
              <a:custGeom>
                <a:avLst/>
                <a:gdLst/>
                <a:ahLst/>
                <a:cxnLst/>
                <a:pathLst>
                  <a:path w="654271" h="758414">
                    <a:moveTo>
                      <a:pt x="1554" y="0"/>
                    </a:moveTo>
                    <a:lnTo>
                      <a:pt x="0" y="504398"/>
                    </a:lnTo>
                    <a:lnTo>
                      <a:pt x="447065" y="758414"/>
                    </a:lnTo>
                    <a:lnTo>
                      <a:pt x="652716" y="596092"/>
                    </a:lnTo>
                    <a:lnTo>
                      <a:pt x="654271" y="86338"/>
                    </a:lnTo>
                    <a:lnTo>
                      <a:pt x="435316" y="243135"/>
                    </a:lnTo>
                    <a:lnTo>
                      <a:pt x="1554" y="0"/>
                    </a:lnTo>
                    <a:close/>
                  </a:path>
                </a:pathLst>
              </a:custGeom>
              <a:solidFill>
                <a:srgbClr val="DE5500"/>
              </a:solidFill>
              <a:ln w="8580" cap="flat">
                <a:noFill/>
                <a:miter lim="800000"/>
              </a:ln>
            </p:spPr>
          </p:sp>
          <p:sp>
            <p:nvSpPr>
              <p:cNvPr id="16058" name=""/>
              <p:cNvSpPr/>
              <p:nvPr/>
            </p:nvSpPr>
            <p:spPr>
              <a:xfrm>
                <a:off x="2079772" y="3800923"/>
                <a:ext cx="638725" cy="739767"/>
              </a:xfrm>
              <a:custGeom>
                <a:avLst/>
                <a:gdLst/>
                <a:ahLst/>
                <a:cxnLst/>
                <a:pathLst>
                  <a:path w="638725" h="739767">
                    <a:moveTo>
                      <a:pt x="0" y="0"/>
                    </a:moveTo>
                    <a:lnTo>
                      <a:pt x="0" y="491106"/>
                    </a:lnTo>
                    <a:lnTo>
                      <a:pt x="430479" y="739767"/>
                    </a:lnTo>
                    <a:lnTo>
                      <a:pt x="638028" y="582799"/>
                    </a:lnTo>
                    <a:lnTo>
                      <a:pt x="638028" y="97910"/>
                    </a:lnTo>
                    <a:lnTo>
                      <a:pt x="430086" y="25522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CC0000"/>
                  </a:gs>
                  <a:gs pos="50000">
                    <a:srgbClr val="F76108"/>
                  </a:gs>
                  <a:gs pos="100000">
                    <a:srgbClr val="CC000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493" name=""/>
              <p:cNvSpPr/>
              <p:nvPr/>
            </p:nvSpPr>
            <p:spPr>
              <a:xfrm>
                <a:off x="2079992" y="3801309"/>
                <a:ext cx="641146" cy="743943"/>
              </a:xfrm>
              <a:custGeom>
                <a:avLst/>
                <a:gdLst/>
                <a:ahLst/>
                <a:cxnLst/>
                <a:pathLst>
                  <a:path w="641146" h="743943">
                    <a:moveTo>
                      <a:pt x="10640" y="7385"/>
                    </a:moveTo>
                    <a:lnTo>
                      <a:pt x="10640" y="77321"/>
                    </a:lnTo>
                    <a:lnTo>
                      <a:pt x="105439" y="131716"/>
                    </a:lnTo>
                    <a:lnTo>
                      <a:pt x="105439" y="63334"/>
                    </a:lnTo>
                    <a:lnTo>
                      <a:pt x="117872" y="69551"/>
                    </a:lnTo>
                    <a:lnTo>
                      <a:pt x="117872" y="139487"/>
                    </a:lnTo>
                    <a:lnTo>
                      <a:pt x="211116" y="193881"/>
                    </a:lnTo>
                    <a:lnTo>
                      <a:pt x="211116" y="125500"/>
                    </a:lnTo>
                    <a:lnTo>
                      <a:pt x="225102" y="131716"/>
                    </a:lnTo>
                    <a:lnTo>
                      <a:pt x="225102" y="200098"/>
                    </a:lnTo>
                    <a:lnTo>
                      <a:pt x="318248" y="254593"/>
                    </a:lnTo>
                    <a:lnTo>
                      <a:pt x="318248" y="185531"/>
                    </a:lnTo>
                    <a:lnTo>
                      <a:pt x="329227" y="193881"/>
                    </a:lnTo>
                    <a:lnTo>
                      <a:pt x="329227" y="262263"/>
                    </a:lnTo>
                    <a:lnTo>
                      <a:pt x="425769" y="316661"/>
                    </a:lnTo>
                    <a:lnTo>
                      <a:pt x="425769" y="249830"/>
                    </a:lnTo>
                    <a:lnTo>
                      <a:pt x="438011" y="249830"/>
                    </a:lnTo>
                    <a:lnTo>
                      <a:pt x="438011" y="311996"/>
                    </a:lnTo>
                    <a:lnTo>
                      <a:pt x="479971" y="282467"/>
                    </a:lnTo>
                    <a:lnTo>
                      <a:pt x="479971" y="217194"/>
                    </a:lnTo>
                    <a:lnTo>
                      <a:pt x="487741" y="209423"/>
                    </a:lnTo>
                    <a:lnTo>
                      <a:pt x="487741" y="274700"/>
                    </a:lnTo>
                    <a:lnTo>
                      <a:pt x="580506" y="203016"/>
                    </a:lnTo>
                    <a:lnTo>
                      <a:pt x="580987" y="139487"/>
                    </a:lnTo>
                    <a:lnTo>
                      <a:pt x="586424" y="134048"/>
                    </a:lnTo>
                    <a:lnTo>
                      <a:pt x="586424" y="199518"/>
                    </a:lnTo>
                    <a:lnTo>
                      <a:pt x="630716" y="165907"/>
                    </a:lnTo>
                    <a:lnTo>
                      <a:pt x="630716" y="103742"/>
                    </a:lnTo>
                    <a:lnTo>
                      <a:pt x="639941" y="93741"/>
                    </a:lnTo>
                    <a:lnTo>
                      <a:pt x="641146" y="243229"/>
                    </a:lnTo>
                    <a:lnTo>
                      <a:pt x="628464" y="252939"/>
                    </a:lnTo>
                    <a:lnTo>
                      <a:pt x="628464" y="179894"/>
                    </a:lnTo>
                    <a:lnTo>
                      <a:pt x="545531" y="242355"/>
                    </a:lnTo>
                    <a:lnTo>
                      <a:pt x="545531" y="315104"/>
                    </a:lnTo>
                    <a:lnTo>
                      <a:pt x="537663" y="321906"/>
                    </a:lnTo>
                    <a:lnTo>
                      <a:pt x="536788" y="249348"/>
                    </a:lnTo>
                    <a:lnTo>
                      <a:pt x="438011" y="324429"/>
                    </a:lnTo>
                    <a:lnTo>
                      <a:pt x="438009" y="400585"/>
                    </a:lnTo>
                    <a:lnTo>
                      <a:pt x="424895" y="401459"/>
                    </a:lnTo>
                    <a:lnTo>
                      <a:pt x="424895" y="324040"/>
                    </a:lnTo>
                    <a:lnTo>
                      <a:pt x="391388" y="303549"/>
                    </a:lnTo>
                    <a:lnTo>
                      <a:pt x="391388" y="377269"/>
                    </a:lnTo>
                    <a:lnTo>
                      <a:pt x="379733" y="370276"/>
                    </a:lnTo>
                    <a:lnTo>
                      <a:pt x="379439" y="298303"/>
                    </a:lnTo>
                    <a:lnTo>
                      <a:pt x="282603" y="244103"/>
                    </a:lnTo>
                    <a:lnTo>
                      <a:pt x="282406" y="316661"/>
                    </a:lnTo>
                    <a:lnTo>
                      <a:pt x="271917" y="311416"/>
                    </a:lnTo>
                    <a:lnTo>
                      <a:pt x="273674" y="238857"/>
                    </a:lnTo>
                    <a:lnTo>
                      <a:pt x="175767" y="182035"/>
                    </a:lnTo>
                    <a:lnTo>
                      <a:pt x="174884" y="255467"/>
                    </a:lnTo>
                    <a:lnTo>
                      <a:pt x="162939" y="246722"/>
                    </a:lnTo>
                    <a:lnTo>
                      <a:pt x="163529" y="175915"/>
                    </a:lnTo>
                    <a:lnTo>
                      <a:pt x="69109" y="119966"/>
                    </a:lnTo>
                    <a:lnTo>
                      <a:pt x="69984" y="196895"/>
                    </a:lnTo>
                    <a:lnTo>
                      <a:pt x="58619" y="191651"/>
                    </a:lnTo>
                    <a:lnTo>
                      <a:pt x="58619" y="113847"/>
                    </a:lnTo>
                    <a:lnTo>
                      <a:pt x="10640" y="85093"/>
                    </a:lnTo>
                    <a:lnTo>
                      <a:pt x="10640" y="158136"/>
                    </a:lnTo>
                    <a:lnTo>
                      <a:pt x="431015" y="399711"/>
                    </a:lnTo>
                    <a:lnTo>
                      <a:pt x="641146" y="243229"/>
                    </a:lnTo>
                    <a:cubicBezTo>
                      <a:pt x="641146" y="243229"/>
                      <a:pt x="642146" y="336474"/>
                      <a:pt x="637789" y="336862"/>
                    </a:cubicBezTo>
                    <a:cubicBezTo>
                      <a:pt x="633434" y="337251"/>
                      <a:pt x="628464" y="332280"/>
                      <a:pt x="630716" y="334531"/>
                    </a:cubicBezTo>
                    <a:lnTo>
                      <a:pt x="631200" y="258964"/>
                    </a:lnTo>
                    <a:lnTo>
                      <a:pt x="588368" y="292181"/>
                    </a:lnTo>
                    <a:lnTo>
                      <a:pt x="590113" y="364742"/>
                    </a:lnTo>
                    <a:lnTo>
                      <a:pt x="581372" y="369988"/>
                    </a:lnTo>
                    <a:lnTo>
                      <a:pt x="582245" y="297428"/>
                    </a:lnTo>
                    <a:lnTo>
                      <a:pt x="490457" y="364742"/>
                    </a:lnTo>
                    <a:lnTo>
                      <a:pt x="489584" y="437300"/>
                    </a:lnTo>
                    <a:lnTo>
                      <a:pt x="479968" y="446916"/>
                    </a:lnTo>
                    <a:lnTo>
                      <a:pt x="479971" y="372607"/>
                    </a:lnTo>
                    <a:lnTo>
                      <a:pt x="438011" y="406798"/>
                    </a:lnTo>
                    <a:lnTo>
                      <a:pt x="438883" y="483634"/>
                    </a:lnTo>
                    <a:lnTo>
                      <a:pt x="425770" y="483634"/>
                    </a:lnTo>
                    <a:lnTo>
                      <a:pt x="426643" y="408452"/>
                    </a:lnTo>
                    <a:lnTo>
                      <a:pt x="329612" y="352403"/>
                    </a:lnTo>
                    <a:lnTo>
                      <a:pt x="329612" y="428559"/>
                    </a:lnTo>
                    <a:lnTo>
                      <a:pt x="315240" y="419231"/>
                    </a:lnTo>
                    <a:lnTo>
                      <a:pt x="315240" y="345510"/>
                    </a:lnTo>
                    <a:lnTo>
                      <a:pt x="223549" y="290238"/>
                    </a:lnTo>
                    <a:lnTo>
                      <a:pt x="222973" y="367364"/>
                    </a:lnTo>
                    <a:lnTo>
                      <a:pt x="211116" y="357065"/>
                    </a:lnTo>
                    <a:lnTo>
                      <a:pt x="210725" y="284316"/>
                    </a:lnTo>
                    <a:lnTo>
                      <a:pt x="115442" y="229241"/>
                    </a:lnTo>
                    <a:lnTo>
                      <a:pt x="116026" y="304711"/>
                    </a:lnTo>
                    <a:lnTo>
                      <a:pt x="105439" y="299562"/>
                    </a:lnTo>
                    <a:lnTo>
                      <a:pt x="105439" y="225744"/>
                    </a:lnTo>
                    <a:lnTo>
                      <a:pt x="10640" y="170570"/>
                    </a:lnTo>
                    <a:lnTo>
                      <a:pt x="10640" y="240506"/>
                    </a:lnTo>
                    <a:lnTo>
                      <a:pt x="429266" y="483634"/>
                    </a:lnTo>
                    <a:lnTo>
                      <a:pt x="641146" y="321906"/>
                    </a:lnTo>
                    <a:lnTo>
                      <a:pt x="637789" y="418534"/>
                    </a:lnTo>
                    <a:lnTo>
                      <a:pt x="630325" y="419817"/>
                    </a:lnTo>
                    <a:lnTo>
                      <a:pt x="631200" y="343762"/>
                    </a:lnTo>
                    <a:lnTo>
                      <a:pt x="543785" y="408450"/>
                    </a:lnTo>
                    <a:lnTo>
                      <a:pt x="545241" y="481885"/>
                    </a:lnTo>
                    <a:lnTo>
                      <a:pt x="537663" y="490627"/>
                    </a:lnTo>
                    <a:lnTo>
                      <a:pt x="536839" y="416269"/>
                    </a:lnTo>
                    <a:lnTo>
                      <a:pt x="438009" y="488878"/>
                    </a:lnTo>
                    <a:lnTo>
                      <a:pt x="439756" y="564934"/>
                    </a:lnTo>
                    <a:lnTo>
                      <a:pt x="424895" y="568431"/>
                    </a:lnTo>
                    <a:lnTo>
                      <a:pt x="424895" y="489167"/>
                    </a:lnTo>
                    <a:lnTo>
                      <a:pt x="391677" y="467897"/>
                    </a:lnTo>
                    <a:lnTo>
                      <a:pt x="391388" y="548324"/>
                    </a:lnTo>
                    <a:lnTo>
                      <a:pt x="377690" y="538709"/>
                    </a:lnTo>
                    <a:lnTo>
                      <a:pt x="379733" y="463524"/>
                    </a:lnTo>
                    <a:lnTo>
                      <a:pt x="282603" y="405244"/>
                    </a:lnTo>
                    <a:lnTo>
                      <a:pt x="282603" y="479842"/>
                    </a:lnTo>
                    <a:lnTo>
                      <a:pt x="270169" y="475765"/>
                    </a:lnTo>
                    <a:lnTo>
                      <a:pt x="271045" y="401456"/>
                    </a:lnTo>
                    <a:lnTo>
                      <a:pt x="174884" y="346186"/>
                    </a:lnTo>
                    <a:lnTo>
                      <a:pt x="174884" y="423314"/>
                    </a:lnTo>
                    <a:lnTo>
                      <a:pt x="165268" y="416320"/>
                    </a:lnTo>
                    <a:lnTo>
                      <a:pt x="165268" y="339390"/>
                    </a:lnTo>
                    <a:lnTo>
                      <a:pt x="68235" y="284316"/>
                    </a:lnTo>
                    <a:lnTo>
                      <a:pt x="69110" y="361245"/>
                    </a:lnTo>
                    <a:lnTo>
                      <a:pt x="58620" y="355126"/>
                    </a:lnTo>
                    <a:lnTo>
                      <a:pt x="58522" y="278098"/>
                    </a:lnTo>
                    <a:lnTo>
                      <a:pt x="9667" y="250222"/>
                    </a:lnTo>
                    <a:lnTo>
                      <a:pt x="10640" y="324040"/>
                    </a:lnTo>
                    <a:lnTo>
                      <a:pt x="431795" y="567556"/>
                    </a:lnTo>
                    <a:lnTo>
                      <a:pt x="638193" y="410201"/>
                    </a:lnTo>
                    <a:lnTo>
                      <a:pt x="638193" y="497620"/>
                    </a:lnTo>
                    <a:lnTo>
                      <a:pt x="631200" y="501991"/>
                    </a:lnTo>
                    <a:lnTo>
                      <a:pt x="631200" y="426810"/>
                    </a:lnTo>
                    <a:lnTo>
                      <a:pt x="588365" y="458282"/>
                    </a:lnTo>
                    <a:lnTo>
                      <a:pt x="588365" y="531906"/>
                    </a:lnTo>
                    <a:lnTo>
                      <a:pt x="583993" y="535791"/>
                    </a:lnTo>
                    <a:lnTo>
                      <a:pt x="583170" y="462601"/>
                    </a:lnTo>
                    <a:lnTo>
                      <a:pt x="490849" y="530352"/>
                    </a:lnTo>
                    <a:lnTo>
                      <a:pt x="490458" y="603398"/>
                    </a:lnTo>
                    <a:lnTo>
                      <a:pt x="482590" y="610392"/>
                    </a:lnTo>
                    <a:lnTo>
                      <a:pt x="481716" y="539583"/>
                    </a:lnTo>
                    <a:lnTo>
                      <a:pt x="439757" y="571053"/>
                    </a:lnTo>
                    <a:lnTo>
                      <a:pt x="438883" y="646234"/>
                    </a:lnTo>
                    <a:lnTo>
                      <a:pt x="424021" y="649732"/>
                    </a:lnTo>
                    <a:lnTo>
                      <a:pt x="424021" y="572801"/>
                    </a:lnTo>
                    <a:lnTo>
                      <a:pt x="329227" y="515587"/>
                    </a:lnTo>
                    <a:lnTo>
                      <a:pt x="329227" y="593783"/>
                    </a:lnTo>
                    <a:lnTo>
                      <a:pt x="318248" y="586788"/>
                    </a:lnTo>
                    <a:lnTo>
                      <a:pt x="319122" y="509860"/>
                    </a:lnTo>
                    <a:lnTo>
                      <a:pt x="225102" y="455659"/>
                    </a:lnTo>
                    <a:lnTo>
                      <a:pt x="223549" y="531714"/>
                    </a:lnTo>
                    <a:lnTo>
                      <a:pt x="210725" y="526469"/>
                    </a:lnTo>
                    <a:lnTo>
                      <a:pt x="211599" y="448712"/>
                    </a:lnTo>
                    <a:lnTo>
                      <a:pt x="117872" y="393591"/>
                    </a:lnTo>
                    <a:lnTo>
                      <a:pt x="117872" y="473626"/>
                    </a:lnTo>
                    <a:lnTo>
                      <a:pt x="104951" y="465275"/>
                    </a:lnTo>
                    <a:lnTo>
                      <a:pt x="104951" y="387471"/>
                    </a:lnTo>
                    <a:lnTo>
                      <a:pt x="10640" y="332280"/>
                    </a:lnTo>
                    <a:lnTo>
                      <a:pt x="10640" y="408352"/>
                    </a:lnTo>
                    <a:lnTo>
                      <a:pt x="431015" y="645360"/>
                    </a:lnTo>
                    <a:lnTo>
                      <a:pt x="638193" y="491501"/>
                    </a:lnTo>
                    <a:lnTo>
                      <a:pt x="637786" y="573676"/>
                    </a:lnTo>
                    <a:lnTo>
                      <a:pt x="629450" y="579796"/>
                    </a:lnTo>
                    <a:lnTo>
                      <a:pt x="631200" y="507236"/>
                    </a:lnTo>
                    <a:lnTo>
                      <a:pt x="545241" y="571053"/>
                    </a:lnTo>
                    <a:lnTo>
                      <a:pt x="545531" y="645360"/>
                    </a:lnTo>
                    <a:lnTo>
                      <a:pt x="536788" y="652351"/>
                    </a:lnTo>
                    <a:lnTo>
                      <a:pt x="537663" y="578918"/>
                    </a:lnTo>
                    <a:lnTo>
                      <a:pt x="440631" y="651480"/>
                    </a:lnTo>
                    <a:lnTo>
                      <a:pt x="439757" y="729284"/>
                    </a:lnTo>
                    <a:lnTo>
                      <a:pt x="426643" y="730159"/>
                    </a:lnTo>
                    <a:lnTo>
                      <a:pt x="427131" y="654976"/>
                    </a:lnTo>
                    <a:cubicBezTo>
                      <a:pt x="427131" y="654976"/>
                      <a:pt x="391388" y="635256"/>
                      <a:pt x="391388" y="633702"/>
                    </a:cubicBezTo>
                    <a:lnTo>
                      <a:pt x="391388" y="708303"/>
                    </a:lnTo>
                    <a:lnTo>
                      <a:pt x="379733" y="702183"/>
                    </a:lnTo>
                    <a:lnTo>
                      <a:pt x="379733" y="627484"/>
                    </a:lnTo>
                    <a:lnTo>
                      <a:pt x="285904" y="573676"/>
                    </a:lnTo>
                    <a:lnTo>
                      <a:pt x="285029" y="647108"/>
                    </a:lnTo>
                    <a:lnTo>
                      <a:pt x="271043" y="640115"/>
                    </a:lnTo>
                    <a:lnTo>
                      <a:pt x="272791" y="565320"/>
                    </a:lnTo>
                    <a:lnTo>
                      <a:pt x="176926" y="514033"/>
                    </a:lnTo>
                    <a:lnTo>
                      <a:pt x="175758" y="587662"/>
                    </a:lnTo>
                    <a:lnTo>
                      <a:pt x="162939" y="579796"/>
                    </a:lnTo>
                    <a:lnTo>
                      <a:pt x="164395" y="502865"/>
                    </a:lnTo>
                    <a:lnTo>
                      <a:pt x="69110" y="448665"/>
                    </a:lnTo>
                    <a:lnTo>
                      <a:pt x="69110" y="524721"/>
                    </a:lnTo>
                    <a:lnTo>
                      <a:pt x="62116" y="519476"/>
                    </a:lnTo>
                    <a:lnTo>
                      <a:pt x="61243" y="445168"/>
                    </a:lnTo>
                    <a:lnTo>
                      <a:pt x="9667" y="416320"/>
                    </a:lnTo>
                    <a:lnTo>
                      <a:pt x="10640" y="489167"/>
                    </a:lnTo>
                    <a:lnTo>
                      <a:pt x="433637" y="730159"/>
                    </a:lnTo>
                    <a:lnTo>
                      <a:pt x="637786" y="573676"/>
                    </a:lnTo>
                    <a:lnTo>
                      <a:pt x="637780" y="586911"/>
                    </a:lnTo>
                    <a:cubicBezTo>
                      <a:pt x="637433" y="586911"/>
                      <a:pt x="442478" y="743943"/>
                      <a:pt x="438011" y="743943"/>
                    </a:cubicBezTo>
                    <a:cubicBezTo>
                      <a:pt x="433544" y="743943"/>
                      <a:pt x="2673" y="494607"/>
                      <a:pt x="2673" y="494607"/>
                    </a:cubicBezTo>
                    <a:lnTo>
                      <a:pt x="0" y="0"/>
                    </a:lnTo>
                    <a:lnTo>
                      <a:pt x="10640" y="7385"/>
                    </a:lnTo>
                    <a:close/>
                  </a:path>
                </a:pathLst>
              </a:custGeom>
              <a:solidFill>
                <a:srgbClr val="FFFFFF"/>
              </a:solidFill>
              <a:ln w="1191" cap="flat">
                <a:noFill/>
                <a:miter lim="800000"/>
              </a:ln>
            </p:spPr>
          </p:sp>
          <p:sp>
            <p:nvSpPr>
              <p:cNvPr id="16064" name=""/>
              <p:cNvSpPr/>
              <p:nvPr/>
            </p:nvSpPr>
            <p:spPr>
              <a:xfrm>
                <a:off x="2023609" y="3575922"/>
                <a:ext cx="737667" cy="480744"/>
              </a:xfrm>
              <a:custGeom>
                <a:avLst/>
                <a:gdLst/>
                <a:ahLst/>
                <a:cxnLst/>
                <a:pathLst>
                  <a:path w="737667" h="480744">
                    <a:moveTo>
                      <a:pt x="254881" y="0"/>
                    </a:moveTo>
                    <a:lnTo>
                      <a:pt x="0" y="154724"/>
                    </a:lnTo>
                    <a:lnTo>
                      <a:pt x="50434" y="221034"/>
                    </a:lnTo>
                    <a:lnTo>
                      <a:pt x="486234" y="480229"/>
                    </a:lnTo>
                    <a:lnTo>
                      <a:pt x="699691" y="317735"/>
                    </a:lnTo>
                    <a:lnTo>
                      <a:pt x="737667" y="249357"/>
                    </a:lnTo>
                    <a:lnTo>
                      <a:pt x="254881" y="0"/>
                    </a:lnTo>
                    <a:close/>
                  </a:path>
                </a:pathLst>
              </a:custGeom>
              <a:solidFill>
                <a:srgbClr val="5F5F5F"/>
              </a:solidFill>
              <a:ln w="8580" cap="flat">
                <a:noFill/>
                <a:miter lim="800000"/>
              </a:ln>
            </p:spPr>
          </p:sp>
          <p:sp>
            <p:nvSpPr>
              <p:cNvPr id="16067" name=""/>
              <p:cNvSpPr/>
              <p:nvPr/>
            </p:nvSpPr>
            <p:spPr>
              <a:xfrm>
                <a:off x="2038684" y="3583694"/>
                <a:ext cx="710212" cy="421171"/>
              </a:xfrm>
              <a:custGeom>
                <a:avLst/>
                <a:gdLst/>
                <a:ahLst/>
                <a:cxnLst/>
                <a:pathLst>
                  <a:path w="710212" h="421171">
                    <a:moveTo>
                      <a:pt x="239826" y="0"/>
                    </a:moveTo>
                    <a:lnTo>
                      <a:pt x="0" y="149715"/>
                    </a:lnTo>
                    <a:lnTo>
                      <a:pt x="469157" y="420481"/>
                    </a:lnTo>
                    <a:lnTo>
                      <a:pt x="710212" y="245209"/>
                    </a:lnTo>
                    <a:lnTo>
                      <a:pt x="239826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070" name=""/>
              <p:cNvSpPr/>
              <p:nvPr/>
            </p:nvSpPr>
            <p:spPr>
              <a:xfrm>
                <a:off x="2038675" y="3733411"/>
                <a:ext cx="469329" cy="309273"/>
              </a:xfrm>
              <a:custGeom>
                <a:avLst/>
                <a:gdLst/>
                <a:ahLst/>
                <a:cxnLst/>
                <a:pathLst>
                  <a:path w="469329" h="309273">
                    <a:moveTo>
                      <a:pt x="469329" y="270765"/>
                    </a:moveTo>
                    <a:lnTo>
                      <a:pt x="469329" y="309963"/>
                    </a:lnTo>
                    <a:lnTo>
                      <a:pt x="37981" y="56639"/>
                    </a:lnTo>
                    <a:lnTo>
                      <a:pt x="0" y="0"/>
                    </a:lnTo>
                    <a:lnTo>
                      <a:pt x="469329" y="27076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490" name=""/>
              <p:cNvSpPr/>
              <p:nvPr/>
            </p:nvSpPr>
            <p:spPr>
              <a:xfrm>
                <a:off x="2507804" y="3828902"/>
                <a:ext cx="240881" cy="214470"/>
              </a:xfrm>
              <a:custGeom>
                <a:avLst/>
                <a:gdLst/>
                <a:ahLst/>
                <a:cxnLst/>
                <a:pathLst>
                  <a:path w="240881" h="214470">
                    <a:moveTo>
                      <a:pt x="0" y="175271"/>
                    </a:moveTo>
                    <a:lnTo>
                      <a:pt x="0" y="214470"/>
                    </a:lnTo>
                    <a:lnTo>
                      <a:pt x="209973" y="60611"/>
                    </a:lnTo>
                    <a:lnTo>
                      <a:pt x="240881" y="0"/>
                    </a:lnTo>
                    <a:lnTo>
                      <a:pt x="0" y="17527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4270" name="Text 4270"/>
              <p:cNvSpPr txBox="1"/>
              <p:nvPr/>
            </p:nvSpPr>
            <p:spPr>
              <a:xfrm>
                <a:off x="2017449" y="4637687"/>
                <a:ext cx="750516" cy="12841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Firewall</a:t>
                </a:r>
              </a:p>
            </p:txBody>
          </p:sp>
        </p:grpSp>
        <p:grpSp>
          <p:nvGrpSpPr>
            <p:cNvPr id="10037" name=""/>
            <p:cNvGrpSpPr/>
            <p:nvPr/>
          </p:nvGrpSpPr>
          <p:grpSpPr>
            <a:xfrm>
              <a:off x="284029" y="3565734"/>
              <a:ext cx="1381308" cy="998450"/>
              <a:chOff x="284029" y="3565734"/>
              <a:chExt cx="1381308" cy="998450"/>
            </a:xfrm>
          </p:grpSpPr>
          <p:sp>
            <p:nvSpPr>
              <p:cNvPr id="131" name=""/>
              <p:cNvSpPr/>
              <p:nvPr/>
            </p:nvSpPr>
            <p:spPr>
              <a:xfrm>
                <a:off x="284029" y="3565734"/>
                <a:ext cx="1381308" cy="998450"/>
              </a:xfrm>
              <a:custGeom>
                <a:avLst/>
                <a:gdLst/>
                <a:ahLst/>
                <a:cxnLst/>
                <a:pathLst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  <a:path w="1381308" h="998450" fill="none">
                    <a:moveTo>
                      <a:pt x="690655" y="499223"/>
                    </a:moveTo>
                    <a:lnTo>
                      <a:pt x="690655" y="499223"/>
                    </a:lnTo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0040" name=""/>
              <p:cNvSpPr/>
              <p:nvPr/>
            </p:nvSpPr>
            <p:spPr>
              <a:xfrm>
                <a:off x="284549" y="3565728"/>
                <a:ext cx="1378146" cy="998959"/>
              </a:xfrm>
              <a:custGeom>
                <a:avLst/>
                <a:gdLst/>
                <a:ahLst/>
                <a:cxnLst/>
                <a:pathLst>
                  <a:path w="1378146" h="998959">
                    <a:moveTo>
                      <a:pt x="93427" y="468291"/>
                    </a:moveTo>
                    <a:cubicBezTo>
                      <a:pt x="93427" y="468291"/>
                      <a:pt x="114986" y="337694"/>
                      <a:pt x="199429" y="292918"/>
                    </a:cubicBezTo>
                    <a:cubicBezTo>
                      <a:pt x="310821" y="231350"/>
                      <a:pt x="391671" y="304111"/>
                      <a:pt x="391671" y="304111"/>
                    </a:cubicBezTo>
                    <a:cubicBezTo>
                      <a:pt x="391671" y="304111"/>
                      <a:pt x="411434" y="207098"/>
                      <a:pt x="488690" y="180979"/>
                    </a:cubicBezTo>
                    <a:cubicBezTo>
                      <a:pt x="583913" y="149260"/>
                      <a:pt x="636014" y="242544"/>
                      <a:pt x="636014" y="242544"/>
                    </a:cubicBezTo>
                    <a:cubicBezTo>
                      <a:pt x="636014" y="242544"/>
                      <a:pt x="612658" y="152989"/>
                      <a:pt x="666558" y="115677"/>
                    </a:cubicBezTo>
                    <a:cubicBezTo>
                      <a:pt x="720457" y="78363"/>
                      <a:pt x="759984" y="128737"/>
                      <a:pt x="759984" y="128737"/>
                    </a:cubicBezTo>
                    <a:cubicBezTo>
                      <a:pt x="759984" y="128737"/>
                      <a:pt x="812083" y="85827"/>
                      <a:pt x="855205" y="85827"/>
                    </a:cubicBezTo>
                    <a:cubicBezTo>
                      <a:pt x="898328" y="85827"/>
                      <a:pt x="923476" y="104484"/>
                      <a:pt x="923476" y="104484"/>
                    </a:cubicBezTo>
                    <a:cubicBezTo>
                      <a:pt x="923476" y="104484"/>
                      <a:pt x="928872" y="-7457"/>
                      <a:pt x="1047447" y="0"/>
                    </a:cubicBezTo>
                    <a:cubicBezTo>
                      <a:pt x="1117519" y="16797"/>
                      <a:pt x="1133684" y="110083"/>
                      <a:pt x="1133684" y="110083"/>
                    </a:cubicBezTo>
                    <a:cubicBezTo>
                      <a:pt x="1133684" y="110083"/>
                      <a:pt x="1228912" y="61573"/>
                      <a:pt x="1293588" y="208961"/>
                    </a:cubicBezTo>
                    <a:cubicBezTo>
                      <a:pt x="1329430" y="290629"/>
                      <a:pt x="1293588" y="347022"/>
                      <a:pt x="1293588" y="347022"/>
                    </a:cubicBezTo>
                    <a:cubicBezTo>
                      <a:pt x="1293588" y="347022"/>
                      <a:pt x="1378146" y="350754"/>
                      <a:pt x="1378146" y="447771"/>
                    </a:cubicBezTo>
                    <a:cubicBezTo>
                      <a:pt x="1381627" y="526126"/>
                      <a:pt x="1338504" y="554111"/>
                      <a:pt x="1338504" y="554111"/>
                    </a:cubicBezTo>
                    <a:cubicBezTo>
                      <a:pt x="1338504" y="554111"/>
                      <a:pt x="1360066" y="686574"/>
                      <a:pt x="1275622" y="770534"/>
                    </a:cubicBezTo>
                    <a:cubicBezTo>
                      <a:pt x="1191178" y="843296"/>
                      <a:pt x="1130090" y="813443"/>
                      <a:pt x="1130090" y="813443"/>
                    </a:cubicBezTo>
                    <a:cubicBezTo>
                      <a:pt x="1130090" y="813443"/>
                      <a:pt x="1137279" y="860084"/>
                      <a:pt x="1070802" y="878742"/>
                    </a:cubicBezTo>
                    <a:cubicBezTo>
                      <a:pt x="1000738" y="878742"/>
                      <a:pt x="1001634" y="838630"/>
                      <a:pt x="1001634" y="838630"/>
                    </a:cubicBezTo>
                    <a:cubicBezTo>
                      <a:pt x="1001634" y="838630"/>
                      <a:pt x="1002531" y="882474"/>
                      <a:pt x="930666" y="917920"/>
                    </a:cubicBezTo>
                    <a:cubicBezTo>
                      <a:pt x="858800" y="953367"/>
                      <a:pt x="830049" y="916058"/>
                      <a:pt x="830049" y="916058"/>
                    </a:cubicBezTo>
                    <a:cubicBezTo>
                      <a:pt x="830049" y="916058"/>
                      <a:pt x="790529" y="947773"/>
                      <a:pt x="747407" y="947773"/>
                    </a:cubicBezTo>
                    <a:cubicBezTo>
                      <a:pt x="704287" y="947773"/>
                      <a:pt x="680931" y="932847"/>
                      <a:pt x="680931" y="932847"/>
                    </a:cubicBezTo>
                    <a:cubicBezTo>
                      <a:pt x="680931" y="932847"/>
                      <a:pt x="627032" y="1014942"/>
                      <a:pt x="504860" y="996276"/>
                    </a:cubicBezTo>
                    <a:cubicBezTo>
                      <a:pt x="411434" y="962700"/>
                      <a:pt x="388077" y="902994"/>
                      <a:pt x="388077" y="902994"/>
                    </a:cubicBezTo>
                    <a:cubicBezTo>
                      <a:pt x="388077" y="902994"/>
                      <a:pt x="335973" y="944042"/>
                      <a:pt x="305431" y="912327"/>
                    </a:cubicBezTo>
                    <a:cubicBezTo>
                      <a:pt x="274887" y="880604"/>
                      <a:pt x="278481" y="833963"/>
                      <a:pt x="278481" y="833963"/>
                    </a:cubicBezTo>
                    <a:cubicBezTo>
                      <a:pt x="278481" y="833963"/>
                      <a:pt x="255124" y="873141"/>
                      <a:pt x="168886" y="845158"/>
                    </a:cubicBezTo>
                    <a:cubicBezTo>
                      <a:pt x="82647" y="817175"/>
                      <a:pt x="88037" y="764932"/>
                      <a:pt x="88037" y="764932"/>
                    </a:cubicBezTo>
                    <a:cubicBezTo>
                      <a:pt x="88037" y="764932"/>
                      <a:pt x="0" y="740680"/>
                      <a:pt x="0" y="615681"/>
                    </a:cubicBezTo>
                    <a:cubicBezTo>
                      <a:pt x="0" y="490681"/>
                      <a:pt x="93427" y="468291"/>
                      <a:pt x="93427" y="4682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3" name=""/>
              <p:cNvSpPr/>
              <p:nvPr/>
            </p:nvSpPr>
            <p:spPr>
              <a:xfrm>
                <a:off x="363467" y="3942592"/>
                <a:ext cx="996261" cy="421762"/>
              </a:xfrm>
              <a:custGeom>
                <a:avLst/>
                <a:gdLst/>
                <a:ahLst/>
                <a:cxnLst/>
                <a:pathLst>
                  <a:path w="996261" h="421762">
                    <a:moveTo>
                      <a:pt x="70182" y="192166"/>
                    </a:moveTo>
                    <a:cubicBezTo>
                      <a:pt x="70182" y="192166"/>
                      <a:pt x="102522" y="102614"/>
                      <a:pt x="188763" y="102614"/>
                    </a:cubicBezTo>
                    <a:cubicBezTo>
                      <a:pt x="275003" y="102614"/>
                      <a:pt x="301953" y="121270"/>
                      <a:pt x="301953" y="121270"/>
                    </a:cubicBezTo>
                    <a:cubicBezTo>
                      <a:pt x="301953" y="121270"/>
                      <a:pt x="303750" y="72762"/>
                      <a:pt x="381007" y="61568"/>
                    </a:cubicBezTo>
                    <a:cubicBezTo>
                      <a:pt x="458265" y="50374"/>
                      <a:pt x="483419" y="93285"/>
                      <a:pt x="483419" y="93285"/>
                    </a:cubicBezTo>
                    <a:cubicBezTo>
                      <a:pt x="483419" y="93285"/>
                      <a:pt x="467248" y="52240"/>
                      <a:pt x="508572" y="33583"/>
                    </a:cubicBezTo>
                    <a:cubicBezTo>
                      <a:pt x="549895" y="14926"/>
                      <a:pt x="578642" y="41046"/>
                      <a:pt x="578642" y="41046"/>
                    </a:cubicBezTo>
                    <a:cubicBezTo>
                      <a:pt x="578642" y="41046"/>
                      <a:pt x="634339" y="0"/>
                      <a:pt x="796039" y="0"/>
                    </a:cubicBezTo>
                    <a:cubicBezTo>
                      <a:pt x="957744" y="0"/>
                      <a:pt x="993677" y="98882"/>
                      <a:pt x="993677" y="98882"/>
                    </a:cubicBezTo>
                    <a:cubicBezTo>
                      <a:pt x="993677" y="98882"/>
                      <a:pt x="1015238" y="195898"/>
                      <a:pt x="934382" y="240675"/>
                    </a:cubicBezTo>
                    <a:cubicBezTo>
                      <a:pt x="853533" y="285451"/>
                      <a:pt x="750224" y="284517"/>
                      <a:pt x="750224" y="284517"/>
                    </a:cubicBezTo>
                    <a:cubicBezTo>
                      <a:pt x="750224" y="284517"/>
                      <a:pt x="749327" y="378735"/>
                      <a:pt x="659492" y="378735"/>
                    </a:cubicBezTo>
                    <a:cubicBezTo>
                      <a:pt x="569659" y="378735"/>
                      <a:pt x="557082" y="328361"/>
                      <a:pt x="557082" y="328361"/>
                    </a:cubicBezTo>
                    <a:cubicBezTo>
                      <a:pt x="557082" y="328361"/>
                      <a:pt x="562471" y="406719"/>
                      <a:pt x="440298" y="419779"/>
                    </a:cubicBezTo>
                    <a:cubicBezTo>
                      <a:pt x="318123" y="432837"/>
                      <a:pt x="296563" y="378735"/>
                      <a:pt x="296563" y="378735"/>
                    </a:cubicBezTo>
                    <a:cubicBezTo>
                      <a:pt x="296563" y="378735"/>
                      <a:pt x="269613" y="397391"/>
                      <a:pt x="239070" y="388063"/>
                    </a:cubicBezTo>
                    <a:cubicBezTo>
                      <a:pt x="208526" y="378735"/>
                      <a:pt x="210323" y="352615"/>
                      <a:pt x="210323" y="352615"/>
                    </a:cubicBezTo>
                    <a:cubicBezTo>
                      <a:pt x="210323" y="352615"/>
                      <a:pt x="172593" y="367541"/>
                      <a:pt x="129473" y="352615"/>
                    </a:cubicBezTo>
                    <a:cubicBezTo>
                      <a:pt x="86352" y="337689"/>
                      <a:pt x="70182" y="317167"/>
                      <a:pt x="70182" y="317167"/>
                    </a:cubicBezTo>
                    <a:cubicBezTo>
                      <a:pt x="70182" y="317167"/>
                      <a:pt x="18078" y="315301"/>
                      <a:pt x="1908" y="263062"/>
                    </a:cubicBezTo>
                    <a:cubicBezTo>
                      <a:pt x="-14262" y="210823"/>
                      <a:pt x="70182" y="192166"/>
                      <a:pt x="70182" y="19216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6" name=""/>
              <p:cNvSpPr/>
              <p:nvPr/>
            </p:nvSpPr>
            <p:spPr>
              <a:xfrm>
                <a:off x="1057089" y="4037750"/>
                <a:ext cx="518223" cy="259329"/>
              </a:xfrm>
              <a:custGeom>
                <a:avLst/>
                <a:gdLst/>
                <a:ahLst/>
                <a:cxnLst/>
                <a:pathLst>
                  <a:path w="518223" h="259329">
                    <a:moveTo>
                      <a:pt x="37730" y="121269"/>
                    </a:moveTo>
                    <a:cubicBezTo>
                      <a:pt x="37730" y="121269"/>
                      <a:pt x="50306" y="76492"/>
                      <a:pt x="86239" y="70895"/>
                    </a:cubicBezTo>
                    <a:cubicBezTo>
                      <a:pt x="127562" y="65299"/>
                      <a:pt x="150919" y="80224"/>
                      <a:pt x="150919" y="80224"/>
                    </a:cubicBezTo>
                    <a:cubicBezTo>
                      <a:pt x="150919" y="80224"/>
                      <a:pt x="163495" y="44776"/>
                      <a:pt x="190445" y="44776"/>
                    </a:cubicBezTo>
                    <a:cubicBezTo>
                      <a:pt x="217395" y="44776"/>
                      <a:pt x="242548" y="57836"/>
                      <a:pt x="242548" y="57836"/>
                    </a:cubicBezTo>
                    <a:cubicBezTo>
                      <a:pt x="242548" y="57836"/>
                      <a:pt x="238056" y="32649"/>
                      <a:pt x="256922" y="27985"/>
                    </a:cubicBezTo>
                    <a:cubicBezTo>
                      <a:pt x="275787" y="23321"/>
                      <a:pt x="292855" y="35448"/>
                      <a:pt x="292855" y="35448"/>
                    </a:cubicBezTo>
                    <a:cubicBezTo>
                      <a:pt x="292855" y="35448"/>
                      <a:pt x="303634" y="24254"/>
                      <a:pt x="323397" y="24254"/>
                    </a:cubicBezTo>
                    <a:cubicBezTo>
                      <a:pt x="343161" y="24254"/>
                      <a:pt x="350347" y="27985"/>
                      <a:pt x="350347" y="27985"/>
                    </a:cubicBezTo>
                    <a:cubicBezTo>
                      <a:pt x="350347" y="27985"/>
                      <a:pt x="357534" y="0"/>
                      <a:pt x="393467" y="0"/>
                    </a:cubicBezTo>
                    <a:cubicBezTo>
                      <a:pt x="429400" y="0"/>
                      <a:pt x="429400" y="31716"/>
                      <a:pt x="429400" y="31716"/>
                    </a:cubicBezTo>
                    <a:cubicBezTo>
                      <a:pt x="429400" y="31716"/>
                      <a:pt x="459943" y="20522"/>
                      <a:pt x="481503" y="50373"/>
                    </a:cubicBezTo>
                    <a:cubicBezTo>
                      <a:pt x="503063" y="80224"/>
                      <a:pt x="481503" y="97015"/>
                      <a:pt x="481503" y="97015"/>
                    </a:cubicBezTo>
                    <a:cubicBezTo>
                      <a:pt x="481503" y="97015"/>
                      <a:pt x="504860" y="87687"/>
                      <a:pt x="515639" y="110075"/>
                    </a:cubicBezTo>
                    <a:cubicBezTo>
                      <a:pt x="526422" y="132463"/>
                      <a:pt x="503063" y="138060"/>
                      <a:pt x="503063" y="138060"/>
                    </a:cubicBezTo>
                    <a:cubicBezTo>
                      <a:pt x="503063" y="138060"/>
                      <a:pt x="513843" y="188433"/>
                      <a:pt x="474317" y="203359"/>
                    </a:cubicBezTo>
                    <a:cubicBezTo>
                      <a:pt x="434790" y="218284"/>
                      <a:pt x="375501" y="195896"/>
                      <a:pt x="375501" y="195896"/>
                    </a:cubicBezTo>
                    <a:cubicBezTo>
                      <a:pt x="375501" y="195896"/>
                      <a:pt x="364721" y="235075"/>
                      <a:pt x="323397" y="235075"/>
                    </a:cubicBezTo>
                    <a:cubicBezTo>
                      <a:pt x="282075" y="235075"/>
                      <a:pt x="278481" y="199627"/>
                      <a:pt x="278481" y="199627"/>
                    </a:cubicBezTo>
                    <a:cubicBezTo>
                      <a:pt x="278481" y="199627"/>
                      <a:pt x="276685" y="259329"/>
                      <a:pt x="220988" y="259329"/>
                    </a:cubicBezTo>
                    <a:cubicBezTo>
                      <a:pt x="165292" y="259329"/>
                      <a:pt x="150919" y="235075"/>
                      <a:pt x="150919" y="235075"/>
                    </a:cubicBezTo>
                    <a:cubicBezTo>
                      <a:pt x="150919" y="235075"/>
                      <a:pt x="145529" y="244403"/>
                      <a:pt x="123970" y="235075"/>
                    </a:cubicBezTo>
                    <a:cubicBezTo>
                      <a:pt x="102409" y="225747"/>
                      <a:pt x="106901" y="217351"/>
                      <a:pt x="106901" y="217351"/>
                    </a:cubicBezTo>
                    <a:cubicBezTo>
                      <a:pt x="106901" y="217351"/>
                      <a:pt x="84443" y="231343"/>
                      <a:pt x="61086" y="217351"/>
                    </a:cubicBezTo>
                    <a:cubicBezTo>
                      <a:pt x="37730" y="203359"/>
                      <a:pt x="37730" y="197761"/>
                      <a:pt x="37730" y="197761"/>
                    </a:cubicBezTo>
                    <a:cubicBezTo>
                      <a:pt x="37730" y="197761"/>
                      <a:pt x="0" y="194963"/>
                      <a:pt x="0" y="154384"/>
                    </a:cubicBezTo>
                    <a:cubicBezTo>
                      <a:pt x="0" y="113806"/>
                      <a:pt x="37730" y="121269"/>
                      <a:pt x="37730" y="1212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9" name=""/>
              <p:cNvSpPr/>
              <p:nvPr/>
            </p:nvSpPr>
            <p:spPr>
              <a:xfrm>
                <a:off x="938541" y="3636626"/>
                <a:ext cx="530008" cy="427239"/>
              </a:xfrm>
              <a:custGeom>
                <a:avLst/>
                <a:gdLst/>
                <a:ahLst/>
                <a:cxnLst/>
                <a:pathLst>
                  <a:path w="530008" h="427239">
                    <a:moveTo>
                      <a:pt x="37729" y="199627"/>
                    </a:moveTo>
                    <a:cubicBezTo>
                      <a:pt x="37729" y="199627"/>
                      <a:pt x="52103" y="123134"/>
                      <a:pt x="86239" y="113806"/>
                    </a:cubicBezTo>
                    <a:cubicBezTo>
                      <a:pt x="120375" y="104477"/>
                      <a:pt x="152714" y="128732"/>
                      <a:pt x="152714" y="128732"/>
                    </a:cubicBezTo>
                    <a:cubicBezTo>
                      <a:pt x="152714" y="128732"/>
                      <a:pt x="152714" y="82090"/>
                      <a:pt x="190444" y="72761"/>
                    </a:cubicBezTo>
                    <a:cubicBezTo>
                      <a:pt x="228173" y="63433"/>
                      <a:pt x="240750" y="89552"/>
                      <a:pt x="240750" y="89552"/>
                    </a:cubicBezTo>
                    <a:cubicBezTo>
                      <a:pt x="240750" y="89552"/>
                      <a:pt x="240750" y="44776"/>
                      <a:pt x="264106" y="39179"/>
                    </a:cubicBezTo>
                    <a:cubicBezTo>
                      <a:pt x="287462" y="33582"/>
                      <a:pt x="307225" y="54105"/>
                      <a:pt x="307225" y="54105"/>
                    </a:cubicBezTo>
                    <a:cubicBezTo>
                      <a:pt x="307225" y="54105"/>
                      <a:pt x="316209" y="29851"/>
                      <a:pt x="337768" y="29851"/>
                    </a:cubicBezTo>
                    <a:cubicBezTo>
                      <a:pt x="359328" y="29851"/>
                      <a:pt x="361125" y="54105"/>
                      <a:pt x="361125" y="54105"/>
                    </a:cubicBezTo>
                    <a:cubicBezTo>
                      <a:pt x="361125" y="54105"/>
                      <a:pt x="366514" y="-3731"/>
                      <a:pt x="398853" y="0"/>
                    </a:cubicBezTo>
                    <a:cubicBezTo>
                      <a:pt x="431193" y="3731"/>
                      <a:pt x="422210" y="46642"/>
                      <a:pt x="422210" y="46642"/>
                    </a:cubicBezTo>
                    <a:cubicBezTo>
                      <a:pt x="422210" y="46642"/>
                      <a:pt x="468923" y="46642"/>
                      <a:pt x="490483" y="82090"/>
                    </a:cubicBezTo>
                    <a:cubicBezTo>
                      <a:pt x="512042" y="117537"/>
                      <a:pt x="497668" y="152986"/>
                      <a:pt x="497668" y="152986"/>
                    </a:cubicBezTo>
                    <a:cubicBezTo>
                      <a:pt x="497668" y="152986"/>
                      <a:pt x="522822" y="152986"/>
                      <a:pt x="530008" y="195895"/>
                    </a:cubicBezTo>
                    <a:cubicBezTo>
                      <a:pt x="528211" y="227612"/>
                      <a:pt x="510246" y="233209"/>
                      <a:pt x="510246" y="233209"/>
                    </a:cubicBezTo>
                    <a:cubicBezTo>
                      <a:pt x="510246" y="233209"/>
                      <a:pt x="528211" y="291045"/>
                      <a:pt x="494075" y="326493"/>
                    </a:cubicBezTo>
                    <a:cubicBezTo>
                      <a:pt x="459940" y="361941"/>
                      <a:pt x="436584" y="348881"/>
                      <a:pt x="436584" y="348881"/>
                    </a:cubicBezTo>
                    <a:cubicBezTo>
                      <a:pt x="436584" y="348881"/>
                      <a:pt x="422210" y="371269"/>
                      <a:pt x="404244" y="371269"/>
                    </a:cubicBezTo>
                    <a:cubicBezTo>
                      <a:pt x="386278" y="371269"/>
                      <a:pt x="377294" y="343284"/>
                      <a:pt x="377294" y="343284"/>
                    </a:cubicBezTo>
                    <a:cubicBezTo>
                      <a:pt x="377294" y="343284"/>
                      <a:pt x="364718" y="384329"/>
                      <a:pt x="328785" y="384329"/>
                    </a:cubicBezTo>
                    <a:cubicBezTo>
                      <a:pt x="292852" y="384329"/>
                      <a:pt x="281173" y="334889"/>
                      <a:pt x="281173" y="334889"/>
                    </a:cubicBezTo>
                    <a:cubicBezTo>
                      <a:pt x="281173" y="334889"/>
                      <a:pt x="282072" y="427239"/>
                      <a:pt x="215597" y="427239"/>
                    </a:cubicBezTo>
                    <a:cubicBezTo>
                      <a:pt x="149121" y="427239"/>
                      <a:pt x="152714" y="388060"/>
                      <a:pt x="152714" y="388060"/>
                    </a:cubicBezTo>
                    <a:cubicBezTo>
                      <a:pt x="152714" y="388060"/>
                      <a:pt x="159901" y="399255"/>
                      <a:pt x="125765" y="388060"/>
                    </a:cubicBezTo>
                    <a:cubicBezTo>
                      <a:pt x="91629" y="376866"/>
                      <a:pt x="111392" y="334889"/>
                      <a:pt x="111392" y="334889"/>
                    </a:cubicBezTo>
                    <a:cubicBezTo>
                      <a:pt x="111392" y="334889"/>
                      <a:pt x="27848" y="364739"/>
                      <a:pt x="5390" y="292911"/>
                    </a:cubicBezTo>
                    <a:cubicBezTo>
                      <a:pt x="-17068" y="221082"/>
                      <a:pt x="37729" y="199627"/>
                      <a:pt x="37729" y="1996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4271" name="Text 4271"/>
              <p:cNvSpPr txBox="1"/>
              <p:nvPr/>
            </p:nvSpPr>
            <p:spPr>
              <a:xfrm>
                <a:off x="326965" y="3979162"/>
                <a:ext cx="1295435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Internet</a:t>
                </a:r>
              </a:p>
            </p:txBody>
          </p:sp>
        </p:grpSp>
        <p:cxnSp>
          <p:nvCxnSpPr>
            <p:cNvPr id="16084" name="Line"/>
            <p:cNvCxnSpPr/>
            <p:nvPr/>
          </p:nvCxnSpPr>
          <p:spPr>
            <a:xfrm rot="-9327240">
              <a:off x="3497466" y="3304966"/>
              <a:ext cx="2543644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6088" name="Line"/>
            <p:cNvCxnSpPr/>
            <p:nvPr/>
          </p:nvCxnSpPr>
          <p:spPr>
            <a:xfrm rot="-5400000">
              <a:off x="5174783" y="3081921"/>
              <a:ext cx="1502786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6092" name="Line"/>
            <p:cNvCxnSpPr/>
            <p:nvPr/>
          </p:nvCxnSpPr>
          <p:spPr>
            <a:xfrm rot="-1455936">
              <a:off x="5819577" y="3337478"/>
              <a:ext cx="2412992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6096" name="Line"/>
            <p:cNvCxnSpPr/>
            <p:nvPr/>
          </p:nvCxnSpPr>
          <p:spPr>
            <a:xfrm>
              <a:off x="6552481" y="4064958"/>
              <a:ext cx="1002873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6100" name="Line"/>
            <p:cNvCxnSpPr/>
            <p:nvPr/>
          </p:nvCxnSpPr>
          <p:spPr>
            <a:xfrm rot="5403522">
              <a:off x="5498666" y="4723673"/>
              <a:ext cx="854134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6104" name="Line"/>
            <p:cNvCxnSpPr/>
            <p:nvPr/>
          </p:nvCxnSpPr>
          <p:spPr>
            <a:xfrm rot="-2">
              <a:off x="6733293" y="5743646"/>
              <a:ext cx="990158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grpSp>
          <p:nvGrpSpPr>
            <p:cNvPr id="10032" name=""/>
            <p:cNvGrpSpPr/>
            <p:nvPr/>
          </p:nvGrpSpPr>
          <p:grpSpPr>
            <a:xfrm>
              <a:off x="99111" y="287515"/>
              <a:ext cx="8950748" cy="1444053"/>
              <a:chOff x="99111" y="287515"/>
              <a:chExt cx="8950748" cy="1444053"/>
            </a:xfrm>
          </p:grpSpPr>
          <p:sp>
            <p:nvSpPr>
              <p:cNvPr id="10011" name="Ellipse"/>
              <p:cNvSpPr/>
              <p:nvPr/>
            </p:nvSpPr>
            <p:spPr>
              <a:xfrm>
                <a:off x="253786" y="287486"/>
                <a:ext cx="2428063" cy="1443559"/>
              </a:xfrm>
              <a:custGeom>
                <a:avLst/>
                <a:gdLst/>
                <a:ahLst/>
                <a:cxnLst/>
                <a:pathLst>
                  <a:path w="2428063" h="1443559">
                    <a:moveTo>
                      <a:pt x="0" y="721786"/>
                    </a:moveTo>
                    <a:cubicBezTo>
                      <a:pt x="0" y="323154"/>
                      <a:pt x="543540" y="0"/>
                      <a:pt x="1214032" y="0"/>
                    </a:cubicBezTo>
                    <a:cubicBezTo>
                      <a:pt x="1884523" y="0"/>
                      <a:pt x="2428063" y="323155"/>
                      <a:pt x="2428063" y="721786"/>
                    </a:cubicBezTo>
                    <a:cubicBezTo>
                      <a:pt x="2428063" y="1120410"/>
                      <a:pt x="1884523" y="1443559"/>
                      <a:pt x="1214031" y="1443559"/>
                    </a:cubicBezTo>
                    <a:cubicBezTo>
                      <a:pt x="543540" y="1443559"/>
                      <a:pt x="0" y="1120410"/>
                      <a:pt x="0" y="721786"/>
                    </a:cubicBezTo>
                    <a:close/>
                  </a:path>
                </a:pathLst>
              </a:custGeom>
              <a:noFill/>
              <a:ln w="8580" cap="flat">
                <a:solidFill>
                  <a:srgbClr val="9BBB59"/>
                </a:solidFill>
                <a:miter lim="800000"/>
              </a:ln>
            </p:spPr>
          </p:sp>
          <p:sp>
            <p:nvSpPr>
              <p:cNvPr id="10008" name="Rectangle"/>
              <p:cNvSpPr/>
              <p:nvPr/>
            </p:nvSpPr>
            <p:spPr>
              <a:xfrm>
                <a:off x="94498" y="739364"/>
                <a:ext cx="8955004" cy="379999"/>
              </a:xfrm>
              <a:custGeom>
                <a:avLst/>
                <a:gdLst>
                  <a:gd name="rtl" fmla="*/ 1050837 w 8955004"/>
                  <a:gd name="rtr" fmla="*/ 9038057 w 8955004"/>
                </a:gdLst>
                <a:ahLst/>
                <a:cxnLst/>
                <a:rect l="rtl" t="t" r="rtr" b="b"/>
                <a:pathLst>
                  <a:path w="8955004" h="379999">
                    <a:moveTo>
                      <a:pt x="0" y="0"/>
                    </a:moveTo>
                    <a:lnTo>
                      <a:pt x="8955004" y="0"/>
                    </a:lnTo>
                    <a:lnTo>
                      <a:pt x="8955004" y="379999"/>
                    </a:lnTo>
                    <a:lnTo>
                      <a:pt x="0" y="37999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7E3BC"/>
                  </a:gs>
                  <a:gs pos="100000">
                    <a:srgbClr val="FFFFFF"/>
                  </a:gs>
                </a:gsLst>
                <a:lin ang="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1368">
                    <a:solidFill>
                      <a:srgbClr val="FF6600"/>
                    </a:solidFill>
                    <a:latin typeface="Arial"/>
                  </a:rPr>
                  <a:t>My Home Network</a:t>
                </a:r>
              </a:p>
            </p:txBody>
          </p:sp>
          <p:sp>
            <p:nvSpPr>
              <p:cNvPr id="10024" name=""/>
              <p:cNvSpPr/>
              <p:nvPr/>
            </p:nvSpPr>
            <p:spPr>
              <a:xfrm flipH="true">
                <a:off x="8610868" y="364935"/>
                <a:ext cx="196719" cy="563381"/>
              </a:xfrm>
              <a:custGeom>
                <a:avLst/>
                <a:gdLst/>
                <a:ahLst/>
                <a:cxnLst/>
                <a:pathLst>
                  <a:path w="196719" h="563381">
                    <a:moveTo>
                      <a:pt x="0" y="0"/>
                    </a:moveTo>
                    <a:lnTo>
                      <a:pt x="196719" y="0"/>
                    </a:lnTo>
                    <a:lnTo>
                      <a:pt x="196719" y="56338"/>
                    </a:lnTo>
                    <a:lnTo>
                      <a:pt x="78687" y="56338"/>
                    </a:lnTo>
                    <a:lnTo>
                      <a:pt x="78687" y="507043"/>
                    </a:lnTo>
                    <a:lnTo>
                      <a:pt x="196719" y="507043"/>
                    </a:lnTo>
                    <a:lnTo>
                      <a:pt x="196719" y="563381"/>
                    </a:lnTo>
                    <a:lnTo>
                      <a:pt x="0" y="5633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8C42"/>
              </a:solidFill>
              <a:ln w="8580" cap="flat">
                <a:noFill/>
                <a:miter lim="800000"/>
              </a:ln>
            </p:spPr>
          </p:sp>
          <p:sp>
            <p:nvSpPr>
              <p:cNvPr id="16573" name=""/>
              <p:cNvSpPr/>
              <p:nvPr/>
            </p:nvSpPr>
            <p:spPr>
              <a:xfrm>
                <a:off x="569182" y="649142"/>
                <a:ext cx="196719" cy="563381"/>
              </a:xfrm>
              <a:custGeom>
                <a:avLst/>
                <a:gdLst/>
                <a:ahLst/>
                <a:cxnLst/>
                <a:pathLst>
                  <a:path w="196719" h="563381">
                    <a:moveTo>
                      <a:pt x="0" y="0"/>
                    </a:moveTo>
                    <a:lnTo>
                      <a:pt x="196719" y="0"/>
                    </a:lnTo>
                    <a:lnTo>
                      <a:pt x="196719" y="56338"/>
                    </a:lnTo>
                    <a:lnTo>
                      <a:pt x="78687" y="56338"/>
                    </a:lnTo>
                    <a:lnTo>
                      <a:pt x="78687" y="507043"/>
                    </a:lnTo>
                    <a:lnTo>
                      <a:pt x="196719" y="507043"/>
                    </a:lnTo>
                    <a:lnTo>
                      <a:pt x="196719" y="563381"/>
                    </a:lnTo>
                    <a:lnTo>
                      <a:pt x="0" y="5633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8C42"/>
              </a:solidFill>
              <a:ln w="8580" cap="flat">
                <a:solidFill>
                  <a:srgbClr val="4D5D2C"/>
                </a:solidFill>
                <a:miter lim="800000"/>
              </a:ln>
            </p:spPr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2013-12-02T05:01:57Z</dcterms:created>
  <dcterms:modified xsi:type="dcterms:W3CDTF">2013-12-02T05:01:57Z</dcterms:modified>
</cp:coreProperties>
</file>