
<file path=[Content_Types].xml><?xml version="1.0" encoding="utf-8"?>
<Types xmlns="http://schemas.openxmlformats.org/package/2006/content-types">
  <Default Extension="jpeg" ContentType="image/jpeg"/>
  <Default Extension="png" ContentType="image/png"/>
  <Default Extension="bmp" ContentType="image/bmp"/>
  <Default Extension="gif" ContentType="image/gif"/>
  <Default Extension="tiff" ContentType="image/tiff"/>
  <Default Extension="wmf" ContentType="image/wmf"/>
  <Default Extension="emf" ContentType="image/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ableStyles" Target="tableStyles.xml"/><Relationship Id="rId3" Type="http://schemas.openxmlformats.org/officeDocument/2006/relationships/theme" Target="theme/theme1.xml"/><Relationship Id="rId4" Type="http://schemas.openxmlformats.org/officeDocument/2006/relationships/viewProps" Target="viewProps.xml"/><Relationship Id="rId5" Type="http://schemas.openxmlformats.org/officeDocument/2006/relationships/presProps" Target="presProps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2013/7/23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2013/8/19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Page-1" id="1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3" name="Group833"/>
          <p:cNvGrpSpPr/>
          <p:nvPr/>
        </p:nvGrpSpPr>
        <p:grpSpPr>
          <a:xfrm>
            <a:off x="241469" y="533400"/>
            <a:ext cx="8661061" cy="5791200"/>
            <a:chOff x="241469" y="533400"/>
            <a:chExt cx="8661061" cy="5791200"/>
          </a:xfrm>
        </p:grpSpPr>
        <p:grpSp>
          <p:nvGrpSpPr>
            <p:cNvPr id="534" name="Title bar"/>
            <p:cNvGrpSpPr/>
            <p:nvPr/>
          </p:nvGrpSpPr>
          <p:grpSpPr>
            <a:xfrm>
              <a:off x="244717" y="541000"/>
              <a:ext cx="3960808" cy="501600"/>
              <a:chOff x="244717" y="541000"/>
              <a:chExt cx="3960808" cy="501600"/>
            </a:xfrm>
          </p:grpSpPr>
          <p:sp>
            <p:nvSpPr>
              <p:cNvPr id="535" name=""/>
              <p:cNvSpPr/>
              <p:nvPr/>
            </p:nvSpPr>
            <p:spPr>
              <a:xfrm flipH="true">
                <a:off x="907954" y="604737"/>
                <a:ext cx="2656056" cy="364390"/>
              </a:xfrm>
              <a:custGeom>
                <a:avLst/>
                <a:gdLst/>
                <a:ahLst/>
                <a:cxnLst/>
                <a:rect l="l" t="t" r="r" b="b"/>
                <a:pathLst>
                  <a:path w="2656056" h="364390">
                    <a:moveTo>
                      <a:pt x="0" y="0"/>
                    </a:moveTo>
                    <a:lnTo>
                      <a:pt x="2656056" y="0"/>
                    </a:lnTo>
                    <a:lnTo>
                      <a:pt x="2656056" y="364390"/>
                    </a:lnTo>
                    <a:lnTo>
                      <a:pt x="0" y="36439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100000">
                    <a:srgbClr val="A5D3FF"/>
                  </a:gs>
                </a:gsLst>
                <a:lin ang="13500000" scaled="0"/>
              </a:gradFill>
              <a:ln w="7600" cap="flat">
                <a:solidFill>
                  <a:srgbClr val="61B1FF"/>
                </a:solidFill>
                <a:bevel/>
              </a:ln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1064">
                    <a:solidFill>
                      <a:srgbClr val="FFFFFF"/>
                    </a:solidFill>
                    <a:latin typeface="Arial"/>
                  </a:rPr>
                  <a:t>Company Name/Title</a:t>
                </a:r>
              </a:p>
            </p:txBody>
          </p:sp>
          <p:grpSp>
            <p:nvGrpSpPr>
              <p:cNvPr id="536" name=""/>
              <p:cNvGrpSpPr/>
              <p:nvPr/>
            </p:nvGrpSpPr>
            <p:grpSpPr>
              <a:xfrm>
                <a:off x="3309975" y="827806"/>
                <a:ext cx="891092" cy="214795"/>
                <a:chOff x="3309975" y="827806"/>
                <a:chExt cx="891092" cy="214795"/>
              </a:xfrm>
            </p:grpSpPr>
            <p:sp>
              <p:nvSpPr>
                <p:cNvPr id="537" name=""/>
                <p:cNvSpPr/>
                <p:nvPr/>
              </p:nvSpPr>
              <p:spPr>
                <a:xfrm>
                  <a:off x="3488193" y="827806"/>
                  <a:ext cx="178218" cy="214795"/>
                </a:xfrm>
                <a:custGeom>
                  <a:avLst/>
                  <a:gdLst/>
                  <a:ahLst/>
                  <a:cxnLst/>
                  <a:pathLst>
                    <a:path w="178218" h="214795">
                      <a:moveTo>
                        <a:pt x="0" y="0"/>
                      </a:moveTo>
                      <a:lnTo>
                        <a:pt x="178218" y="0"/>
                      </a:lnTo>
                      <a:lnTo>
                        <a:pt x="178218" y="214795"/>
                      </a:lnTo>
                      <a:lnTo>
                        <a:pt x="0" y="21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49BFF"/>
                </a:solidFill>
                <a:ln w="7600" cap="flat">
                  <a:solidFill>
                    <a:srgbClr val="349BFF"/>
                  </a:solidFill>
                  <a:bevel/>
                </a:ln>
              </p:spPr>
            </p:sp>
            <p:sp>
              <p:nvSpPr>
                <p:cNvPr id="538" name=""/>
                <p:cNvSpPr/>
                <p:nvPr/>
              </p:nvSpPr>
              <p:spPr>
                <a:xfrm>
                  <a:off x="3666412" y="827806"/>
                  <a:ext cx="178218" cy="214795"/>
                </a:xfrm>
                <a:custGeom>
                  <a:avLst/>
                  <a:gdLst/>
                  <a:ahLst/>
                  <a:cxnLst/>
                  <a:pathLst>
                    <a:path w="178218" h="214795">
                      <a:moveTo>
                        <a:pt x="0" y="0"/>
                      </a:moveTo>
                      <a:lnTo>
                        <a:pt x="178218" y="0"/>
                      </a:lnTo>
                      <a:lnTo>
                        <a:pt x="178218" y="214795"/>
                      </a:lnTo>
                      <a:lnTo>
                        <a:pt x="0" y="21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1B1FF"/>
                </a:solidFill>
                <a:ln w="7600" cap="flat">
                  <a:solidFill>
                    <a:srgbClr val="61B1FF"/>
                  </a:solidFill>
                  <a:bevel/>
                </a:ln>
              </p:spPr>
            </p:sp>
            <p:sp>
              <p:nvSpPr>
                <p:cNvPr id="539" name=""/>
                <p:cNvSpPr/>
                <p:nvPr/>
              </p:nvSpPr>
              <p:spPr>
                <a:xfrm>
                  <a:off x="3844631" y="827806"/>
                  <a:ext cx="178218" cy="214795"/>
                </a:xfrm>
                <a:custGeom>
                  <a:avLst/>
                  <a:gdLst/>
                  <a:ahLst/>
                  <a:cxnLst/>
                  <a:pathLst>
                    <a:path w="178218" h="214795">
                      <a:moveTo>
                        <a:pt x="0" y="0"/>
                      </a:moveTo>
                      <a:lnTo>
                        <a:pt x="178218" y="0"/>
                      </a:lnTo>
                      <a:lnTo>
                        <a:pt x="178218" y="214795"/>
                      </a:lnTo>
                      <a:lnTo>
                        <a:pt x="0" y="21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FC8FF"/>
                </a:solidFill>
                <a:ln w="7600" cap="flat">
                  <a:solidFill>
                    <a:srgbClr val="8FC8FF"/>
                  </a:solidFill>
                  <a:bevel/>
                </a:ln>
              </p:spPr>
            </p:sp>
            <p:sp>
              <p:nvSpPr>
                <p:cNvPr id="540" name=""/>
                <p:cNvSpPr/>
                <p:nvPr/>
              </p:nvSpPr>
              <p:spPr>
                <a:xfrm>
                  <a:off x="4022848" y="827806"/>
                  <a:ext cx="178218" cy="214795"/>
                </a:xfrm>
                <a:custGeom>
                  <a:avLst/>
                  <a:gdLst/>
                  <a:ahLst/>
                  <a:cxnLst/>
                  <a:pathLst>
                    <a:path w="178218" h="214795">
                      <a:moveTo>
                        <a:pt x="0" y="0"/>
                      </a:moveTo>
                      <a:lnTo>
                        <a:pt x="178218" y="0"/>
                      </a:lnTo>
                      <a:lnTo>
                        <a:pt x="178218" y="214795"/>
                      </a:lnTo>
                      <a:lnTo>
                        <a:pt x="0" y="21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BDEFF"/>
                </a:solidFill>
                <a:ln w="7600" cap="flat">
                  <a:solidFill>
                    <a:srgbClr val="BBDEFF"/>
                  </a:solidFill>
                  <a:bevel/>
                </a:ln>
              </p:spPr>
            </p:sp>
            <p:sp>
              <p:nvSpPr>
                <p:cNvPr id="541" name=""/>
                <p:cNvSpPr/>
                <p:nvPr/>
              </p:nvSpPr>
              <p:spPr>
                <a:xfrm>
                  <a:off x="3309975" y="827806"/>
                  <a:ext cx="178218" cy="214795"/>
                </a:xfrm>
                <a:custGeom>
                  <a:avLst/>
                  <a:gdLst/>
                  <a:ahLst/>
                  <a:cxnLst/>
                  <a:pathLst>
                    <a:path w="178218" h="214795">
                      <a:moveTo>
                        <a:pt x="0" y="0"/>
                      </a:moveTo>
                      <a:lnTo>
                        <a:pt x="178218" y="0"/>
                      </a:lnTo>
                      <a:lnTo>
                        <a:pt x="178218" y="214795"/>
                      </a:lnTo>
                      <a:lnTo>
                        <a:pt x="0" y="21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282FF"/>
                </a:solidFill>
                <a:ln w="7600" cap="flat">
                  <a:solidFill>
                    <a:srgbClr val="0282FF"/>
                  </a:solidFill>
                  <a:bevel/>
                </a:ln>
              </p:spPr>
            </p:sp>
          </p:grpSp>
          <p:grpSp>
            <p:nvGrpSpPr>
              <p:cNvPr id="542" name=""/>
              <p:cNvGrpSpPr/>
              <p:nvPr/>
            </p:nvGrpSpPr>
            <p:grpSpPr>
              <a:xfrm flipH="true">
                <a:off x="249068" y="541000"/>
                <a:ext cx="870200" cy="166261"/>
                <a:chOff x="249068" y="541000"/>
                <a:chExt cx="870200" cy="166261"/>
              </a:xfrm>
            </p:grpSpPr>
            <p:sp>
              <p:nvSpPr>
                <p:cNvPr id="543" name=""/>
                <p:cNvSpPr/>
                <p:nvPr/>
              </p:nvSpPr>
              <p:spPr>
                <a:xfrm>
                  <a:off x="423109" y="541000"/>
                  <a:ext cx="174040" cy="166261"/>
                </a:xfrm>
                <a:custGeom>
                  <a:avLst/>
                  <a:gdLst/>
                  <a:ahLst/>
                  <a:cxnLst/>
                  <a:pathLst>
                    <a:path w="174040" h="166261">
                      <a:moveTo>
                        <a:pt x="0" y="0"/>
                      </a:moveTo>
                      <a:lnTo>
                        <a:pt x="174040" y="0"/>
                      </a:lnTo>
                      <a:lnTo>
                        <a:pt x="174040" y="166261"/>
                      </a:lnTo>
                      <a:lnTo>
                        <a:pt x="0" y="166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49BFF"/>
                </a:solidFill>
                <a:ln w="7600" cap="flat">
                  <a:solidFill>
                    <a:srgbClr val="349BFF"/>
                  </a:solidFill>
                  <a:bevel/>
                </a:ln>
              </p:spPr>
            </p:sp>
            <p:sp>
              <p:nvSpPr>
                <p:cNvPr id="544" name=""/>
                <p:cNvSpPr/>
                <p:nvPr/>
              </p:nvSpPr>
              <p:spPr>
                <a:xfrm>
                  <a:off x="597149" y="541000"/>
                  <a:ext cx="174040" cy="166261"/>
                </a:xfrm>
                <a:custGeom>
                  <a:avLst/>
                  <a:gdLst/>
                  <a:ahLst/>
                  <a:cxnLst/>
                  <a:pathLst>
                    <a:path w="174040" h="166261">
                      <a:moveTo>
                        <a:pt x="0" y="0"/>
                      </a:moveTo>
                      <a:lnTo>
                        <a:pt x="174040" y="0"/>
                      </a:lnTo>
                      <a:lnTo>
                        <a:pt x="174040" y="166261"/>
                      </a:lnTo>
                      <a:lnTo>
                        <a:pt x="0" y="166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1B1FF"/>
                </a:solidFill>
                <a:ln w="7600" cap="flat">
                  <a:solidFill>
                    <a:srgbClr val="61B1FF"/>
                  </a:solidFill>
                  <a:bevel/>
                </a:ln>
              </p:spPr>
            </p:sp>
            <p:sp>
              <p:nvSpPr>
                <p:cNvPr id="545" name=""/>
                <p:cNvSpPr/>
                <p:nvPr/>
              </p:nvSpPr>
              <p:spPr>
                <a:xfrm>
                  <a:off x="771190" y="541000"/>
                  <a:ext cx="174040" cy="166261"/>
                </a:xfrm>
                <a:custGeom>
                  <a:avLst/>
                  <a:gdLst/>
                  <a:ahLst/>
                  <a:cxnLst/>
                  <a:pathLst>
                    <a:path w="174040" h="166261">
                      <a:moveTo>
                        <a:pt x="0" y="0"/>
                      </a:moveTo>
                      <a:lnTo>
                        <a:pt x="174040" y="0"/>
                      </a:lnTo>
                      <a:lnTo>
                        <a:pt x="174040" y="166261"/>
                      </a:lnTo>
                      <a:lnTo>
                        <a:pt x="0" y="166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FC8FF"/>
                </a:solidFill>
                <a:ln w="7600" cap="flat">
                  <a:solidFill>
                    <a:srgbClr val="8FC8FF"/>
                  </a:solidFill>
                  <a:bevel/>
                </a:ln>
              </p:spPr>
            </p:sp>
            <p:sp>
              <p:nvSpPr>
                <p:cNvPr id="546" name=""/>
                <p:cNvSpPr/>
                <p:nvPr/>
              </p:nvSpPr>
              <p:spPr>
                <a:xfrm>
                  <a:off x="945228" y="541000"/>
                  <a:ext cx="174040" cy="166261"/>
                </a:xfrm>
                <a:custGeom>
                  <a:avLst/>
                  <a:gdLst/>
                  <a:ahLst/>
                  <a:cxnLst/>
                  <a:pathLst>
                    <a:path w="174040" h="166261">
                      <a:moveTo>
                        <a:pt x="0" y="0"/>
                      </a:moveTo>
                      <a:lnTo>
                        <a:pt x="174040" y="0"/>
                      </a:lnTo>
                      <a:lnTo>
                        <a:pt x="174040" y="166261"/>
                      </a:lnTo>
                      <a:lnTo>
                        <a:pt x="0" y="166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BDEFF"/>
                </a:solidFill>
                <a:ln w="7600" cap="flat">
                  <a:solidFill>
                    <a:srgbClr val="BBDEFF"/>
                  </a:solidFill>
                  <a:bevel/>
                </a:ln>
              </p:spPr>
            </p:sp>
            <p:sp>
              <p:nvSpPr>
                <p:cNvPr id="547" name=""/>
                <p:cNvSpPr/>
                <p:nvPr/>
              </p:nvSpPr>
              <p:spPr>
                <a:xfrm>
                  <a:off x="249068" y="541000"/>
                  <a:ext cx="174040" cy="166261"/>
                </a:xfrm>
                <a:custGeom>
                  <a:avLst/>
                  <a:gdLst/>
                  <a:ahLst/>
                  <a:cxnLst/>
                  <a:pathLst>
                    <a:path w="174040" h="166261">
                      <a:moveTo>
                        <a:pt x="0" y="0"/>
                      </a:moveTo>
                      <a:lnTo>
                        <a:pt x="174040" y="0"/>
                      </a:lnTo>
                      <a:lnTo>
                        <a:pt x="174040" y="166261"/>
                      </a:lnTo>
                      <a:lnTo>
                        <a:pt x="0" y="1662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282FF"/>
                </a:solidFill>
                <a:ln w="7600" cap="flat">
                  <a:solidFill>
                    <a:srgbClr val="0282FF"/>
                  </a:solidFill>
                  <a:bevel/>
                </a:ln>
              </p:spPr>
            </p:sp>
          </p:grpSp>
        </p:grpSp>
        <p:grpSp>
          <p:nvGrpSpPr>
            <p:cNvPr id="548" name="Process"/>
            <p:cNvGrpSpPr/>
            <p:nvPr/>
          </p:nvGrpSpPr>
          <p:grpSpPr>
            <a:xfrm>
              <a:off x="784705" y="1787134"/>
              <a:ext cx="1033600" cy="532000"/>
              <a:chOff x="784705" y="1787134"/>
              <a:chExt cx="1033600" cy="532000"/>
            </a:xfrm>
          </p:grpSpPr>
          <p:sp>
            <p:nvSpPr>
              <p:cNvPr id="549" name="Rectangle balloon"/>
              <p:cNvSpPr/>
              <p:nvPr/>
            </p:nvSpPr>
            <p:spPr>
              <a:xfrm>
                <a:off x="784705" y="1787134"/>
                <a:ext cx="1033600" cy="532000"/>
              </a:xfrm>
              <a:custGeom>
                <a:avLst/>
                <a:gdLst/>
                <a:ahLst/>
                <a:cxnLst/>
                <a:pathLst>
                  <a:path w="1033600" h="532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440800"/>
                    </a:lnTo>
                    <a:cubicBezTo>
                      <a:pt x="1033600" y="491170"/>
                      <a:pt x="992773" y="532000"/>
                      <a:pt x="9424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20B2AA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</p:spPr>
          </p:sp>
          <p:sp>
            <p:nvSpPr>
              <p:cNvPr id="550" name="Multi-Style Rectangle"/>
              <p:cNvSpPr/>
              <p:nvPr/>
            </p:nvSpPr>
            <p:spPr>
              <a:xfrm>
                <a:off x="807505" y="1809934"/>
                <a:ext cx="988000" cy="250040"/>
              </a:xfrm>
              <a:custGeom>
                <a:avLst/>
                <a:gdLst/>
                <a:ahLst/>
                <a:cxnLst/>
                <a:pathLst>
                  <a:path w="988000" h="25004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58840"/>
                    </a:lnTo>
                    <a:cubicBezTo>
                      <a:pt x="988000" y="209210"/>
                      <a:pt x="947173" y="250040"/>
                      <a:pt x="896800" y="250040"/>
                    </a:cubicBezTo>
                    <a:lnTo>
                      <a:pt x="91200" y="250040"/>
                    </a:lnTo>
                    <a:cubicBezTo>
                      <a:pt x="40830" y="250040"/>
                      <a:pt x="0" y="209210"/>
                      <a:pt x="0" y="15884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4" name="Text 834"/>
              <p:cNvSpPr txBox="1"/>
              <p:nvPr/>
            </p:nvSpPr>
            <p:spPr>
              <a:xfrm>
                <a:off x="784705" y="1787134"/>
                <a:ext cx="1033600" cy="53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51" name="Process"/>
            <p:cNvGrpSpPr/>
            <p:nvPr/>
          </p:nvGrpSpPr>
          <p:grpSpPr>
            <a:xfrm>
              <a:off x="754540" y="2924786"/>
              <a:ext cx="1033600" cy="532000"/>
              <a:chOff x="754540" y="2924786"/>
              <a:chExt cx="1033600" cy="532000"/>
            </a:xfrm>
          </p:grpSpPr>
          <p:sp>
            <p:nvSpPr>
              <p:cNvPr id="552" name="Rectangle balloon"/>
              <p:cNvSpPr/>
              <p:nvPr/>
            </p:nvSpPr>
            <p:spPr>
              <a:xfrm>
                <a:off x="754540" y="2924786"/>
                <a:ext cx="1033600" cy="532000"/>
              </a:xfrm>
              <a:custGeom>
                <a:avLst/>
                <a:gdLst/>
                <a:ahLst/>
                <a:cxnLst/>
                <a:pathLst>
                  <a:path w="1033600" h="532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440800"/>
                    </a:lnTo>
                    <a:cubicBezTo>
                      <a:pt x="1033600" y="491170"/>
                      <a:pt x="992773" y="532000"/>
                      <a:pt x="9424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20B2AA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</p:spPr>
          </p:sp>
          <p:sp>
            <p:nvSpPr>
              <p:cNvPr id="553" name="Multi-Style Rectangle"/>
              <p:cNvSpPr/>
              <p:nvPr/>
            </p:nvSpPr>
            <p:spPr>
              <a:xfrm>
                <a:off x="777340" y="2947586"/>
                <a:ext cx="988000" cy="250040"/>
              </a:xfrm>
              <a:custGeom>
                <a:avLst/>
                <a:gdLst/>
                <a:ahLst/>
                <a:cxnLst/>
                <a:pathLst>
                  <a:path w="988000" h="25004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58840"/>
                    </a:lnTo>
                    <a:cubicBezTo>
                      <a:pt x="988000" y="209210"/>
                      <a:pt x="947173" y="250040"/>
                      <a:pt x="896800" y="250040"/>
                    </a:cubicBezTo>
                    <a:lnTo>
                      <a:pt x="91200" y="250040"/>
                    </a:lnTo>
                    <a:cubicBezTo>
                      <a:pt x="40830" y="250040"/>
                      <a:pt x="0" y="209210"/>
                      <a:pt x="0" y="15884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5" name="Text 835"/>
              <p:cNvSpPr txBox="1"/>
              <p:nvPr/>
            </p:nvSpPr>
            <p:spPr>
              <a:xfrm>
                <a:off x="754540" y="2924786"/>
                <a:ext cx="1033600" cy="53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54" name="Process"/>
            <p:cNvGrpSpPr/>
            <p:nvPr/>
          </p:nvGrpSpPr>
          <p:grpSpPr>
            <a:xfrm>
              <a:off x="754540" y="3973973"/>
              <a:ext cx="1033600" cy="532000"/>
              <a:chOff x="754540" y="3973973"/>
              <a:chExt cx="1033600" cy="532000"/>
            </a:xfrm>
          </p:grpSpPr>
          <p:sp>
            <p:nvSpPr>
              <p:cNvPr id="555" name="Rectangle balloon"/>
              <p:cNvSpPr/>
              <p:nvPr/>
            </p:nvSpPr>
            <p:spPr>
              <a:xfrm>
                <a:off x="754540" y="3973973"/>
                <a:ext cx="1033600" cy="532000"/>
              </a:xfrm>
              <a:custGeom>
                <a:avLst/>
                <a:gdLst/>
                <a:ahLst/>
                <a:cxnLst/>
                <a:pathLst>
                  <a:path w="1033600" h="532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440800"/>
                    </a:lnTo>
                    <a:cubicBezTo>
                      <a:pt x="1033600" y="491170"/>
                      <a:pt x="992773" y="532000"/>
                      <a:pt x="942400" y="532000"/>
                    </a:cubicBezTo>
                    <a:lnTo>
                      <a:pt x="91200" y="532000"/>
                    </a:lnTo>
                    <a:cubicBezTo>
                      <a:pt x="40830" y="532000"/>
                      <a:pt x="0" y="491170"/>
                      <a:pt x="0" y="440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20B2AA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</p:spPr>
          </p:sp>
          <p:sp>
            <p:nvSpPr>
              <p:cNvPr id="556" name="Multi-Style Rectangle"/>
              <p:cNvSpPr/>
              <p:nvPr/>
            </p:nvSpPr>
            <p:spPr>
              <a:xfrm>
                <a:off x="777340" y="3996773"/>
                <a:ext cx="988000" cy="250040"/>
              </a:xfrm>
              <a:custGeom>
                <a:avLst/>
                <a:gdLst/>
                <a:ahLst/>
                <a:cxnLst/>
                <a:pathLst>
                  <a:path w="988000" h="25004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58840"/>
                    </a:lnTo>
                    <a:cubicBezTo>
                      <a:pt x="988000" y="209210"/>
                      <a:pt x="947173" y="250040"/>
                      <a:pt x="896800" y="250040"/>
                    </a:cubicBezTo>
                    <a:lnTo>
                      <a:pt x="91200" y="250040"/>
                    </a:lnTo>
                    <a:cubicBezTo>
                      <a:pt x="40830" y="250040"/>
                      <a:pt x="0" y="209210"/>
                      <a:pt x="0" y="15884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6" name="Text 836"/>
              <p:cNvSpPr txBox="1"/>
              <p:nvPr/>
            </p:nvSpPr>
            <p:spPr>
              <a:xfrm>
                <a:off x="754540" y="3973973"/>
                <a:ext cx="1033600" cy="532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62" name="Process"/>
            <p:cNvGrpSpPr/>
            <p:nvPr/>
          </p:nvGrpSpPr>
          <p:grpSpPr>
            <a:xfrm>
              <a:off x="488624" y="5606858"/>
              <a:ext cx="1565440" cy="710079"/>
              <a:chOff x="488624" y="5606858"/>
              <a:chExt cx="1565440" cy="710079"/>
            </a:xfrm>
          </p:grpSpPr>
          <p:sp>
            <p:nvSpPr>
              <p:cNvPr id="563" name="Rectangle balloon"/>
              <p:cNvSpPr/>
              <p:nvPr/>
            </p:nvSpPr>
            <p:spPr>
              <a:xfrm>
                <a:off x="488624" y="5606858"/>
                <a:ext cx="1565440" cy="710079"/>
              </a:xfrm>
              <a:custGeom>
                <a:avLst/>
                <a:gdLst/>
                <a:ahLst/>
                <a:cxnLst/>
                <a:pathLst>
                  <a:path w="1565440" h="710079">
                    <a:moveTo>
                      <a:pt x="93926" y="0"/>
                    </a:moveTo>
                    <a:lnTo>
                      <a:pt x="1471512" y="0"/>
                    </a:lnTo>
                    <a:cubicBezTo>
                      <a:pt x="1523390" y="0"/>
                      <a:pt x="1565440" y="42051"/>
                      <a:pt x="1565440" y="93926"/>
                    </a:cubicBezTo>
                    <a:lnTo>
                      <a:pt x="1565440" y="616153"/>
                    </a:lnTo>
                    <a:cubicBezTo>
                      <a:pt x="1565440" y="668028"/>
                      <a:pt x="1523390" y="710079"/>
                      <a:pt x="1471512" y="710079"/>
                    </a:cubicBezTo>
                    <a:lnTo>
                      <a:pt x="93926" y="710079"/>
                    </a:lnTo>
                    <a:cubicBezTo>
                      <a:pt x="42051" y="710079"/>
                      <a:pt x="0" y="668028"/>
                      <a:pt x="0" y="616153"/>
                    </a:cubicBezTo>
                    <a:lnTo>
                      <a:pt x="0" y="93926"/>
                    </a:lnTo>
                    <a:cubicBezTo>
                      <a:pt x="0" y="42051"/>
                      <a:pt x="42051" y="0"/>
                      <a:pt x="939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3C9C3"/>
                  </a:gs>
                  <a:gs pos="100000">
                    <a:srgbClr val="20B2AA"/>
                  </a:gs>
                </a:gsLst>
                <a:lin ang="5400000" scaled="0"/>
              </a:gradFill>
              <a:ln w="7600" cap="flat">
                <a:solidFill>
                  <a:srgbClr val="1A8E88"/>
                </a:solidFill>
                <a:bevel/>
              </a:ln>
            </p:spPr>
          </p:sp>
          <p:sp>
            <p:nvSpPr>
              <p:cNvPr id="564" name="Multi-Style Rectangle"/>
              <p:cNvSpPr/>
              <p:nvPr/>
            </p:nvSpPr>
            <p:spPr>
              <a:xfrm>
                <a:off x="511421" y="5629658"/>
                <a:ext cx="1519840" cy="333737"/>
              </a:xfrm>
              <a:custGeom>
                <a:avLst/>
                <a:gdLst/>
                <a:ahLst/>
                <a:cxnLst/>
                <a:pathLst>
                  <a:path w="1519840" h="333737">
                    <a:moveTo>
                      <a:pt x="91200" y="0"/>
                    </a:moveTo>
                    <a:lnTo>
                      <a:pt x="1428640" y="0"/>
                    </a:lnTo>
                    <a:cubicBezTo>
                      <a:pt x="1479006" y="0"/>
                      <a:pt x="1519840" y="40830"/>
                      <a:pt x="1519840" y="91200"/>
                    </a:cubicBezTo>
                    <a:lnTo>
                      <a:pt x="1519840" y="242537"/>
                    </a:lnTo>
                    <a:cubicBezTo>
                      <a:pt x="1519840" y="292907"/>
                      <a:pt x="1479006" y="333737"/>
                      <a:pt x="1428640" y="333737"/>
                    </a:cubicBezTo>
                    <a:lnTo>
                      <a:pt x="91200" y="333737"/>
                    </a:lnTo>
                    <a:cubicBezTo>
                      <a:pt x="40830" y="333737"/>
                      <a:pt x="0" y="292907"/>
                      <a:pt x="0" y="242537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7" name="Text 837"/>
              <p:cNvSpPr txBox="1"/>
              <p:nvPr/>
            </p:nvSpPr>
            <p:spPr>
              <a:xfrm>
                <a:off x="488624" y="5606858"/>
                <a:ext cx="1565440" cy="710079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Super Process</a:t>
                </a:r>
              </a:p>
            </p:txBody>
          </p:sp>
        </p:grpSp>
        <p:grpSp>
          <p:nvGrpSpPr>
            <p:cNvPr id="570" name="Arrow"/>
            <p:cNvGrpSpPr/>
            <p:nvPr/>
          </p:nvGrpSpPr>
          <p:grpSpPr>
            <a:xfrm rot="5400000" flipH="true">
              <a:off x="1086254" y="3639661"/>
              <a:ext cx="370174" cy="222460"/>
              <a:chOff x="1086254" y="3639661"/>
              <a:chExt cx="370174" cy="222460"/>
            </a:xfrm>
          </p:grpSpPr>
          <p:sp>
            <p:nvSpPr>
              <p:cNvPr id="571" name=""/>
              <p:cNvSpPr/>
              <p:nvPr/>
            </p:nvSpPr>
            <p:spPr>
              <a:xfrm>
                <a:off x="1086254" y="3639661"/>
                <a:ext cx="370174" cy="222460"/>
              </a:xfrm>
              <a:custGeom>
                <a:avLst/>
                <a:gdLst/>
                <a:ahLst/>
                <a:cxnLst/>
                <a:pathLst>
                  <a:path w="370174" h="222460">
                    <a:moveTo>
                      <a:pt x="140666" y="0"/>
                    </a:moveTo>
                    <a:lnTo>
                      <a:pt x="0" y="111230"/>
                    </a:lnTo>
                    <a:lnTo>
                      <a:pt x="140666" y="222460"/>
                    </a:lnTo>
                    <a:lnTo>
                      <a:pt x="140666" y="161446"/>
                    </a:lnTo>
                    <a:lnTo>
                      <a:pt x="370174" y="161446"/>
                    </a:lnTo>
                    <a:lnTo>
                      <a:pt x="370174" y="61013"/>
                    </a:lnTo>
                    <a:lnTo>
                      <a:pt x="140666" y="61013"/>
                    </a:lnTo>
                    <a:lnTo>
                      <a:pt x="140666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572" name=""/>
              <p:cNvSpPr/>
              <p:nvPr/>
            </p:nvSpPr>
            <p:spPr>
              <a:xfrm>
                <a:off x="1100320" y="3660795"/>
                <a:ext cx="112532" cy="180192"/>
              </a:xfrm>
              <a:custGeom>
                <a:avLst/>
                <a:gdLst/>
                <a:ahLst/>
                <a:cxnLst/>
                <a:pathLst>
                  <a:path w="112532" h="180192">
                    <a:moveTo>
                      <a:pt x="112532" y="0"/>
                    </a:moveTo>
                    <a:lnTo>
                      <a:pt x="0" y="90096"/>
                    </a:lnTo>
                    <a:lnTo>
                      <a:pt x="112532" y="180192"/>
                    </a:lnTo>
                    <a:cubicBezTo>
                      <a:pt x="112532" y="180192"/>
                      <a:pt x="76522" y="126134"/>
                      <a:pt x="76522" y="90096"/>
                    </a:cubicBezTo>
                    <a:cubicBezTo>
                      <a:pt x="76522" y="54058"/>
                      <a:pt x="112532" y="0"/>
                      <a:pt x="1125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573" name=""/>
              <p:cNvSpPr/>
              <p:nvPr/>
            </p:nvSpPr>
            <p:spPr>
              <a:xfrm>
                <a:off x="1389796" y="3703185"/>
                <a:ext cx="62930" cy="95411"/>
              </a:xfrm>
              <a:custGeom>
                <a:avLst/>
                <a:gdLst/>
                <a:ahLst/>
                <a:cxnLst/>
                <a:pathLst>
                  <a:path w="62930" h="95411">
                    <a:moveTo>
                      <a:pt x="0" y="0"/>
                    </a:moveTo>
                    <a:lnTo>
                      <a:pt x="62930" y="0"/>
                    </a:lnTo>
                    <a:lnTo>
                      <a:pt x="62930" y="95411"/>
                    </a:lnTo>
                    <a:lnTo>
                      <a:pt x="49372" y="95411"/>
                    </a:lnTo>
                    <a:cubicBezTo>
                      <a:pt x="49372" y="95411"/>
                      <a:pt x="52385" y="65948"/>
                      <a:pt x="38978" y="45433"/>
                    </a:cubicBezTo>
                    <a:cubicBezTo>
                      <a:pt x="24667" y="24919"/>
                      <a:pt x="1167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574" name=""/>
              <p:cNvSpPr/>
              <p:nvPr/>
            </p:nvSpPr>
            <p:spPr>
              <a:xfrm>
                <a:off x="1089955" y="3650784"/>
                <a:ext cx="362770" cy="200214"/>
              </a:xfrm>
              <a:custGeom>
                <a:avLst/>
                <a:gdLst/>
                <a:ahLst/>
                <a:cxnLst/>
                <a:pathLst>
                  <a:path w="362770" h="200214">
                    <a:moveTo>
                      <a:pt x="129413" y="0"/>
                    </a:moveTo>
                    <a:lnTo>
                      <a:pt x="0" y="100106"/>
                    </a:lnTo>
                    <a:lnTo>
                      <a:pt x="129413" y="200214"/>
                    </a:lnTo>
                    <a:lnTo>
                      <a:pt x="129413" y="145301"/>
                    </a:lnTo>
                    <a:lnTo>
                      <a:pt x="362770" y="145301"/>
                    </a:lnTo>
                    <a:lnTo>
                      <a:pt x="362770" y="54912"/>
                    </a:lnTo>
                    <a:lnTo>
                      <a:pt x="129413" y="54912"/>
                    </a:lnTo>
                    <a:lnTo>
                      <a:pt x="129413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575" name="Arrow"/>
            <p:cNvGrpSpPr/>
            <p:nvPr/>
          </p:nvGrpSpPr>
          <p:grpSpPr>
            <a:xfrm rot="5400000" flipH="true">
              <a:off x="1086094" y="2492061"/>
              <a:ext cx="370173" cy="222460"/>
              <a:chOff x="1086094" y="2492061"/>
              <a:chExt cx="370173" cy="222460"/>
            </a:xfrm>
          </p:grpSpPr>
          <p:sp>
            <p:nvSpPr>
              <p:cNvPr id="576" name=""/>
              <p:cNvSpPr/>
              <p:nvPr/>
            </p:nvSpPr>
            <p:spPr>
              <a:xfrm>
                <a:off x="1086094" y="2492061"/>
                <a:ext cx="370173" cy="222460"/>
              </a:xfrm>
              <a:custGeom>
                <a:avLst/>
                <a:gdLst/>
                <a:ahLst/>
                <a:cxnLst/>
                <a:pathLst>
                  <a:path w="370173" h="222460">
                    <a:moveTo>
                      <a:pt x="140666" y="0"/>
                    </a:moveTo>
                    <a:lnTo>
                      <a:pt x="0" y="111230"/>
                    </a:lnTo>
                    <a:lnTo>
                      <a:pt x="140666" y="222460"/>
                    </a:lnTo>
                    <a:lnTo>
                      <a:pt x="140666" y="161446"/>
                    </a:lnTo>
                    <a:lnTo>
                      <a:pt x="370173" y="161446"/>
                    </a:lnTo>
                    <a:lnTo>
                      <a:pt x="370173" y="61013"/>
                    </a:lnTo>
                    <a:lnTo>
                      <a:pt x="140666" y="61013"/>
                    </a:lnTo>
                    <a:lnTo>
                      <a:pt x="140666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577" name=""/>
              <p:cNvSpPr/>
              <p:nvPr/>
            </p:nvSpPr>
            <p:spPr>
              <a:xfrm>
                <a:off x="1100161" y="2513195"/>
                <a:ext cx="112532" cy="180192"/>
              </a:xfrm>
              <a:custGeom>
                <a:avLst/>
                <a:gdLst/>
                <a:ahLst/>
                <a:cxnLst/>
                <a:pathLst>
                  <a:path w="112532" h="180192">
                    <a:moveTo>
                      <a:pt x="112532" y="0"/>
                    </a:moveTo>
                    <a:lnTo>
                      <a:pt x="0" y="90096"/>
                    </a:lnTo>
                    <a:lnTo>
                      <a:pt x="112532" y="180192"/>
                    </a:lnTo>
                    <a:cubicBezTo>
                      <a:pt x="112532" y="180192"/>
                      <a:pt x="76522" y="126134"/>
                      <a:pt x="76522" y="90096"/>
                    </a:cubicBezTo>
                    <a:cubicBezTo>
                      <a:pt x="76522" y="54058"/>
                      <a:pt x="112532" y="0"/>
                      <a:pt x="11253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578" name=""/>
              <p:cNvSpPr/>
              <p:nvPr/>
            </p:nvSpPr>
            <p:spPr>
              <a:xfrm>
                <a:off x="1389636" y="2555585"/>
                <a:ext cx="62929" cy="95411"/>
              </a:xfrm>
              <a:custGeom>
                <a:avLst/>
                <a:gdLst/>
                <a:ahLst/>
                <a:cxnLst/>
                <a:pathLst>
                  <a:path w="62929" h="95411">
                    <a:moveTo>
                      <a:pt x="0" y="0"/>
                    </a:moveTo>
                    <a:lnTo>
                      <a:pt x="62929" y="0"/>
                    </a:lnTo>
                    <a:lnTo>
                      <a:pt x="62929" y="95411"/>
                    </a:lnTo>
                    <a:lnTo>
                      <a:pt x="49372" y="95411"/>
                    </a:lnTo>
                    <a:cubicBezTo>
                      <a:pt x="49372" y="95411"/>
                      <a:pt x="52385" y="65948"/>
                      <a:pt x="38978" y="45433"/>
                    </a:cubicBezTo>
                    <a:cubicBezTo>
                      <a:pt x="24667" y="24919"/>
                      <a:pt x="1167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579" name=""/>
              <p:cNvSpPr/>
              <p:nvPr/>
            </p:nvSpPr>
            <p:spPr>
              <a:xfrm>
                <a:off x="1089796" y="2503184"/>
                <a:ext cx="362770" cy="200214"/>
              </a:xfrm>
              <a:custGeom>
                <a:avLst/>
                <a:gdLst/>
                <a:ahLst/>
                <a:cxnLst/>
                <a:pathLst>
                  <a:path w="362770" h="200214">
                    <a:moveTo>
                      <a:pt x="129413" y="0"/>
                    </a:moveTo>
                    <a:lnTo>
                      <a:pt x="0" y="100106"/>
                    </a:lnTo>
                    <a:lnTo>
                      <a:pt x="129413" y="200214"/>
                    </a:lnTo>
                    <a:lnTo>
                      <a:pt x="129413" y="145301"/>
                    </a:lnTo>
                    <a:lnTo>
                      <a:pt x="362770" y="145301"/>
                    </a:lnTo>
                    <a:lnTo>
                      <a:pt x="362770" y="54912"/>
                    </a:lnTo>
                    <a:lnTo>
                      <a:pt x="129413" y="54912"/>
                    </a:lnTo>
                    <a:lnTo>
                      <a:pt x="129413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580" name="Arrow"/>
            <p:cNvGrpSpPr/>
            <p:nvPr/>
          </p:nvGrpSpPr>
          <p:grpSpPr>
            <a:xfrm rot="5400000" flipH="true">
              <a:off x="918894" y="4941480"/>
              <a:ext cx="674173" cy="222460"/>
              <a:chOff x="918894" y="4941480"/>
              <a:chExt cx="674173" cy="222460"/>
            </a:xfrm>
          </p:grpSpPr>
          <p:sp>
            <p:nvSpPr>
              <p:cNvPr id="581" name=""/>
              <p:cNvSpPr/>
              <p:nvPr/>
            </p:nvSpPr>
            <p:spPr>
              <a:xfrm>
                <a:off x="918894" y="4941480"/>
                <a:ext cx="674173" cy="222460"/>
              </a:xfrm>
              <a:custGeom>
                <a:avLst/>
                <a:gdLst/>
                <a:ahLst/>
                <a:cxnLst/>
                <a:pathLst>
                  <a:path w="674173" h="222460">
                    <a:moveTo>
                      <a:pt x="182400" y="0"/>
                    </a:moveTo>
                    <a:lnTo>
                      <a:pt x="0" y="111230"/>
                    </a:lnTo>
                    <a:lnTo>
                      <a:pt x="182400" y="222460"/>
                    </a:lnTo>
                    <a:lnTo>
                      <a:pt x="182400" y="161446"/>
                    </a:lnTo>
                    <a:lnTo>
                      <a:pt x="674173" y="161446"/>
                    </a:lnTo>
                    <a:lnTo>
                      <a:pt x="674173" y="61014"/>
                    </a:lnTo>
                    <a:lnTo>
                      <a:pt x="182400" y="61014"/>
                    </a:lnTo>
                    <a:lnTo>
                      <a:pt x="182400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582" name=""/>
              <p:cNvSpPr/>
              <p:nvPr/>
            </p:nvSpPr>
            <p:spPr>
              <a:xfrm>
                <a:off x="937134" y="4962614"/>
                <a:ext cx="145920" cy="180192"/>
              </a:xfrm>
              <a:custGeom>
                <a:avLst/>
                <a:gdLst/>
                <a:ahLst/>
                <a:cxnLst/>
                <a:pathLst>
                  <a:path w="145920" h="180192">
                    <a:moveTo>
                      <a:pt x="145920" y="0"/>
                    </a:moveTo>
                    <a:lnTo>
                      <a:pt x="0" y="90096"/>
                    </a:lnTo>
                    <a:lnTo>
                      <a:pt x="145920" y="180192"/>
                    </a:lnTo>
                    <a:cubicBezTo>
                      <a:pt x="145920" y="180192"/>
                      <a:pt x="99226" y="126134"/>
                      <a:pt x="99226" y="90096"/>
                    </a:cubicBezTo>
                    <a:cubicBezTo>
                      <a:pt x="99226" y="54058"/>
                      <a:pt x="145920" y="0"/>
                      <a:pt x="1459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583" name=""/>
              <p:cNvSpPr/>
              <p:nvPr/>
            </p:nvSpPr>
            <p:spPr>
              <a:xfrm>
                <a:off x="1471717" y="5005004"/>
                <a:ext cx="114610" cy="95411"/>
              </a:xfrm>
              <a:custGeom>
                <a:avLst/>
                <a:gdLst/>
                <a:ahLst/>
                <a:cxnLst/>
                <a:pathLst>
                  <a:path w="114610" h="95411">
                    <a:moveTo>
                      <a:pt x="0" y="0"/>
                    </a:moveTo>
                    <a:lnTo>
                      <a:pt x="114610" y="0"/>
                    </a:lnTo>
                    <a:lnTo>
                      <a:pt x="114610" y="95411"/>
                    </a:lnTo>
                    <a:lnTo>
                      <a:pt x="89918" y="95411"/>
                    </a:lnTo>
                    <a:cubicBezTo>
                      <a:pt x="89918" y="95411"/>
                      <a:pt x="95405" y="65949"/>
                      <a:pt x="70988" y="45434"/>
                    </a:cubicBezTo>
                    <a:cubicBezTo>
                      <a:pt x="44925" y="24919"/>
                      <a:pt x="2126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584" name=""/>
              <p:cNvSpPr/>
              <p:nvPr/>
            </p:nvSpPr>
            <p:spPr>
              <a:xfrm>
                <a:off x="925636" y="4952603"/>
                <a:ext cx="660690" cy="200214"/>
              </a:xfrm>
              <a:custGeom>
                <a:avLst/>
                <a:gdLst/>
                <a:ahLst/>
                <a:cxnLst/>
                <a:pathLst>
                  <a:path w="660690" h="200214">
                    <a:moveTo>
                      <a:pt x="167808" y="0"/>
                    </a:moveTo>
                    <a:lnTo>
                      <a:pt x="0" y="100106"/>
                    </a:lnTo>
                    <a:lnTo>
                      <a:pt x="167808" y="200214"/>
                    </a:lnTo>
                    <a:lnTo>
                      <a:pt x="167808" y="145301"/>
                    </a:lnTo>
                    <a:lnTo>
                      <a:pt x="660690" y="145301"/>
                    </a:lnTo>
                    <a:lnTo>
                      <a:pt x="660690" y="54912"/>
                    </a:lnTo>
                    <a:lnTo>
                      <a:pt x="167808" y="54912"/>
                    </a:lnTo>
                    <a:lnTo>
                      <a:pt x="16780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585" name="Process"/>
            <p:cNvGrpSpPr/>
            <p:nvPr/>
          </p:nvGrpSpPr>
          <p:grpSpPr>
            <a:xfrm>
              <a:off x="2225118" y="4994509"/>
              <a:ext cx="1033600" cy="456000"/>
              <a:chOff x="2225118" y="4994509"/>
              <a:chExt cx="1033600" cy="456000"/>
            </a:xfrm>
          </p:grpSpPr>
          <p:sp>
            <p:nvSpPr>
              <p:cNvPr id="586" name="Rectangle balloon"/>
              <p:cNvSpPr/>
              <p:nvPr/>
            </p:nvSpPr>
            <p:spPr>
              <a:xfrm>
                <a:off x="2225118" y="4994509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587" name="Multi-Style Rectangle"/>
              <p:cNvSpPr/>
              <p:nvPr/>
            </p:nvSpPr>
            <p:spPr>
              <a:xfrm>
                <a:off x="2247918" y="5017309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8" name="Text 838"/>
              <p:cNvSpPr txBox="1"/>
              <p:nvPr/>
            </p:nvSpPr>
            <p:spPr>
              <a:xfrm>
                <a:off x="2225118" y="4994509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88" name="Process"/>
            <p:cNvGrpSpPr/>
            <p:nvPr/>
          </p:nvGrpSpPr>
          <p:grpSpPr>
            <a:xfrm>
              <a:off x="3627181" y="4994509"/>
              <a:ext cx="1033600" cy="456000"/>
              <a:chOff x="3627181" y="4994509"/>
              <a:chExt cx="1033600" cy="456000"/>
            </a:xfrm>
          </p:grpSpPr>
          <p:sp>
            <p:nvSpPr>
              <p:cNvPr id="589" name="Rectangle balloon"/>
              <p:cNvSpPr/>
              <p:nvPr/>
            </p:nvSpPr>
            <p:spPr>
              <a:xfrm>
                <a:off x="3627181" y="4994509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590" name="Multi-Style Rectangle"/>
              <p:cNvSpPr/>
              <p:nvPr/>
            </p:nvSpPr>
            <p:spPr>
              <a:xfrm>
                <a:off x="3649981" y="5017309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39" name="Text 839"/>
              <p:cNvSpPr txBox="1"/>
              <p:nvPr/>
            </p:nvSpPr>
            <p:spPr>
              <a:xfrm>
                <a:off x="3627181" y="4994509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91" name="Process"/>
            <p:cNvGrpSpPr/>
            <p:nvPr/>
          </p:nvGrpSpPr>
          <p:grpSpPr>
            <a:xfrm>
              <a:off x="5029244" y="4994509"/>
              <a:ext cx="1033600" cy="456000"/>
              <a:chOff x="5029244" y="4994509"/>
              <a:chExt cx="1033600" cy="456000"/>
            </a:xfrm>
          </p:grpSpPr>
          <p:sp>
            <p:nvSpPr>
              <p:cNvPr id="592" name="Rectangle balloon"/>
              <p:cNvSpPr/>
              <p:nvPr/>
            </p:nvSpPr>
            <p:spPr>
              <a:xfrm>
                <a:off x="5029244" y="4994509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593" name="Multi-Style Rectangle"/>
              <p:cNvSpPr/>
              <p:nvPr/>
            </p:nvSpPr>
            <p:spPr>
              <a:xfrm>
                <a:off x="5052044" y="5017309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0" name="Text 840"/>
              <p:cNvSpPr txBox="1"/>
              <p:nvPr/>
            </p:nvSpPr>
            <p:spPr>
              <a:xfrm>
                <a:off x="5029244" y="4994509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94" name="Process"/>
            <p:cNvGrpSpPr/>
            <p:nvPr/>
          </p:nvGrpSpPr>
          <p:grpSpPr>
            <a:xfrm>
              <a:off x="6445185" y="4994509"/>
              <a:ext cx="1033600" cy="456000"/>
              <a:chOff x="6445185" y="4994509"/>
              <a:chExt cx="1033600" cy="456000"/>
            </a:xfrm>
          </p:grpSpPr>
          <p:sp>
            <p:nvSpPr>
              <p:cNvPr id="595" name="Rectangle balloon"/>
              <p:cNvSpPr/>
              <p:nvPr/>
            </p:nvSpPr>
            <p:spPr>
              <a:xfrm>
                <a:off x="6445185" y="4994509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596" name="Multi-Style Rectangle"/>
              <p:cNvSpPr/>
              <p:nvPr/>
            </p:nvSpPr>
            <p:spPr>
              <a:xfrm>
                <a:off x="6467985" y="5017309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1" name="Text 841"/>
              <p:cNvSpPr txBox="1"/>
              <p:nvPr/>
            </p:nvSpPr>
            <p:spPr>
              <a:xfrm>
                <a:off x="6445185" y="4994509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597" name="Process"/>
            <p:cNvGrpSpPr/>
            <p:nvPr/>
          </p:nvGrpSpPr>
          <p:grpSpPr>
            <a:xfrm>
              <a:off x="7861141" y="4994509"/>
              <a:ext cx="1033600" cy="456000"/>
              <a:chOff x="7861141" y="4994509"/>
              <a:chExt cx="1033600" cy="456000"/>
            </a:xfrm>
          </p:grpSpPr>
          <p:sp>
            <p:nvSpPr>
              <p:cNvPr id="598" name="Rectangle balloon"/>
              <p:cNvSpPr/>
              <p:nvPr/>
            </p:nvSpPr>
            <p:spPr>
              <a:xfrm>
                <a:off x="7861141" y="4994509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599" name="Multi-Style Rectangle"/>
              <p:cNvSpPr/>
              <p:nvPr/>
            </p:nvSpPr>
            <p:spPr>
              <a:xfrm>
                <a:off x="7883941" y="5017309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2" name="Text 842"/>
              <p:cNvSpPr txBox="1"/>
              <p:nvPr/>
            </p:nvSpPr>
            <p:spPr>
              <a:xfrm>
                <a:off x="7861141" y="4994509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Process</a:t>
                </a:r>
              </a:p>
            </p:txBody>
          </p:sp>
        </p:grpSp>
        <p:grpSp>
          <p:nvGrpSpPr>
            <p:cNvPr id="600" name="Process"/>
            <p:cNvGrpSpPr/>
            <p:nvPr/>
          </p:nvGrpSpPr>
          <p:grpSpPr>
            <a:xfrm>
              <a:off x="7861141" y="5733898"/>
              <a:ext cx="1033600" cy="456000"/>
              <a:chOff x="7861141" y="5733898"/>
              <a:chExt cx="1033600" cy="456000"/>
            </a:xfrm>
          </p:grpSpPr>
          <p:sp>
            <p:nvSpPr>
              <p:cNvPr id="601" name="Rectangle balloon"/>
              <p:cNvSpPr/>
              <p:nvPr/>
            </p:nvSpPr>
            <p:spPr>
              <a:xfrm>
                <a:off x="7861141" y="5733898"/>
                <a:ext cx="1033600" cy="456000"/>
              </a:xfrm>
              <a:custGeom>
                <a:avLst/>
                <a:gdLst/>
                <a:ahLst/>
                <a:cxnLst/>
                <a:pathLst>
                  <a:path w="1033600" h="456000">
                    <a:moveTo>
                      <a:pt x="91200" y="0"/>
                    </a:moveTo>
                    <a:lnTo>
                      <a:pt x="942400" y="0"/>
                    </a:lnTo>
                    <a:cubicBezTo>
                      <a:pt x="992773" y="0"/>
                      <a:pt x="1033600" y="40830"/>
                      <a:pt x="1033600" y="91200"/>
                    </a:cubicBezTo>
                    <a:lnTo>
                      <a:pt x="1033600" y="364800"/>
                    </a:lnTo>
                    <a:cubicBezTo>
                      <a:pt x="1033600" y="415170"/>
                      <a:pt x="992773" y="456000"/>
                      <a:pt x="942400" y="456000"/>
                    </a:cubicBezTo>
                    <a:lnTo>
                      <a:pt x="91200" y="456000"/>
                    </a:lnTo>
                    <a:cubicBezTo>
                      <a:pt x="40830" y="456000"/>
                      <a:pt x="0" y="415170"/>
                      <a:pt x="0" y="36480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DAA54"/>
                  </a:gs>
                  <a:gs pos="100000">
                    <a:srgbClr val="B8860B"/>
                  </a:gs>
                </a:gsLst>
                <a:lin ang="5400000" scaled="0"/>
              </a:gradFill>
              <a:ln w="7600" cap="flat">
                <a:solidFill>
                  <a:srgbClr val="936B09"/>
                </a:solidFill>
                <a:bevel/>
              </a:ln>
            </p:spPr>
          </p:sp>
          <p:sp>
            <p:nvSpPr>
              <p:cNvPr id="602" name="Multi-Style Rectangle"/>
              <p:cNvSpPr/>
              <p:nvPr/>
            </p:nvSpPr>
            <p:spPr>
              <a:xfrm>
                <a:off x="7883941" y="5756698"/>
                <a:ext cx="988000" cy="214320"/>
              </a:xfrm>
              <a:custGeom>
                <a:avLst/>
                <a:gdLst/>
                <a:ahLst/>
                <a:cxnLst/>
                <a:pathLst>
                  <a:path w="988000" h="214320">
                    <a:moveTo>
                      <a:pt x="91200" y="0"/>
                    </a:moveTo>
                    <a:lnTo>
                      <a:pt x="896800" y="0"/>
                    </a:lnTo>
                    <a:cubicBezTo>
                      <a:pt x="947173" y="0"/>
                      <a:pt x="988000" y="40830"/>
                      <a:pt x="988000" y="91200"/>
                    </a:cubicBezTo>
                    <a:lnTo>
                      <a:pt x="988000" y="123120"/>
                    </a:lnTo>
                    <a:cubicBezTo>
                      <a:pt x="988000" y="173490"/>
                      <a:pt x="947173" y="214320"/>
                      <a:pt x="896800" y="214320"/>
                    </a:cubicBezTo>
                    <a:lnTo>
                      <a:pt x="91200" y="214320"/>
                    </a:lnTo>
                    <a:cubicBezTo>
                      <a:pt x="40830" y="214320"/>
                      <a:pt x="0" y="173490"/>
                      <a:pt x="0" y="123120"/>
                    </a:cubicBezTo>
                    <a:lnTo>
                      <a:pt x="0" y="91200"/>
                    </a:lnTo>
                    <a:cubicBezTo>
                      <a:pt x="0" y="40830"/>
                      <a:pt x="40830" y="0"/>
                      <a:pt x="91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5400000" scaled="0"/>
              </a:gradFill>
              <a:ln w="7600" cap="flat">
                <a:noFill/>
                <a:bevel/>
              </a:ln>
            </p:spPr>
          </p:sp>
          <p:sp>
            <p:nvSpPr>
              <p:cNvPr id="843" name="Text 843"/>
              <p:cNvSpPr txBox="1"/>
              <p:nvPr/>
            </p:nvSpPr>
            <p:spPr>
              <a:xfrm>
                <a:off x="7861141" y="5733898"/>
                <a:ext cx="1033600" cy="456000"/>
              </a:xfrm>
              <a:prstGeom prst="rect">
                <a:avLst/>
              </a:prstGeom>
              <a:noFill/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000000"/>
                    </a:solidFill>
                    <a:latin typeface="Arial"/>
                  </a:rPr>
                  <a:t>End</a:t>
                </a:r>
              </a:p>
            </p:txBody>
          </p:sp>
        </p:grpSp>
        <p:grpSp>
          <p:nvGrpSpPr>
            <p:cNvPr id="607" name="Arrow"/>
            <p:cNvGrpSpPr/>
            <p:nvPr/>
          </p:nvGrpSpPr>
          <p:grpSpPr>
            <a:xfrm flipH="true">
              <a:off x="2015981" y="2299370"/>
              <a:ext cx="380000" cy="222460"/>
              <a:chOff x="2015981" y="2299370"/>
              <a:chExt cx="380000" cy="222460"/>
            </a:xfrm>
          </p:grpSpPr>
          <p:sp>
            <p:nvSpPr>
              <p:cNvPr id="608" name=""/>
              <p:cNvSpPr/>
              <p:nvPr/>
            </p:nvSpPr>
            <p:spPr>
              <a:xfrm>
                <a:off x="2015981" y="2299370"/>
                <a:ext cx="380000" cy="222460"/>
              </a:xfrm>
              <a:custGeom>
                <a:avLst/>
                <a:gdLst/>
                <a:ahLst/>
                <a:cxnLst/>
                <a:pathLst>
                  <a:path w="380000" h="222460">
                    <a:moveTo>
                      <a:pt x="144400" y="0"/>
                    </a:moveTo>
                    <a:lnTo>
                      <a:pt x="0" y="111230"/>
                    </a:lnTo>
                    <a:lnTo>
                      <a:pt x="144400" y="222460"/>
                    </a:lnTo>
                    <a:lnTo>
                      <a:pt x="144400" y="161446"/>
                    </a:lnTo>
                    <a:lnTo>
                      <a:pt x="380000" y="161446"/>
                    </a:lnTo>
                    <a:lnTo>
                      <a:pt x="380000" y="61013"/>
                    </a:lnTo>
                    <a:lnTo>
                      <a:pt x="144400" y="61013"/>
                    </a:lnTo>
                    <a:lnTo>
                      <a:pt x="144400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609" name=""/>
              <p:cNvSpPr/>
              <p:nvPr/>
            </p:nvSpPr>
            <p:spPr>
              <a:xfrm>
                <a:off x="2030421" y="2320504"/>
                <a:ext cx="115520" cy="180192"/>
              </a:xfrm>
              <a:custGeom>
                <a:avLst/>
                <a:gdLst/>
                <a:ahLst/>
                <a:cxnLst/>
                <a:pathLst>
                  <a:path w="115520" h="180192">
                    <a:moveTo>
                      <a:pt x="115520" y="0"/>
                    </a:moveTo>
                    <a:lnTo>
                      <a:pt x="0" y="90096"/>
                    </a:lnTo>
                    <a:lnTo>
                      <a:pt x="115520" y="180192"/>
                    </a:lnTo>
                    <a:cubicBezTo>
                      <a:pt x="115520" y="180192"/>
                      <a:pt x="78554" y="126134"/>
                      <a:pt x="78554" y="90096"/>
                    </a:cubicBezTo>
                    <a:cubicBezTo>
                      <a:pt x="78554" y="54058"/>
                      <a:pt x="115520" y="0"/>
                      <a:pt x="1155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10" name=""/>
              <p:cNvSpPr/>
              <p:nvPr/>
            </p:nvSpPr>
            <p:spPr>
              <a:xfrm>
                <a:off x="2327581" y="2362894"/>
                <a:ext cx="64600" cy="95411"/>
              </a:xfrm>
              <a:custGeom>
                <a:avLst/>
                <a:gdLst/>
                <a:ahLst/>
                <a:cxnLst/>
                <a:pathLst>
                  <a:path w="64600" h="95411">
                    <a:moveTo>
                      <a:pt x="0" y="0"/>
                    </a:moveTo>
                    <a:lnTo>
                      <a:pt x="64600" y="0"/>
                    </a:lnTo>
                    <a:lnTo>
                      <a:pt x="64600" y="95411"/>
                    </a:lnTo>
                    <a:lnTo>
                      <a:pt x="50683" y="95411"/>
                    </a:lnTo>
                    <a:cubicBezTo>
                      <a:pt x="50683" y="95411"/>
                      <a:pt x="53775" y="65948"/>
                      <a:pt x="40013" y="45433"/>
                    </a:cubicBezTo>
                    <a:cubicBezTo>
                      <a:pt x="25322" y="24919"/>
                      <a:pt x="1198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11" name=""/>
              <p:cNvSpPr/>
              <p:nvPr/>
            </p:nvSpPr>
            <p:spPr>
              <a:xfrm>
                <a:off x="2019781" y="2310493"/>
                <a:ext cx="372400" cy="200214"/>
              </a:xfrm>
              <a:custGeom>
                <a:avLst/>
                <a:gdLst/>
                <a:ahLst/>
                <a:cxnLst/>
                <a:pathLst>
                  <a:path w="372400" h="200214">
                    <a:moveTo>
                      <a:pt x="132848" y="0"/>
                    </a:moveTo>
                    <a:lnTo>
                      <a:pt x="0" y="100106"/>
                    </a:lnTo>
                    <a:lnTo>
                      <a:pt x="132848" y="200214"/>
                    </a:lnTo>
                    <a:lnTo>
                      <a:pt x="132848" y="145301"/>
                    </a:lnTo>
                    <a:lnTo>
                      <a:pt x="372400" y="145301"/>
                    </a:lnTo>
                    <a:lnTo>
                      <a:pt x="372400" y="54912"/>
                    </a:lnTo>
                    <a:lnTo>
                      <a:pt x="132848" y="54912"/>
                    </a:lnTo>
                    <a:lnTo>
                      <a:pt x="1328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12" name="Arrow"/>
            <p:cNvGrpSpPr/>
            <p:nvPr/>
          </p:nvGrpSpPr>
          <p:grpSpPr>
            <a:xfrm flipH="true">
              <a:off x="1985581" y="3515370"/>
              <a:ext cx="380000" cy="222460"/>
              <a:chOff x="1985581" y="3515370"/>
              <a:chExt cx="380000" cy="222460"/>
            </a:xfrm>
          </p:grpSpPr>
          <p:sp>
            <p:nvSpPr>
              <p:cNvPr id="613" name=""/>
              <p:cNvSpPr/>
              <p:nvPr/>
            </p:nvSpPr>
            <p:spPr>
              <a:xfrm>
                <a:off x="1985581" y="3515370"/>
                <a:ext cx="380000" cy="222460"/>
              </a:xfrm>
              <a:custGeom>
                <a:avLst/>
                <a:gdLst/>
                <a:ahLst/>
                <a:cxnLst/>
                <a:pathLst>
                  <a:path w="380000" h="222460">
                    <a:moveTo>
                      <a:pt x="144400" y="0"/>
                    </a:moveTo>
                    <a:lnTo>
                      <a:pt x="0" y="111230"/>
                    </a:lnTo>
                    <a:lnTo>
                      <a:pt x="144400" y="222460"/>
                    </a:lnTo>
                    <a:lnTo>
                      <a:pt x="144400" y="161446"/>
                    </a:lnTo>
                    <a:lnTo>
                      <a:pt x="380000" y="161446"/>
                    </a:lnTo>
                    <a:lnTo>
                      <a:pt x="380000" y="61013"/>
                    </a:lnTo>
                    <a:lnTo>
                      <a:pt x="144400" y="61013"/>
                    </a:lnTo>
                    <a:lnTo>
                      <a:pt x="144400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614" name=""/>
              <p:cNvSpPr/>
              <p:nvPr/>
            </p:nvSpPr>
            <p:spPr>
              <a:xfrm>
                <a:off x="2000021" y="3536504"/>
                <a:ext cx="115520" cy="180192"/>
              </a:xfrm>
              <a:custGeom>
                <a:avLst/>
                <a:gdLst/>
                <a:ahLst/>
                <a:cxnLst/>
                <a:pathLst>
                  <a:path w="115520" h="180192">
                    <a:moveTo>
                      <a:pt x="115520" y="0"/>
                    </a:moveTo>
                    <a:lnTo>
                      <a:pt x="0" y="90096"/>
                    </a:lnTo>
                    <a:lnTo>
                      <a:pt x="115520" y="180192"/>
                    </a:lnTo>
                    <a:cubicBezTo>
                      <a:pt x="115520" y="180192"/>
                      <a:pt x="78554" y="126134"/>
                      <a:pt x="78554" y="90096"/>
                    </a:cubicBezTo>
                    <a:cubicBezTo>
                      <a:pt x="78554" y="54058"/>
                      <a:pt x="115520" y="0"/>
                      <a:pt x="1155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15" name=""/>
              <p:cNvSpPr/>
              <p:nvPr/>
            </p:nvSpPr>
            <p:spPr>
              <a:xfrm>
                <a:off x="2297181" y="3578894"/>
                <a:ext cx="64600" cy="95411"/>
              </a:xfrm>
              <a:custGeom>
                <a:avLst/>
                <a:gdLst/>
                <a:ahLst/>
                <a:cxnLst/>
                <a:pathLst>
                  <a:path w="64600" h="95411">
                    <a:moveTo>
                      <a:pt x="0" y="0"/>
                    </a:moveTo>
                    <a:lnTo>
                      <a:pt x="64600" y="0"/>
                    </a:lnTo>
                    <a:lnTo>
                      <a:pt x="64600" y="95411"/>
                    </a:lnTo>
                    <a:lnTo>
                      <a:pt x="50683" y="95411"/>
                    </a:lnTo>
                    <a:cubicBezTo>
                      <a:pt x="50683" y="95411"/>
                      <a:pt x="53775" y="65948"/>
                      <a:pt x="40013" y="45433"/>
                    </a:cubicBezTo>
                    <a:cubicBezTo>
                      <a:pt x="25322" y="24919"/>
                      <a:pt x="1198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16" name=""/>
              <p:cNvSpPr/>
              <p:nvPr/>
            </p:nvSpPr>
            <p:spPr>
              <a:xfrm>
                <a:off x="1989381" y="3526493"/>
                <a:ext cx="372400" cy="200214"/>
              </a:xfrm>
              <a:custGeom>
                <a:avLst/>
                <a:gdLst/>
                <a:ahLst/>
                <a:cxnLst/>
                <a:pathLst>
                  <a:path w="372400" h="200214">
                    <a:moveTo>
                      <a:pt x="132848" y="0"/>
                    </a:moveTo>
                    <a:lnTo>
                      <a:pt x="0" y="100106"/>
                    </a:lnTo>
                    <a:lnTo>
                      <a:pt x="132848" y="200214"/>
                    </a:lnTo>
                    <a:lnTo>
                      <a:pt x="132848" y="145301"/>
                    </a:lnTo>
                    <a:lnTo>
                      <a:pt x="372400" y="145301"/>
                    </a:lnTo>
                    <a:lnTo>
                      <a:pt x="372400" y="54912"/>
                    </a:lnTo>
                    <a:lnTo>
                      <a:pt x="132848" y="54912"/>
                    </a:lnTo>
                    <a:lnTo>
                      <a:pt x="1328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17" name="Arrow"/>
            <p:cNvGrpSpPr/>
            <p:nvPr/>
          </p:nvGrpSpPr>
          <p:grpSpPr>
            <a:xfrm rot="2700000" flipH="true">
              <a:off x="1892760" y="4617370"/>
              <a:ext cx="322441" cy="222460"/>
              <a:chOff x="1892760" y="4617370"/>
              <a:chExt cx="322441" cy="222460"/>
            </a:xfrm>
          </p:grpSpPr>
          <p:sp>
            <p:nvSpPr>
              <p:cNvPr id="618" name=""/>
              <p:cNvSpPr/>
              <p:nvPr/>
            </p:nvSpPr>
            <p:spPr>
              <a:xfrm>
                <a:off x="1892760" y="4617370"/>
                <a:ext cx="322441" cy="222460"/>
              </a:xfrm>
              <a:custGeom>
                <a:avLst/>
                <a:gdLst/>
                <a:ahLst/>
                <a:cxnLst/>
                <a:pathLst>
                  <a:path w="322441" h="222460">
                    <a:moveTo>
                      <a:pt x="122527" y="0"/>
                    </a:moveTo>
                    <a:lnTo>
                      <a:pt x="0" y="111230"/>
                    </a:lnTo>
                    <a:lnTo>
                      <a:pt x="122527" y="222460"/>
                    </a:lnTo>
                    <a:lnTo>
                      <a:pt x="122527" y="161446"/>
                    </a:lnTo>
                    <a:lnTo>
                      <a:pt x="322441" y="161446"/>
                    </a:lnTo>
                    <a:lnTo>
                      <a:pt x="322441" y="61013"/>
                    </a:lnTo>
                    <a:lnTo>
                      <a:pt x="122527" y="61013"/>
                    </a:lnTo>
                    <a:lnTo>
                      <a:pt x="122527" y="0"/>
                    </a:lnTo>
                    <a:close/>
                  </a:path>
                </a:pathLst>
              </a:custGeom>
              <a:solidFill>
                <a:srgbClr val="FF4500"/>
              </a:solidFill>
              <a:ln w="7600" cap="flat">
                <a:solidFill>
                  <a:srgbClr val="FF4500"/>
                </a:solidFill>
                <a:bevel/>
              </a:ln>
            </p:spPr>
          </p:sp>
          <p:sp>
            <p:nvSpPr>
              <p:cNvPr id="619" name=""/>
              <p:cNvSpPr/>
              <p:nvPr/>
            </p:nvSpPr>
            <p:spPr>
              <a:xfrm>
                <a:off x="1905013" y="4638504"/>
                <a:ext cx="98022" cy="180192"/>
              </a:xfrm>
              <a:custGeom>
                <a:avLst/>
                <a:gdLst/>
                <a:ahLst/>
                <a:cxnLst/>
                <a:pathLst>
                  <a:path w="98022" h="180192">
                    <a:moveTo>
                      <a:pt x="98022" y="0"/>
                    </a:moveTo>
                    <a:lnTo>
                      <a:pt x="0" y="90096"/>
                    </a:lnTo>
                    <a:lnTo>
                      <a:pt x="98022" y="180192"/>
                    </a:lnTo>
                    <a:cubicBezTo>
                      <a:pt x="98022" y="180192"/>
                      <a:pt x="66655" y="126134"/>
                      <a:pt x="66655" y="90096"/>
                    </a:cubicBezTo>
                    <a:cubicBezTo>
                      <a:pt x="66655" y="54058"/>
                      <a:pt x="98022" y="0"/>
                      <a:pt x="9802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20" name=""/>
              <p:cNvSpPr/>
              <p:nvPr/>
            </p:nvSpPr>
            <p:spPr>
              <a:xfrm>
                <a:off x="2157162" y="4680894"/>
                <a:ext cx="54815" cy="95411"/>
              </a:xfrm>
              <a:custGeom>
                <a:avLst/>
                <a:gdLst/>
                <a:ahLst/>
                <a:cxnLst/>
                <a:pathLst>
                  <a:path w="54815" h="95411">
                    <a:moveTo>
                      <a:pt x="0" y="0"/>
                    </a:moveTo>
                    <a:lnTo>
                      <a:pt x="54815" y="0"/>
                    </a:lnTo>
                    <a:lnTo>
                      <a:pt x="54815" y="95411"/>
                    </a:lnTo>
                    <a:lnTo>
                      <a:pt x="43006" y="95411"/>
                    </a:lnTo>
                    <a:cubicBezTo>
                      <a:pt x="43006" y="95411"/>
                      <a:pt x="45630" y="65948"/>
                      <a:pt x="33952" y="45433"/>
                    </a:cubicBezTo>
                    <a:cubicBezTo>
                      <a:pt x="21486" y="24919"/>
                      <a:pt x="1017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21" name=""/>
              <p:cNvSpPr/>
              <p:nvPr/>
            </p:nvSpPr>
            <p:spPr>
              <a:xfrm>
                <a:off x="1895985" y="4628494"/>
                <a:ext cx="315992" cy="200214"/>
              </a:xfrm>
              <a:custGeom>
                <a:avLst/>
                <a:gdLst/>
                <a:ahLst/>
                <a:cxnLst/>
                <a:pathLst>
                  <a:path w="315992" h="200214">
                    <a:moveTo>
                      <a:pt x="112725" y="0"/>
                    </a:moveTo>
                    <a:lnTo>
                      <a:pt x="0" y="100106"/>
                    </a:lnTo>
                    <a:lnTo>
                      <a:pt x="112725" y="200214"/>
                    </a:lnTo>
                    <a:lnTo>
                      <a:pt x="112725" y="145301"/>
                    </a:lnTo>
                    <a:lnTo>
                      <a:pt x="315992" y="145301"/>
                    </a:lnTo>
                    <a:lnTo>
                      <a:pt x="315992" y="54912"/>
                    </a:lnTo>
                    <a:lnTo>
                      <a:pt x="112725" y="54912"/>
                    </a:lnTo>
                    <a:lnTo>
                      <a:pt x="1127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22" name="Arrow"/>
            <p:cNvGrpSpPr/>
            <p:nvPr/>
          </p:nvGrpSpPr>
          <p:grpSpPr>
            <a:xfrm flipH="true">
              <a:off x="3258719" y="5107369"/>
              <a:ext cx="368460" cy="230278"/>
              <a:chOff x="3258719" y="5107369"/>
              <a:chExt cx="368460" cy="230278"/>
            </a:xfrm>
          </p:grpSpPr>
          <p:sp>
            <p:nvSpPr>
              <p:cNvPr id="623" name=""/>
              <p:cNvSpPr/>
              <p:nvPr/>
            </p:nvSpPr>
            <p:spPr>
              <a:xfrm>
                <a:off x="3258719" y="5107369"/>
                <a:ext cx="368460" cy="230278"/>
              </a:xfrm>
              <a:custGeom>
                <a:avLst/>
                <a:gdLst/>
                <a:ahLst/>
                <a:cxnLst/>
                <a:pathLst>
                  <a:path w="368460" h="230278">
                    <a:moveTo>
                      <a:pt x="140015" y="0"/>
                    </a:moveTo>
                    <a:lnTo>
                      <a:pt x="0" y="115139"/>
                    </a:lnTo>
                    <a:lnTo>
                      <a:pt x="140015" y="230278"/>
                    </a:lnTo>
                    <a:lnTo>
                      <a:pt x="140015" y="167120"/>
                    </a:lnTo>
                    <a:lnTo>
                      <a:pt x="368460" y="167120"/>
                    </a:lnTo>
                    <a:lnTo>
                      <a:pt x="368460" y="63158"/>
                    </a:lnTo>
                    <a:lnTo>
                      <a:pt x="140015" y="63158"/>
                    </a:lnTo>
                    <a:lnTo>
                      <a:pt x="140015" y="0"/>
                    </a:ln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624" name=""/>
              <p:cNvSpPr/>
              <p:nvPr/>
            </p:nvSpPr>
            <p:spPr>
              <a:xfrm>
                <a:off x="3272720" y="5129246"/>
                <a:ext cx="112012" cy="186525"/>
              </a:xfrm>
              <a:custGeom>
                <a:avLst/>
                <a:gdLst/>
                <a:ahLst/>
                <a:cxnLst/>
                <a:pathLst>
                  <a:path w="112012" h="186525">
                    <a:moveTo>
                      <a:pt x="112012" y="0"/>
                    </a:moveTo>
                    <a:lnTo>
                      <a:pt x="0" y="93263"/>
                    </a:lnTo>
                    <a:lnTo>
                      <a:pt x="112012" y="186525"/>
                    </a:lnTo>
                    <a:cubicBezTo>
                      <a:pt x="112012" y="186525"/>
                      <a:pt x="76168" y="130568"/>
                      <a:pt x="76168" y="93263"/>
                    </a:cubicBezTo>
                    <a:cubicBezTo>
                      <a:pt x="76168" y="55958"/>
                      <a:pt x="112012" y="0"/>
                      <a:pt x="1120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25" name=""/>
              <p:cNvSpPr/>
              <p:nvPr/>
            </p:nvSpPr>
            <p:spPr>
              <a:xfrm>
                <a:off x="3560856" y="5173126"/>
                <a:ext cx="62638" cy="98764"/>
              </a:xfrm>
              <a:custGeom>
                <a:avLst/>
                <a:gdLst/>
                <a:ahLst/>
                <a:cxnLst/>
                <a:pathLst>
                  <a:path w="62638" h="98764">
                    <a:moveTo>
                      <a:pt x="0" y="0"/>
                    </a:moveTo>
                    <a:lnTo>
                      <a:pt x="62638" y="0"/>
                    </a:lnTo>
                    <a:lnTo>
                      <a:pt x="62638" y="98764"/>
                    </a:lnTo>
                    <a:lnTo>
                      <a:pt x="49143" y="98764"/>
                    </a:lnTo>
                    <a:cubicBezTo>
                      <a:pt x="49143" y="98764"/>
                      <a:pt x="52142" y="68267"/>
                      <a:pt x="38797" y="47030"/>
                    </a:cubicBezTo>
                    <a:cubicBezTo>
                      <a:pt x="24553" y="25795"/>
                      <a:pt x="1162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26" name=""/>
              <p:cNvSpPr/>
              <p:nvPr/>
            </p:nvSpPr>
            <p:spPr>
              <a:xfrm>
                <a:off x="3262403" y="5118883"/>
                <a:ext cx="361090" cy="207250"/>
              </a:xfrm>
              <a:custGeom>
                <a:avLst/>
                <a:gdLst/>
                <a:ahLst/>
                <a:cxnLst/>
                <a:pathLst>
                  <a:path w="361090" h="207250">
                    <a:moveTo>
                      <a:pt x="128814" y="0"/>
                    </a:moveTo>
                    <a:lnTo>
                      <a:pt x="0" y="103625"/>
                    </a:lnTo>
                    <a:lnTo>
                      <a:pt x="128814" y="207250"/>
                    </a:lnTo>
                    <a:lnTo>
                      <a:pt x="128814" y="150409"/>
                    </a:lnTo>
                    <a:lnTo>
                      <a:pt x="361090" y="150409"/>
                    </a:lnTo>
                    <a:lnTo>
                      <a:pt x="361090" y="56842"/>
                    </a:lnTo>
                    <a:lnTo>
                      <a:pt x="128814" y="56842"/>
                    </a:lnTo>
                    <a:lnTo>
                      <a:pt x="1288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27" name="Arrow"/>
            <p:cNvGrpSpPr/>
            <p:nvPr/>
          </p:nvGrpSpPr>
          <p:grpSpPr>
            <a:xfrm flipH="true">
              <a:off x="4660783" y="5107369"/>
              <a:ext cx="368460" cy="230278"/>
              <a:chOff x="4660783" y="5107369"/>
              <a:chExt cx="368460" cy="230278"/>
            </a:xfrm>
          </p:grpSpPr>
          <p:sp>
            <p:nvSpPr>
              <p:cNvPr id="628" name=""/>
              <p:cNvSpPr/>
              <p:nvPr/>
            </p:nvSpPr>
            <p:spPr>
              <a:xfrm>
                <a:off x="4660783" y="5107369"/>
                <a:ext cx="368460" cy="230278"/>
              </a:xfrm>
              <a:custGeom>
                <a:avLst/>
                <a:gdLst/>
                <a:ahLst/>
                <a:cxnLst/>
                <a:pathLst>
                  <a:path w="368460" h="230278">
                    <a:moveTo>
                      <a:pt x="140015" y="0"/>
                    </a:moveTo>
                    <a:lnTo>
                      <a:pt x="0" y="115139"/>
                    </a:lnTo>
                    <a:lnTo>
                      <a:pt x="140015" y="230278"/>
                    </a:lnTo>
                    <a:lnTo>
                      <a:pt x="140015" y="167120"/>
                    </a:lnTo>
                    <a:lnTo>
                      <a:pt x="368460" y="167120"/>
                    </a:lnTo>
                    <a:lnTo>
                      <a:pt x="368460" y="63158"/>
                    </a:lnTo>
                    <a:lnTo>
                      <a:pt x="140015" y="63158"/>
                    </a:lnTo>
                    <a:lnTo>
                      <a:pt x="140015" y="0"/>
                    </a:ln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629" name=""/>
              <p:cNvSpPr/>
              <p:nvPr/>
            </p:nvSpPr>
            <p:spPr>
              <a:xfrm>
                <a:off x="4674784" y="5129246"/>
                <a:ext cx="112012" cy="186525"/>
              </a:xfrm>
              <a:custGeom>
                <a:avLst/>
                <a:gdLst/>
                <a:ahLst/>
                <a:cxnLst/>
                <a:pathLst>
                  <a:path w="112012" h="186525">
                    <a:moveTo>
                      <a:pt x="112012" y="0"/>
                    </a:moveTo>
                    <a:lnTo>
                      <a:pt x="0" y="93263"/>
                    </a:lnTo>
                    <a:lnTo>
                      <a:pt x="112012" y="186525"/>
                    </a:lnTo>
                    <a:cubicBezTo>
                      <a:pt x="112012" y="186525"/>
                      <a:pt x="76168" y="130568"/>
                      <a:pt x="76168" y="93263"/>
                    </a:cubicBezTo>
                    <a:cubicBezTo>
                      <a:pt x="76168" y="55958"/>
                      <a:pt x="112012" y="0"/>
                      <a:pt x="11201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30" name=""/>
              <p:cNvSpPr/>
              <p:nvPr/>
            </p:nvSpPr>
            <p:spPr>
              <a:xfrm>
                <a:off x="4962920" y="5173126"/>
                <a:ext cx="62638" cy="98764"/>
              </a:xfrm>
              <a:custGeom>
                <a:avLst/>
                <a:gdLst/>
                <a:ahLst/>
                <a:cxnLst/>
                <a:pathLst>
                  <a:path w="62638" h="98764">
                    <a:moveTo>
                      <a:pt x="0" y="0"/>
                    </a:moveTo>
                    <a:lnTo>
                      <a:pt x="62638" y="0"/>
                    </a:lnTo>
                    <a:lnTo>
                      <a:pt x="62638" y="98764"/>
                    </a:lnTo>
                    <a:lnTo>
                      <a:pt x="49143" y="98764"/>
                    </a:lnTo>
                    <a:cubicBezTo>
                      <a:pt x="49143" y="98764"/>
                      <a:pt x="52142" y="68267"/>
                      <a:pt x="38797" y="47030"/>
                    </a:cubicBezTo>
                    <a:cubicBezTo>
                      <a:pt x="24553" y="25795"/>
                      <a:pt x="1162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31" name=""/>
              <p:cNvSpPr/>
              <p:nvPr/>
            </p:nvSpPr>
            <p:spPr>
              <a:xfrm>
                <a:off x="4664467" y="5118883"/>
                <a:ext cx="361090" cy="207250"/>
              </a:xfrm>
              <a:custGeom>
                <a:avLst/>
                <a:gdLst/>
                <a:ahLst/>
                <a:cxnLst/>
                <a:pathLst>
                  <a:path w="361090" h="207250">
                    <a:moveTo>
                      <a:pt x="128814" y="0"/>
                    </a:moveTo>
                    <a:lnTo>
                      <a:pt x="0" y="103625"/>
                    </a:lnTo>
                    <a:lnTo>
                      <a:pt x="128814" y="207250"/>
                    </a:lnTo>
                    <a:lnTo>
                      <a:pt x="128814" y="150409"/>
                    </a:lnTo>
                    <a:lnTo>
                      <a:pt x="361090" y="150409"/>
                    </a:lnTo>
                    <a:lnTo>
                      <a:pt x="361090" y="56842"/>
                    </a:lnTo>
                    <a:lnTo>
                      <a:pt x="128814" y="56842"/>
                    </a:lnTo>
                    <a:lnTo>
                      <a:pt x="1288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32" name="Arrow"/>
            <p:cNvGrpSpPr/>
            <p:nvPr/>
          </p:nvGrpSpPr>
          <p:grpSpPr>
            <a:xfrm flipH="true">
              <a:off x="6062842" y="5107369"/>
              <a:ext cx="382345" cy="230278"/>
              <a:chOff x="6062842" y="5107369"/>
              <a:chExt cx="382345" cy="230278"/>
            </a:xfrm>
          </p:grpSpPr>
          <p:sp>
            <p:nvSpPr>
              <p:cNvPr id="633" name=""/>
              <p:cNvSpPr/>
              <p:nvPr/>
            </p:nvSpPr>
            <p:spPr>
              <a:xfrm>
                <a:off x="6062842" y="5107369"/>
                <a:ext cx="382345" cy="230278"/>
              </a:xfrm>
              <a:custGeom>
                <a:avLst/>
                <a:gdLst/>
                <a:ahLst/>
                <a:cxnLst/>
                <a:pathLst>
                  <a:path w="382345" h="230278">
                    <a:moveTo>
                      <a:pt x="145291" y="0"/>
                    </a:moveTo>
                    <a:lnTo>
                      <a:pt x="0" y="115139"/>
                    </a:lnTo>
                    <a:lnTo>
                      <a:pt x="145291" y="230278"/>
                    </a:lnTo>
                    <a:lnTo>
                      <a:pt x="145291" y="167120"/>
                    </a:lnTo>
                    <a:lnTo>
                      <a:pt x="382345" y="167120"/>
                    </a:lnTo>
                    <a:lnTo>
                      <a:pt x="382345" y="63158"/>
                    </a:lnTo>
                    <a:lnTo>
                      <a:pt x="145291" y="63158"/>
                    </a:lnTo>
                    <a:lnTo>
                      <a:pt x="145291" y="0"/>
                    </a:ln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634" name=""/>
              <p:cNvSpPr/>
              <p:nvPr/>
            </p:nvSpPr>
            <p:spPr>
              <a:xfrm>
                <a:off x="6077372" y="5129246"/>
                <a:ext cx="116233" cy="186525"/>
              </a:xfrm>
              <a:custGeom>
                <a:avLst/>
                <a:gdLst/>
                <a:ahLst/>
                <a:cxnLst/>
                <a:pathLst>
                  <a:path w="116233" h="186525">
                    <a:moveTo>
                      <a:pt x="116233" y="0"/>
                    </a:moveTo>
                    <a:lnTo>
                      <a:pt x="0" y="93263"/>
                    </a:lnTo>
                    <a:lnTo>
                      <a:pt x="116233" y="186525"/>
                    </a:lnTo>
                    <a:cubicBezTo>
                      <a:pt x="116233" y="186525"/>
                      <a:pt x="79038" y="130568"/>
                      <a:pt x="79038" y="93263"/>
                    </a:cubicBezTo>
                    <a:cubicBezTo>
                      <a:pt x="79038" y="55958"/>
                      <a:pt x="116233" y="0"/>
                      <a:pt x="11623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35" name=""/>
              <p:cNvSpPr/>
              <p:nvPr/>
            </p:nvSpPr>
            <p:spPr>
              <a:xfrm>
                <a:off x="6376365" y="5173126"/>
                <a:ext cx="64999" cy="98764"/>
              </a:xfrm>
              <a:custGeom>
                <a:avLst/>
                <a:gdLst/>
                <a:ahLst/>
                <a:cxnLst/>
                <a:pathLst>
                  <a:path w="64999" h="98764">
                    <a:moveTo>
                      <a:pt x="0" y="0"/>
                    </a:moveTo>
                    <a:lnTo>
                      <a:pt x="64999" y="0"/>
                    </a:lnTo>
                    <a:lnTo>
                      <a:pt x="64999" y="98764"/>
                    </a:lnTo>
                    <a:lnTo>
                      <a:pt x="50995" y="98764"/>
                    </a:lnTo>
                    <a:cubicBezTo>
                      <a:pt x="50995" y="98764"/>
                      <a:pt x="54107" y="68267"/>
                      <a:pt x="40259" y="47030"/>
                    </a:cubicBezTo>
                    <a:cubicBezTo>
                      <a:pt x="25478" y="25795"/>
                      <a:pt x="1206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36" name=""/>
              <p:cNvSpPr/>
              <p:nvPr/>
            </p:nvSpPr>
            <p:spPr>
              <a:xfrm>
                <a:off x="6066665" y="5118883"/>
                <a:ext cx="374697" cy="207250"/>
              </a:xfrm>
              <a:custGeom>
                <a:avLst/>
                <a:gdLst/>
                <a:ahLst/>
                <a:cxnLst/>
                <a:pathLst>
                  <a:path w="374697" h="207250">
                    <a:moveTo>
                      <a:pt x="133667" y="0"/>
                    </a:moveTo>
                    <a:lnTo>
                      <a:pt x="0" y="103625"/>
                    </a:lnTo>
                    <a:lnTo>
                      <a:pt x="133667" y="207250"/>
                    </a:lnTo>
                    <a:lnTo>
                      <a:pt x="133667" y="150409"/>
                    </a:lnTo>
                    <a:lnTo>
                      <a:pt x="374697" y="150409"/>
                    </a:lnTo>
                    <a:lnTo>
                      <a:pt x="374697" y="56842"/>
                    </a:lnTo>
                    <a:lnTo>
                      <a:pt x="133667" y="56842"/>
                    </a:lnTo>
                    <a:lnTo>
                      <a:pt x="133667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37" name="Arrow"/>
            <p:cNvGrpSpPr/>
            <p:nvPr/>
          </p:nvGrpSpPr>
          <p:grpSpPr>
            <a:xfrm flipH="true">
              <a:off x="7478783" y="5107369"/>
              <a:ext cx="382345" cy="230278"/>
              <a:chOff x="7478783" y="5107369"/>
              <a:chExt cx="382345" cy="230278"/>
            </a:xfrm>
          </p:grpSpPr>
          <p:sp>
            <p:nvSpPr>
              <p:cNvPr id="638" name=""/>
              <p:cNvSpPr/>
              <p:nvPr/>
            </p:nvSpPr>
            <p:spPr>
              <a:xfrm>
                <a:off x="7478783" y="5107369"/>
                <a:ext cx="382345" cy="230278"/>
              </a:xfrm>
              <a:custGeom>
                <a:avLst/>
                <a:gdLst/>
                <a:ahLst/>
                <a:cxnLst/>
                <a:pathLst>
                  <a:path w="382345" h="230278">
                    <a:moveTo>
                      <a:pt x="145291" y="0"/>
                    </a:moveTo>
                    <a:lnTo>
                      <a:pt x="0" y="115139"/>
                    </a:lnTo>
                    <a:lnTo>
                      <a:pt x="145291" y="230278"/>
                    </a:lnTo>
                    <a:lnTo>
                      <a:pt x="145291" y="167120"/>
                    </a:lnTo>
                    <a:lnTo>
                      <a:pt x="382345" y="167120"/>
                    </a:lnTo>
                    <a:lnTo>
                      <a:pt x="382345" y="63158"/>
                    </a:lnTo>
                    <a:lnTo>
                      <a:pt x="145291" y="63158"/>
                    </a:lnTo>
                    <a:lnTo>
                      <a:pt x="145291" y="0"/>
                    </a:ln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639" name=""/>
              <p:cNvSpPr/>
              <p:nvPr/>
            </p:nvSpPr>
            <p:spPr>
              <a:xfrm>
                <a:off x="7493312" y="5129246"/>
                <a:ext cx="116233" cy="186525"/>
              </a:xfrm>
              <a:custGeom>
                <a:avLst/>
                <a:gdLst/>
                <a:ahLst/>
                <a:cxnLst/>
                <a:pathLst>
                  <a:path w="116233" h="186525">
                    <a:moveTo>
                      <a:pt x="116233" y="0"/>
                    </a:moveTo>
                    <a:lnTo>
                      <a:pt x="0" y="93263"/>
                    </a:lnTo>
                    <a:lnTo>
                      <a:pt x="116233" y="186525"/>
                    </a:lnTo>
                    <a:cubicBezTo>
                      <a:pt x="116233" y="186525"/>
                      <a:pt x="79038" y="130568"/>
                      <a:pt x="79038" y="93263"/>
                    </a:cubicBezTo>
                    <a:cubicBezTo>
                      <a:pt x="79038" y="55958"/>
                      <a:pt x="116233" y="0"/>
                      <a:pt x="11623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40" name=""/>
              <p:cNvSpPr/>
              <p:nvPr/>
            </p:nvSpPr>
            <p:spPr>
              <a:xfrm>
                <a:off x="7792305" y="5173126"/>
                <a:ext cx="64999" cy="98764"/>
              </a:xfrm>
              <a:custGeom>
                <a:avLst/>
                <a:gdLst/>
                <a:ahLst/>
                <a:cxnLst/>
                <a:pathLst>
                  <a:path w="64999" h="98764">
                    <a:moveTo>
                      <a:pt x="0" y="0"/>
                    </a:moveTo>
                    <a:lnTo>
                      <a:pt x="64999" y="0"/>
                    </a:lnTo>
                    <a:lnTo>
                      <a:pt x="64999" y="98764"/>
                    </a:lnTo>
                    <a:lnTo>
                      <a:pt x="50995" y="98764"/>
                    </a:lnTo>
                    <a:cubicBezTo>
                      <a:pt x="50995" y="98764"/>
                      <a:pt x="54107" y="68267"/>
                      <a:pt x="40259" y="47030"/>
                    </a:cubicBezTo>
                    <a:cubicBezTo>
                      <a:pt x="25478" y="25795"/>
                      <a:pt x="1206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41" name=""/>
              <p:cNvSpPr/>
              <p:nvPr/>
            </p:nvSpPr>
            <p:spPr>
              <a:xfrm>
                <a:off x="7482606" y="5118883"/>
                <a:ext cx="374697" cy="207250"/>
              </a:xfrm>
              <a:custGeom>
                <a:avLst/>
                <a:gdLst/>
                <a:ahLst/>
                <a:cxnLst/>
                <a:pathLst>
                  <a:path w="374697" h="207250">
                    <a:moveTo>
                      <a:pt x="133667" y="0"/>
                    </a:moveTo>
                    <a:lnTo>
                      <a:pt x="0" y="103625"/>
                    </a:lnTo>
                    <a:lnTo>
                      <a:pt x="133667" y="207250"/>
                    </a:lnTo>
                    <a:lnTo>
                      <a:pt x="133667" y="150409"/>
                    </a:lnTo>
                    <a:lnTo>
                      <a:pt x="374697" y="150409"/>
                    </a:lnTo>
                    <a:lnTo>
                      <a:pt x="374697" y="56842"/>
                    </a:lnTo>
                    <a:lnTo>
                      <a:pt x="133667" y="56842"/>
                    </a:lnTo>
                    <a:lnTo>
                      <a:pt x="133667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42" name="Arrow"/>
            <p:cNvGrpSpPr/>
            <p:nvPr/>
          </p:nvGrpSpPr>
          <p:grpSpPr>
            <a:xfrm rot="5400000" flipH="true">
              <a:off x="8236248" y="5477064"/>
              <a:ext cx="283387" cy="230278"/>
              <a:chOff x="8236248" y="5477064"/>
              <a:chExt cx="283387" cy="230278"/>
            </a:xfrm>
          </p:grpSpPr>
          <p:sp>
            <p:nvSpPr>
              <p:cNvPr id="643" name=""/>
              <p:cNvSpPr/>
              <p:nvPr/>
            </p:nvSpPr>
            <p:spPr>
              <a:xfrm>
                <a:off x="8236248" y="5477064"/>
                <a:ext cx="283387" cy="230278"/>
              </a:xfrm>
              <a:custGeom>
                <a:avLst/>
                <a:gdLst/>
                <a:ahLst/>
                <a:cxnLst/>
                <a:pathLst>
                  <a:path w="283387" h="230278">
                    <a:moveTo>
                      <a:pt x="107687" y="0"/>
                    </a:moveTo>
                    <a:lnTo>
                      <a:pt x="0" y="115139"/>
                    </a:lnTo>
                    <a:lnTo>
                      <a:pt x="107687" y="230278"/>
                    </a:lnTo>
                    <a:lnTo>
                      <a:pt x="107687" y="167120"/>
                    </a:lnTo>
                    <a:lnTo>
                      <a:pt x="283387" y="167120"/>
                    </a:lnTo>
                    <a:lnTo>
                      <a:pt x="283387" y="63158"/>
                    </a:lnTo>
                    <a:lnTo>
                      <a:pt x="107687" y="63158"/>
                    </a:lnTo>
                    <a:lnTo>
                      <a:pt x="107687" y="0"/>
                    </a:lnTo>
                    <a:close/>
                  </a:path>
                </a:pathLst>
              </a:custGeom>
              <a:solidFill>
                <a:srgbClr val="FF1418"/>
              </a:solidFill>
              <a:ln w="7600" cap="flat">
                <a:solidFill>
                  <a:srgbClr val="FF1418"/>
                </a:solidFill>
                <a:bevel/>
              </a:ln>
            </p:spPr>
          </p:sp>
          <p:sp>
            <p:nvSpPr>
              <p:cNvPr id="644" name=""/>
              <p:cNvSpPr/>
              <p:nvPr/>
            </p:nvSpPr>
            <p:spPr>
              <a:xfrm>
                <a:off x="8247017" y="5498940"/>
                <a:ext cx="86149" cy="186525"/>
              </a:xfrm>
              <a:custGeom>
                <a:avLst/>
                <a:gdLst/>
                <a:ahLst/>
                <a:cxnLst/>
                <a:pathLst>
                  <a:path w="86149" h="186525">
                    <a:moveTo>
                      <a:pt x="86149" y="0"/>
                    </a:moveTo>
                    <a:lnTo>
                      <a:pt x="0" y="93263"/>
                    </a:lnTo>
                    <a:lnTo>
                      <a:pt x="86149" y="186525"/>
                    </a:lnTo>
                    <a:cubicBezTo>
                      <a:pt x="86149" y="186525"/>
                      <a:pt x="58582" y="130568"/>
                      <a:pt x="58582" y="93263"/>
                    </a:cubicBezTo>
                    <a:cubicBezTo>
                      <a:pt x="58582" y="55958"/>
                      <a:pt x="86149" y="0"/>
                      <a:pt x="8614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13500000" scaled="0"/>
              </a:gradFill>
              <a:ln w="7600" cap="flat">
                <a:noFill/>
                <a:bevel/>
              </a:ln>
            </p:spPr>
          </p:sp>
          <p:sp>
            <p:nvSpPr>
              <p:cNvPr id="645" name=""/>
              <p:cNvSpPr/>
              <p:nvPr/>
            </p:nvSpPr>
            <p:spPr>
              <a:xfrm>
                <a:off x="8468624" y="5542821"/>
                <a:ext cx="48176" cy="98764"/>
              </a:xfrm>
              <a:custGeom>
                <a:avLst/>
                <a:gdLst/>
                <a:ahLst/>
                <a:cxnLst/>
                <a:pathLst>
                  <a:path w="48176" h="98764">
                    <a:moveTo>
                      <a:pt x="0" y="0"/>
                    </a:moveTo>
                    <a:lnTo>
                      <a:pt x="48176" y="0"/>
                    </a:lnTo>
                    <a:lnTo>
                      <a:pt x="48176" y="98764"/>
                    </a:lnTo>
                    <a:lnTo>
                      <a:pt x="37797" y="98764"/>
                    </a:lnTo>
                    <a:cubicBezTo>
                      <a:pt x="37797" y="98764"/>
                      <a:pt x="40103" y="68267"/>
                      <a:pt x="29839" y="47030"/>
                    </a:cubicBezTo>
                    <a:cubicBezTo>
                      <a:pt x="18884" y="25795"/>
                      <a:pt x="894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/>
                  </a:gs>
                </a:gsLst>
                <a:lin ang="2700000" scaled="0"/>
              </a:gradFill>
              <a:ln w="7600" cap="flat">
                <a:noFill/>
                <a:bevel/>
              </a:ln>
            </p:spPr>
          </p:sp>
          <p:sp>
            <p:nvSpPr>
              <p:cNvPr id="646" name=""/>
              <p:cNvSpPr/>
              <p:nvPr/>
            </p:nvSpPr>
            <p:spPr>
              <a:xfrm>
                <a:off x="8239081" y="5488578"/>
                <a:ext cx="277718" cy="207250"/>
              </a:xfrm>
              <a:custGeom>
                <a:avLst/>
                <a:gdLst/>
                <a:ahLst/>
                <a:cxnLst/>
                <a:pathLst>
                  <a:path w="277718" h="207250">
                    <a:moveTo>
                      <a:pt x="99072" y="0"/>
                    </a:moveTo>
                    <a:lnTo>
                      <a:pt x="0" y="103625"/>
                    </a:lnTo>
                    <a:lnTo>
                      <a:pt x="99072" y="207250"/>
                    </a:lnTo>
                    <a:lnTo>
                      <a:pt x="99072" y="150409"/>
                    </a:lnTo>
                    <a:lnTo>
                      <a:pt x="277718" y="150409"/>
                    </a:lnTo>
                    <a:lnTo>
                      <a:pt x="277718" y="56842"/>
                    </a:lnTo>
                    <a:lnTo>
                      <a:pt x="99072" y="56842"/>
                    </a:lnTo>
                    <a:lnTo>
                      <a:pt x="99072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9000"/>
                    </a:srgbClr>
                  </a:gs>
                  <a:gs pos="100000">
                    <a:srgbClr val="FFFFFF">
                      <a:alpha val="60000"/>
                    </a:srgbClr>
                  </a:gs>
                </a:gsLst>
                <a:lin ang="16200000" scaled="0"/>
              </a:gradFill>
              <a:ln w="7600" cap="flat">
                <a:noFill/>
                <a:bevel/>
              </a:ln>
            </p:spPr>
          </p:sp>
        </p:grpSp>
        <p:grpSp>
          <p:nvGrpSpPr>
            <p:cNvPr id="652" name="Text Box"/>
            <p:cNvGrpSpPr/>
            <p:nvPr/>
          </p:nvGrpSpPr>
          <p:grpSpPr>
            <a:xfrm>
              <a:off x="6525357" y="1863400"/>
              <a:ext cx="1906848" cy="2614400"/>
              <a:chOff x="6525357" y="1863400"/>
              <a:chExt cx="1906848" cy="2614400"/>
            </a:xfrm>
          </p:grpSpPr>
          <p:sp>
            <p:nvSpPr>
              <p:cNvPr id="653" name="Multi-Style Rectangle"/>
              <p:cNvSpPr/>
              <p:nvPr/>
            </p:nvSpPr>
            <p:spPr>
              <a:xfrm>
                <a:off x="6525357" y="1863400"/>
                <a:ext cx="1906848" cy="304000"/>
              </a:xfrm>
              <a:custGeom>
                <a:avLst/>
                <a:gdLst>
                  <a:gd name="rtl" fmla="*/ 22800 w 1906848"/>
                  <a:gd name="rtr" fmla="*/ 1884048 w 1906848"/>
                </a:gdLst>
                <a:ahLst/>
                <a:cxnLst/>
                <a:rect l="rtl" t="t" r="rtr" b="b"/>
                <a:pathLst>
                  <a:path w="1906848" h="304000">
                    <a:moveTo>
                      <a:pt x="0" y="95343"/>
                    </a:moveTo>
                    <a:cubicBezTo>
                      <a:pt x="0" y="42685"/>
                      <a:pt x="42685" y="0"/>
                      <a:pt x="95343" y="0"/>
                    </a:cubicBezTo>
                    <a:lnTo>
                      <a:pt x="1811506" y="0"/>
                    </a:lnTo>
                    <a:cubicBezTo>
                      <a:pt x="1864166" y="0"/>
                      <a:pt x="1906848" y="42685"/>
                      <a:pt x="1906848" y="95343"/>
                    </a:cubicBezTo>
                    <a:lnTo>
                      <a:pt x="1906848" y="304000"/>
                    </a:lnTo>
                    <a:lnTo>
                      <a:pt x="0" y="304000"/>
                    </a:lnTo>
                    <a:lnTo>
                      <a:pt x="0" y="95343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Context</a:t>
                </a:r>
              </a:p>
            </p:txBody>
          </p:sp>
          <p:sp>
            <p:nvSpPr>
              <p:cNvPr id="654" name=""/>
              <p:cNvSpPr/>
              <p:nvPr/>
            </p:nvSpPr>
            <p:spPr>
              <a:xfrm>
                <a:off x="6525357" y="2167400"/>
                <a:ext cx="1906848" cy="2310400"/>
              </a:xfrm>
              <a:custGeom>
                <a:avLst/>
                <a:gdLst/>
                <a:ahLst/>
                <a:cxnLst/>
                <a:pathLst>
                  <a:path w="1906848" h="2310400">
                    <a:moveTo>
                      <a:pt x="0" y="0"/>
                    </a:moveTo>
                    <a:lnTo>
                      <a:pt x="1906848" y="0"/>
                    </a:lnTo>
                    <a:lnTo>
                      <a:pt x="1906848" y="2194880"/>
                    </a:lnTo>
                    <a:cubicBezTo>
                      <a:pt x="1906848" y="2258682"/>
                      <a:pt x="1855130" y="2310400"/>
                      <a:pt x="1791328" y="2310400"/>
                    </a:cubicBezTo>
                    <a:lnTo>
                      <a:pt x="115520" y="2310400"/>
                    </a:lnTo>
                    <a:cubicBezTo>
                      <a:pt x="51718" y="2310400"/>
                      <a:pt x="0" y="2258682"/>
                      <a:pt x="0" y="219488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</p:grpSp>
        <p:grpSp>
          <p:nvGrpSpPr>
            <p:cNvPr id="658" name="Text Box"/>
            <p:cNvGrpSpPr/>
            <p:nvPr/>
          </p:nvGrpSpPr>
          <p:grpSpPr>
            <a:xfrm>
              <a:off x="2836781" y="1863400"/>
              <a:ext cx="2979200" cy="2634586"/>
              <a:chOff x="2836781" y="1863400"/>
              <a:chExt cx="2979200" cy="2634586"/>
            </a:xfrm>
          </p:grpSpPr>
          <p:sp>
            <p:nvSpPr>
              <p:cNvPr id="659" name="Multi-Style Rectangle"/>
              <p:cNvSpPr/>
              <p:nvPr/>
            </p:nvSpPr>
            <p:spPr>
              <a:xfrm>
                <a:off x="2836781" y="1863400"/>
                <a:ext cx="2979200" cy="304000"/>
              </a:xfrm>
              <a:custGeom>
                <a:avLst/>
                <a:gdLst>
                  <a:gd name="rtl" fmla="*/ 22800 w 2979200"/>
                  <a:gd name="rtr" fmla="*/ 2956400 w 2979200"/>
                </a:gdLst>
                <a:ahLst/>
                <a:cxnLst/>
                <a:rect l="rtl" t="t" r="rtr" b="b"/>
                <a:pathLst>
                  <a:path w="2979200" h="304000">
                    <a:moveTo>
                      <a:pt x="0" y="148960"/>
                    </a:moveTo>
                    <a:cubicBezTo>
                      <a:pt x="0" y="66689"/>
                      <a:pt x="66689" y="0"/>
                      <a:pt x="148960" y="0"/>
                    </a:cubicBezTo>
                    <a:lnTo>
                      <a:pt x="2830240" y="0"/>
                    </a:lnTo>
                    <a:cubicBezTo>
                      <a:pt x="2912510" y="0"/>
                      <a:pt x="2979200" y="66689"/>
                      <a:pt x="2979200" y="148960"/>
                    </a:cubicBezTo>
                    <a:lnTo>
                      <a:pt x="2979200" y="304000"/>
                    </a:lnTo>
                    <a:lnTo>
                      <a:pt x="0" y="304000"/>
                    </a:lnTo>
                    <a:lnTo>
                      <a:pt x="0" y="148960"/>
                    </a:lnTo>
                    <a:close/>
                  </a:path>
                </a:pathLst>
              </a:custGeom>
              <a:gradFill>
                <a:gsLst>
                  <a:gs pos="0">
                    <a:srgbClr val="33CCFF"/>
                  </a:gs>
                  <a:gs pos="100000">
                    <a:srgbClr val="0099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  <p:txBody>
              <a:bodyPr wrap="square" lIns="36000" tIns="18000" rIns="36000" bIns="18000" rtlCol="0" anchor="ctr"/>
              <a:lstStyle/>
              <a:p>
                <a:pPr algn="ctr"/>
                <a:r>
                  <a:rPr sz="760">
                    <a:solidFill>
                      <a:srgbClr val="FFFFFF"/>
                    </a:solidFill>
                    <a:latin typeface="Arial"/>
                  </a:rPr>
                  <a:t>Course steps</a:t>
                </a:r>
              </a:p>
            </p:txBody>
          </p:sp>
          <p:sp>
            <p:nvSpPr>
              <p:cNvPr id="660" name=""/>
              <p:cNvSpPr/>
              <p:nvPr/>
            </p:nvSpPr>
            <p:spPr>
              <a:xfrm>
                <a:off x="2836781" y="2167400"/>
                <a:ext cx="2979200" cy="2330586"/>
              </a:xfrm>
              <a:custGeom>
                <a:avLst/>
                <a:gdLst/>
                <a:ahLst/>
                <a:cxnLst/>
                <a:pathLst>
                  <a:path w="2979200" h="2330586">
                    <a:moveTo>
                      <a:pt x="0" y="0"/>
                    </a:moveTo>
                    <a:lnTo>
                      <a:pt x="2979200" y="0"/>
                    </a:lnTo>
                    <a:lnTo>
                      <a:pt x="2979200" y="2181626"/>
                    </a:lnTo>
                    <a:cubicBezTo>
                      <a:pt x="2979200" y="2263896"/>
                      <a:pt x="2912510" y="2330586"/>
                      <a:pt x="2830240" y="2330586"/>
                    </a:cubicBezTo>
                    <a:lnTo>
                      <a:pt x="148960" y="2330586"/>
                    </a:lnTo>
                    <a:cubicBezTo>
                      <a:pt x="66689" y="2330586"/>
                      <a:pt x="0" y="2263896"/>
                      <a:pt x="0" y="2181626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100000">
                    <a:srgbClr val="CCCCCC"/>
                  </a:gs>
                </a:gsLst>
                <a:lin ang="5400000" scaled="0"/>
              </a:gradFill>
              <a:ln w="7600" cap="flat">
                <a:solidFill>
                  <a:srgbClr val="0099CC"/>
                </a:solidFill>
                <a:bevel/>
              </a:ln>
              <a:effectLst>
                <a:outerShdw blurRad="30000" dist="21496" dir="2700000" algn="tl">
                  <a:srgbClr val="000000">
                    <a:alpha val="40000"/>
                  </a:srgbClr>
                </a:outerShdw>
              </a:effectLst>
            </p:spPr>
          </p:sp>
        </p:grpSp>
        <p:sp>
          <p:nvSpPr>
            <p:cNvPr id="750" name="Arc Rectangle"/>
            <p:cNvSpPr/>
            <p:nvPr/>
          </p:nvSpPr>
          <p:spPr>
            <a:xfrm>
              <a:off x="6636781" y="2319138"/>
              <a:ext cx="1459200" cy="364534"/>
            </a:xfrm>
            <a:custGeom>
              <a:avLst/>
              <a:gdLst>
                <a:gd name="connsiteX0" fmla="*/ 729600 w 1459200"/>
                <a:gd name="connsiteY0" fmla="*/ 182267 h 364534"/>
                <a:gd name="connsiteX1" fmla="*/ 0 w 1459200"/>
                <a:gd name="connsiteY1" fmla="*/ 182267 h 364534"/>
                <a:gd name="connsiteX2" fmla="*/ 729600 w 1459200"/>
                <a:gd name="connsiteY2" fmla="*/ 0 h 364534"/>
                <a:gd name="connsiteX3" fmla="*/ 1459200 w 1459200"/>
                <a:gd name="connsiteY3" fmla="*/ 182267 h 364534"/>
                <a:gd name="connsiteX4" fmla="*/ 729600 w 1459200"/>
                <a:gd name="connsiteY4" fmla="*/ 364534 h 364534"/>
                <a:gd name="rtl" fmla="*/ 30400 w 1459200"/>
                <a:gd name="rtt" fmla="*/ 30400 h 364534"/>
                <a:gd name="rtr" fmla="*/ 1428800 w 1459200"/>
                <a:gd name="rtb" fmla="*/ 334134 h 3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459200" h="364534">
                  <a:moveTo>
                    <a:pt x="182267" y="364534"/>
                  </a:moveTo>
                  <a:lnTo>
                    <a:pt x="1276929" y="364534"/>
                  </a:lnTo>
                  <a:cubicBezTo>
                    <a:pt x="1377599" y="364534"/>
                    <a:pt x="1459200" y="282934"/>
                    <a:pt x="1459200" y="182267"/>
                  </a:cubicBezTo>
                  <a:cubicBezTo>
                    <a:pt x="1459200" y="81601"/>
                    <a:pt x="1377599" y="0"/>
                    <a:pt x="1276929" y="0"/>
                  </a:cubicBezTo>
                  <a:lnTo>
                    <a:pt x="182267" y="0"/>
                  </a:lnTo>
                  <a:cubicBezTo>
                    <a:pt x="81601" y="0"/>
                    <a:pt x="0" y="81601"/>
                    <a:pt x="0" y="182267"/>
                  </a:cubicBezTo>
                  <a:cubicBezTo>
                    <a:pt x="0" y="282934"/>
                    <a:pt x="81601" y="364534"/>
                    <a:pt x="182267" y="364534"/>
                  </a:cubicBezTo>
                  <a:close/>
                </a:path>
              </a:pathLst>
            </a:custGeom>
            <a:gradFill>
              <a:gsLst>
                <a:gs pos="0">
                  <a:srgbClr val="89E0E0"/>
                </a:gs>
                <a:gs pos="100000">
                  <a:srgbClr val="45CFCF"/>
                </a:gs>
              </a:gsLst>
              <a:lin ang="5400000" scaled="0"/>
            </a:gradFill>
            <a:ln w="7600" cap="flat">
              <a:solidFill>
                <a:srgbClr val="45CFC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Process</a:t>
              </a:r>
            </a:p>
          </p:txBody>
        </p:sp>
        <p:sp>
          <p:nvSpPr>
            <p:cNvPr id="751" name="Arc Rectangle"/>
            <p:cNvSpPr/>
            <p:nvPr/>
          </p:nvSpPr>
          <p:spPr>
            <a:xfrm>
              <a:off x="6636781" y="2837906"/>
              <a:ext cx="1459200" cy="364534"/>
            </a:xfrm>
            <a:custGeom>
              <a:avLst/>
              <a:gdLst>
                <a:gd name="connsiteX0" fmla="*/ 729600 w 1459200"/>
                <a:gd name="connsiteY0" fmla="*/ 182267 h 364534"/>
                <a:gd name="connsiteX1" fmla="*/ 0 w 1459200"/>
                <a:gd name="connsiteY1" fmla="*/ 182267 h 364534"/>
                <a:gd name="connsiteX2" fmla="*/ 729600 w 1459200"/>
                <a:gd name="connsiteY2" fmla="*/ 0 h 364534"/>
                <a:gd name="connsiteX3" fmla="*/ 1459200 w 1459200"/>
                <a:gd name="connsiteY3" fmla="*/ 182267 h 364534"/>
                <a:gd name="connsiteX4" fmla="*/ 729600 w 1459200"/>
                <a:gd name="connsiteY4" fmla="*/ 364534 h 364534"/>
                <a:gd name="rtl" fmla="*/ 30400 w 1459200"/>
                <a:gd name="rtt" fmla="*/ 30400 h 364534"/>
                <a:gd name="rtr" fmla="*/ 1428800 w 1459200"/>
                <a:gd name="rtb" fmla="*/ 334134 h 3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459200" h="364534">
                  <a:moveTo>
                    <a:pt x="182267" y="364534"/>
                  </a:moveTo>
                  <a:lnTo>
                    <a:pt x="1276929" y="364534"/>
                  </a:lnTo>
                  <a:cubicBezTo>
                    <a:pt x="1377599" y="364534"/>
                    <a:pt x="1459200" y="282934"/>
                    <a:pt x="1459200" y="182267"/>
                  </a:cubicBezTo>
                  <a:cubicBezTo>
                    <a:pt x="1459200" y="81601"/>
                    <a:pt x="1377599" y="0"/>
                    <a:pt x="1276929" y="0"/>
                  </a:cubicBezTo>
                  <a:lnTo>
                    <a:pt x="182267" y="0"/>
                  </a:lnTo>
                  <a:cubicBezTo>
                    <a:pt x="81601" y="0"/>
                    <a:pt x="0" y="81601"/>
                    <a:pt x="0" y="182267"/>
                  </a:cubicBezTo>
                  <a:cubicBezTo>
                    <a:pt x="0" y="282934"/>
                    <a:pt x="81601" y="364534"/>
                    <a:pt x="182267" y="364534"/>
                  </a:cubicBezTo>
                  <a:close/>
                </a:path>
              </a:pathLst>
            </a:custGeom>
            <a:gradFill>
              <a:gsLst>
                <a:gs pos="0">
                  <a:srgbClr val="89E0E0"/>
                </a:gs>
                <a:gs pos="100000">
                  <a:srgbClr val="45CFCF"/>
                </a:gs>
              </a:gsLst>
              <a:lin ang="5400000" scaled="0"/>
            </a:gradFill>
            <a:ln w="7600" cap="flat">
              <a:solidFill>
                <a:srgbClr val="45CFC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Process</a:t>
              </a:r>
            </a:p>
          </p:txBody>
        </p:sp>
        <p:sp>
          <p:nvSpPr>
            <p:cNvPr id="752" name="Arc Rectangle"/>
            <p:cNvSpPr/>
            <p:nvPr/>
          </p:nvSpPr>
          <p:spPr>
            <a:xfrm>
              <a:off x="6636781" y="3356674"/>
              <a:ext cx="1459200" cy="364534"/>
            </a:xfrm>
            <a:custGeom>
              <a:avLst/>
              <a:gdLst>
                <a:gd name="connsiteX0" fmla="*/ 729600 w 1459200"/>
                <a:gd name="connsiteY0" fmla="*/ 182267 h 364534"/>
                <a:gd name="connsiteX1" fmla="*/ 0 w 1459200"/>
                <a:gd name="connsiteY1" fmla="*/ 182267 h 364534"/>
                <a:gd name="connsiteX2" fmla="*/ 729600 w 1459200"/>
                <a:gd name="connsiteY2" fmla="*/ 0 h 364534"/>
                <a:gd name="connsiteX3" fmla="*/ 1459200 w 1459200"/>
                <a:gd name="connsiteY3" fmla="*/ 182267 h 364534"/>
                <a:gd name="connsiteX4" fmla="*/ 729600 w 1459200"/>
                <a:gd name="connsiteY4" fmla="*/ 364534 h 364534"/>
                <a:gd name="rtl" fmla="*/ 30400 w 1459200"/>
                <a:gd name="rtt" fmla="*/ 30400 h 364534"/>
                <a:gd name="rtr" fmla="*/ 1428800 w 1459200"/>
                <a:gd name="rtb" fmla="*/ 334134 h 3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459200" h="364534">
                  <a:moveTo>
                    <a:pt x="182267" y="364534"/>
                  </a:moveTo>
                  <a:lnTo>
                    <a:pt x="1276929" y="364534"/>
                  </a:lnTo>
                  <a:cubicBezTo>
                    <a:pt x="1377599" y="364534"/>
                    <a:pt x="1459200" y="282934"/>
                    <a:pt x="1459200" y="182267"/>
                  </a:cubicBezTo>
                  <a:cubicBezTo>
                    <a:pt x="1459200" y="81601"/>
                    <a:pt x="1377599" y="0"/>
                    <a:pt x="1276929" y="0"/>
                  </a:cubicBezTo>
                  <a:lnTo>
                    <a:pt x="182267" y="0"/>
                  </a:lnTo>
                  <a:cubicBezTo>
                    <a:pt x="81601" y="0"/>
                    <a:pt x="0" y="81601"/>
                    <a:pt x="0" y="182267"/>
                  </a:cubicBezTo>
                  <a:cubicBezTo>
                    <a:pt x="0" y="282934"/>
                    <a:pt x="81601" y="364534"/>
                    <a:pt x="182267" y="364534"/>
                  </a:cubicBezTo>
                  <a:close/>
                </a:path>
              </a:pathLst>
            </a:custGeom>
            <a:gradFill>
              <a:gsLst>
                <a:gs pos="0">
                  <a:srgbClr val="89E0E0"/>
                </a:gs>
                <a:gs pos="100000">
                  <a:srgbClr val="45CFCF"/>
                </a:gs>
              </a:gsLst>
              <a:lin ang="5400000" scaled="0"/>
            </a:gradFill>
            <a:ln w="7600" cap="flat">
              <a:solidFill>
                <a:srgbClr val="45CFC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Process</a:t>
              </a:r>
            </a:p>
          </p:txBody>
        </p:sp>
        <p:sp>
          <p:nvSpPr>
            <p:cNvPr id="753" name="Arc Rectangle"/>
            <p:cNvSpPr/>
            <p:nvPr/>
          </p:nvSpPr>
          <p:spPr>
            <a:xfrm>
              <a:off x="6636781" y="3875443"/>
              <a:ext cx="1459200" cy="364534"/>
            </a:xfrm>
            <a:custGeom>
              <a:avLst/>
              <a:gdLst>
                <a:gd name="connsiteX0" fmla="*/ 729600 w 1459200"/>
                <a:gd name="connsiteY0" fmla="*/ 182267 h 364534"/>
                <a:gd name="connsiteX1" fmla="*/ 0 w 1459200"/>
                <a:gd name="connsiteY1" fmla="*/ 182267 h 364534"/>
                <a:gd name="connsiteX2" fmla="*/ 729600 w 1459200"/>
                <a:gd name="connsiteY2" fmla="*/ 0 h 364534"/>
                <a:gd name="connsiteX3" fmla="*/ 1459200 w 1459200"/>
                <a:gd name="connsiteY3" fmla="*/ 182267 h 364534"/>
                <a:gd name="connsiteX4" fmla="*/ 729600 w 1459200"/>
                <a:gd name="connsiteY4" fmla="*/ 364534 h 364534"/>
                <a:gd name="rtl" fmla="*/ 30400 w 1459200"/>
                <a:gd name="rtt" fmla="*/ 30400 h 364534"/>
                <a:gd name="rtr" fmla="*/ 1428800 w 1459200"/>
                <a:gd name="rtb" fmla="*/ 334134 h 3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459200" h="364534">
                  <a:moveTo>
                    <a:pt x="182267" y="364534"/>
                  </a:moveTo>
                  <a:lnTo>
                    <a:pt x="1276929" y="364534"/>
                  </a:lnTo>
                  <a:cubicBezTo>
                    <a:pt x="1377599" y="364534"/>
                    <a:pt x="1459200" y="282934"/>
                    <a:pt x="1459200" y="182267"/>
                  </a:cubicBezTo>
                  <a:cubicBezTo>
                    <a:pt x="1459200" y="81601"/>
                    <a:pt x="1377599" y="0"/>
                    <a:pt x="1276929" y="0"/>
                  </a:cubicBezTo>
                  <a:lnTo>
                    <a:pt x="182267" y="0"/>
                  </a:lnTo>
                  <a:cubicBezTo>
                    <a:pt x="81601" y="0"/>
                    <a:pt x="0" y="81601"/>
                    <a:pt x="0" y="182267"/>
                  </a:cubicBezTo>
                  <a:cubicBezTo>
                    <a:pt x="0" y="282934"/>
                    <a:pt x="81601" y="364534"/>
                    <a:pt x="182267" y="364534"/>
                  </a:cubicBezTo>
                  <a:close/>
                </a:path>
              </a:pathLst>
            </a:custGeom>
            <a:gradFill>
              <a:gsLst>
                <a:gs pos="0">
                  <a:srgbClr val="89E0E0"/>
                </a:gs>
                <a:gs pos="100000">
                  <a:srgbClr val="45CFCF"/>
                </a:gs>
              </a:gsLst>
              <a:lin ang="5400000" scaled="0"/>
            </a:gradFill>
            <a:ln w="7600" cap="flat">
              <a:solidFill>
                <a:srgbClr val="45CFCF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Process</a:t>
              </a:r>
            </a:p>
          </p:txBody>
        </p:sp>
        <p:sp>
          <p:nvSpPr>
            <p:cNvPr id="754" name="ConnectLine"/>
            <p:cNvSpPr/>
            <p:nvPr/>
          </p:nvSpPr>
          <p:spPr>
            <a:xfrm>
              <a:off x="8095981" y="2501397"/>
              <a:ext cx="0" cy="1556305"/>
            </a:xfrm>
            <a:custGeom>
              <a:avLst/>
              <a:gdLst/>
              <a:ahLst/>
              <a:cxnLst/>
              <a:pathLst>
                <a:path w="0" h="1556305" fill="none">
                  <a:moveTo>
                    <a:pt x="0" y="0"/>
                  </a:moveTo>
                  <a:lnTo>
                    <a:pt x="228000" y="0"/>
                  </a:lnTo>
                  <a:lnTo>
                    <a:pt x="228000" y="1556305"/>
                  </a:lnTo>
                  <a:lnTo>
                    <a:pt x="0" y="1556305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55" name="ConnectLine"/>
            <p:cNvSpPr/>
            <p:nvPr/>
          </p:nvSpPr>
          <p:spPr>
            <a:xfrm>
              <a:off x="8095981" y="3020169"/>
              <a:ext cx="0" cy="518768"/>
            </a:xfrm>
            <a:custGeom>
              <a:avLst/>
              <a:gdLst/>
              <a:ahLst/>
              <a:cxnLst/>
              <a:pathLst>
                <a:path w="0" h="518768" fill="none">
                  <a:moveTo>
                    <a:pt x="0" y="0"/>
                  </a:moveTo>
                  <a:lnTo>
                    <a:pt x="228000" y="0"/>
                  </a:lnTo>
                  <a:lnTo>
                    <a:pt x="228000" y="518768"/>
                  </a:lnTo>
                  <a:lnTo>
                    <a:pt x="0" y="518768"/>
                  </a:lnTo>
                </a:path>
              </a:pathLst>
            </a:custGeom>
            <a:solidFill>
              <a:srgbClr val="FFFFFF"/>
            </a:solidFill>
            <a:ln w="7600" cap="flat">
              <a:solidFill>
                <a:srgbClr val="545454"/>
              </a:solidFill>
              <a:bevel/>
            </a:ln>
          </p:spPr>
        </p:sp>
        <p:sp>
          <p:nvSpPr>
            <p:cNvPr id="756" name="Multi-Style Rectangle"/>
            <p:cNvSpPr/>
            <p:nvPr/>
          </p:nvSpPr>
          <p:spPr>
            <a:xfrm>
              <a:off x="2927981" y="2246668"/>
              <a:ext cx="1124800" cy="2139932"/>
            </a:xfrm>
            <a:custGeom>
              <a:avLst/>
              <a:gdLst>
                <a:gd name="connsiteX0" fmla="*/ 562400 w 1124800"/>
                <a:gd name="connsiteY0" fmla="*/ 1069966 h 2139932"/>
                <a:gd name="connsiteX1" fmla="*/ 0 w 1124800"/>
                <a:gd name="connsiteY1" fmla="*/ 1069966 h 2139932"/>
                <a:gd name="connsiteX2" fmla="*/ 562400 w 1124800"/>
                <a:gd name="connsiteY2" fmla="*/ 0 h 2139932"/>
                <a:gd name="connsiteX3" fmla="*/ 1124800 w 1124800"/>
                <a:gd name="connsiteY3" fmla="*/ 1069966 h 2139932"/>
                <a:gd name="connsiteX4" fmla="*/ 562400 w 1124800"/>
                <a:gd name="connsiteY4" fmla="*/ 2139932 h 2139932"/>
                <a:gd name="rtl" fmla="*/ 30400 w 1124800"/>
                <a:gd name="rtt" fmla="*/ 30400 h 2139932"/>
                <a:gd name="rtr" fmla="*/ 1094400 w 1124800"/>
                <a:gd name="rtb" fmla="*/ 2109532 h 213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124800" h="2139932">
                  <a:moveTo>
                    <a:pt x="91200" y="0"/>
                  </a:moveTo>
                  <a:lnTo>
                    <a:pt x="1033600" y="0"/>
                  </a:lnTo>
                  <a:cubicBezTo>
                    <a:pt x="1083973" y="0"/>
                    <a:pt x="1124800" y="40830"/>
                    <a:pt x="1124800" y="91200"/>
                  </a:cubicBezTo>
                  <a:lnTo>
                    <a:pt x="1124800" y="2048732"/>
                  </a:lnTo>
                  <a:cubicBezTo>
                    <a:pt x="1124800" y="2099105"/>
                    <a:pt x="1083973" y="2139932"/>
                    <a:pt x="1033600" y="2139932"/>
                  </a:cubicBezTo>
                  <a:lnTo>
                    <a:pt x="91200" y="2139932"/>
                  </a:lnTo>
                  <a:cubicBezTo>
                    <a:pt x="40830" y="2139932"/>
                    <a:pt x="0" y="2099105"/>
                    <a:pt x="0" y="2048732"/>
                  </a:cubicBez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CCCCCC"/>
                </a:gs>
              </a:gsLst>
              <a:lin ang="5400000" scaled="0"/>
            </a:gradFill>
            <a:ln w="7600" cap="flat">
              <a:solidFill>
                <a:srgbClr val="0099CC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Steps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Steps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Steps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Steps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Steps</a:t>
              </a:r>
            </a:p>
            <a:p>
              <a:pPr algn="ctr"/>
            </a:p>
          </p:txBody>
        </p:sp>
        <p:sp>
          <p:nvSpPr>
            <p:cNvPr id="757" name="Multi-Style Rectangle"/>
            <p:cNvSpPr/>
            <p:nvPr/>
          </p:nvSpPr>
          <p:spPr>
            <a:xfrm>
              <a:off x="4204781" y="2246668"/>
              <a:ext cx="1474400" cy="2139932"/>
            </a:xfrm>
            <a:custGeom>
              <a:avLst/>
              <a:gdLst>
                <a:gd name="connsiteX0" fmla="*/ 737200 w 1474400"/>
                <a:gd name="connsiteY0" fmla="*/ 1069966 h 2139932"/>
                <a:gd name="connsiteX1" fmla="*/ 0 w 1474400"/>
                <a:gd name="connsiteY1" fmla="*/ 1069966 h 2139932"/>
                <a:gd name="connsiteX2" fmla="*/ 737200 w 1474400"/>
                <a:gd name="connsiteY2" fmla="*/ 0 h 2139932"/>
                <a:gd name="connsiteX3" fmla="*/ 1474400 w 1474400"/>
                <a:gd name="connsiteY3" fmla="*/ 1069966 h 2139932"/>
                <a:gd name="connsiteX4" fmla="*/ 737200 w 1474400"/>
                <a:gd name="connsiteY4" fmla="*/ 2139932 h 2139932"/>
                <a:gd name="rtl" fmla="*/ 30400 w 1474400"/>
                <a:gd name="rtt" fmla="*/ 30400 h 2139932"/>
                <a:gd name="rtr" fmla="*/ 1444000 w 1474400"/>
                <a:gd name="rtb" fmla="*/ 2109532 h 213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rtl" t="rtt" r="rtr" b="rtb"/>
              <a:pathLst>
                <a:path w="1474400" h="2139932">
                  <a:moveTo>
                    <a:pt x="91200" y="0"/>
                  </a:moveTo>
                  <a:lnTo>
                    <a:pt x="1383200" y="0"/>
                  </a:lnTo>
                  <a:cubicBezTo>
                    <a:pt x="1433573" y="0"/>
                    <a:pt x="1474400" y="40830"/>
                    <a:pt x="1474400" y="91200"/>
                  </a:cubicBezTo>
                  <a:lnTo>
                    <a:pt x="1474400" y="2048732"/>
                  </a:lnTo>
                  <a:cubicBezTo>
                    <a:pt x="1474400" y="2099105"/>
                    <a:pt x="1433573" y="2139932"/>
                    <a:pt x="1383200" y="2139932"/>
                  </a:cubicBezTo>
                  <a:lnTo>
                    <a:pt x="91200" y="2139932"/>
                  </a:lnTo>
                  <a:cubicBezTo>
                    <a:pt x="40830" y="2139932"/>
                    <a:pt x="0" y="2099105"/>
                    <a:pt x="0" y="2048732"/>
                  </a:cubicBezTo>
                  <a:lnTo>
                    <a:pt x="0" y="91200"/>
                  </a:lnTo>
                  <a:cubicBezTo>
                    <a:pt x="0" y="40830"/>
                    <a:pt x="40830" y="0"/>
                    <a:pt x="91200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CCCCCC"/>
                </a:gs>
              </a:gsLst>
              <a:lin ang="5400000" scaled="0"/>
            </a:gradFill>
            <a:ln w="7600" cap="flat">
              <a:solidFill>
                <a:srgbClr val="0099CC"/>
              </a:solidFill>
              <a:bevel/>
            </a:ln>
            <a:effectLst>
              <a:outerShdw blurRad="30000" dist="21496" dir="27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 description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 description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 description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 description</a:t>
              </a:r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/>
              </a:r>
              <a:endParaRPr sz="760"/>
            </a:p>
            <a:p>
              <a:pPr algn="ctr"/>
              <a:r>
                <a:rPr sz="760">
                  <a:solidFill>
                    <a:srgbClr val="000000"/>
                  </a:solidFill>
                  <a:latin typeface="Arial"/>
                </a:rPr>
                <a:t>Step description</a:t>
              </a:r>
            </a:p>
            <a:p>
              <a:pPr algn="ctr"/>
            </a:p>
          </p:txBody>
        </p:sp>
      </p:grp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0</PresentationFormat>
  <Paragraphs>0</Paragraphs>
  <Slides>1</Slides>
  <Notes>0</Notes>
  <HiddenSlides>0</HiddenSlides>
  <MMClips>0</MMClips>
  <ScaleCrop>false</ScaleCrop>
  <HeadingPairs>
    <vt:vector size="4" baseType="variant">
      <vt:variant>
        <vt:lpstr>Topic</vt:lpstr>
      </vt:variant>
      <vt:variant>
        <vt:i4>1</vt:i4>
      </vt:variant>
      <vt:variant>
        <vt:lpstr>Slide Title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edwin</dc:creator>
  <cp:lastModifiedBy>edwin</cp:lastModifiedBy>
  <cp:revision>1</cp:revision>
  <dcterms:created xsi:type="dcterms:W3CDTF">2013-12-01T22:02:07Z</dcterms:created>
  <dcterms:modified xsi:type="dcterms:W3CDTF">2013-12-01T22:02:07Z</dcterms:modified>
</cp:coreProperties>
</file>