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1" name="Group3061"/>
          <p:cNvGrpSpPr/>
          <p:nvPr/>
        </p:nvGrpSpPr>
        <p:grpSpPr>
          <a:xfrm>
            <a:off x="1015200" y="639800"/>
            <a:ext cx="7113600" cy="5578400"/>
            <a:chOff x="1015200" y="639800"/>
            <a:chExt cx="7113600" cy="5578400"/>
          </a:xfrm>
        </p:grpSpPr>
        <p:sp>
          <p:nvSpPr>
            <p:cNvPr id="448" name="ConnectLine"/>
            <p:cNvSpPr/>
            <p:nvPr/>
          </p:nvSpPr>
          <p:spPr>
            <a:xfrm>
              <a:off x="2086800" y="3543000"/>
              <a:ext cx="212800" cy="0"/>
            </a:xfrm>
            <a:custGeom>
              <a:avLst/>
              <a:gdLst/>
              <a:ahLst/>
              <a:cxnLst/>
              <a:pathLst>
                <a:path w="212800" h="0" fill="none">
                  <a:moveTo>
                    <a:pt x="0" y="0"/>
                  </a:moveTo>
                  <a:lnTo>
                    <a:pt x="212800" y="0"/>
                  </a:lnTo>
                </a:path>
              </a:pathLst>
            </a:custGeom>
            <a:noFill/>
            <a:ln w="7600" cap="flat">
              <a:solidFill>
                <a:srgbClr val="6BB82B"/>
              </a:solidFill>
              <a:bevel/>
            </a:ln>
          </p:spPr>
        </p:sp>
        <p:sp>
          <p:nvSpPr>
            <p:cNvPr id="450" name="ConnectLine"/>
            <p:cNvSpPr/>
            <p:nvPr/>
          </p:nvSpPr>
          <p:spPr>
            <a:xfrm>
              <a:off x="2086800" y="3543000"/>
              <a:ext cx="121600" cy="456000"/>
            </a:xfrm>
            <a:custGeom>
              <a:avLst/>
              <a:gdLst/>
              <a:ahLst/>
              <a:cxnLst/>
              <a:pathLst>
                <a:path w="121600" h="456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456000"/>
                  </a:lnTo>
                  <a:lnTo>
                    <a:pt x="121600" y="456000"/>
                  </a:lnTo>
                </a:path>
              </a:pathLst>
            </a:custGeom>
            <a:noFill/>
            <a:ln w="7600" cap="flat">
              <a:solidFill>
                <a:srgbClr val="6BB82B"/>
              </a:solidFill>
              <a:bevel/>
            </a:ln>
          </p:spPr>
        </p:sp>
        <p:sp>
          <p:nvSpPr>
            <p:cNvPr id="452" name="ConnectLine"/>
            <p:cNvSpPr/>
            <p:nvPr/>
          </p:nvSpPr>
          <p:spPr>
            <a:xfrm>
              <a:off x="3272400" y="3543000"/>
              <a:ext cx="212800" cy="0"/>
            </a:xfrm>
            <a:custGeom>
              <a:avLst/>
              <a:gdLst/>
              <a:ahLst/>
              <a:cxnLst/>
              <a:pathLst>
                <a:path w="212800" h="0" fill="none">
                  <a:moveTo>
                    <a:pt x="0" y="0"/>
                  </a:moveTo>
                  <a:lnTo>
                    <a:pt x="212800" y="0"/>
                  </a:lnTo>
                </a:path>
              </a:pathLst>
            </a:custGeom>
            <a:noFill/>
            <a:ln w="7600" cap="flat">
              <a:solidFill>
                <a:srgbClr val="6BB82B"/>
              </a:solidFill>
              <a:bevel/>
            </a:ln>
          </p:spPr>
        </p:sp>
        <p:sp>
          <p:nvSpPr>
            <p:cNvPr id="454" name="ConnectLine"/>
            <p:cNvSpPr/>
            <p:nvPr/>
          </p:nvSpPr>
          <p:spPr>
            <a:xfrm>
              <a:off x="3272400" y="3543000"/>
              <a:ext cx="121600" cy="456000"/>
            </a:xfrm>
            <a:custGeom>
              <a:avLst/>
              <a:gdLst/>
              <a:ahLst/>
              <a:cxnLst/>
              <a:pathLst>
                <a:path w="121600" h="456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456000"/>
                  </a:lnTo>
                  <a:lnTo>
                    <a:pt x="121600" y="456000"/>
                  </a:lnTo>
                </a:path>
              </a:pathLst>
            </a:custGeom>
            <a:noFill/>
            <a:ln w="7600" cap="flat">
              <a:solidFill>
                <a:srgbClr val="6BB82B"/>
              </a:solidFill>
              <a:bevel/>
            </a:ln>
          </p:spPr>
        </p:sp>
        <p:sp>
          <p:nvSpPr>
            <p:cNvPr id="456" name="ConnectLine"/>
            <p:cNvSpPr/>
            <p:nvPr/>
          </p:nvSpPr>
          <p:spPr>
            <a:xfrm>
              <a:off x="4458000" y="3543000"/>
              <a:ext cx="121600" cy="912000"/>
            </a:xfrm>
            <a:custGeom>
              <a:avLst/>
              <a:gdLst/>
              <a:ahLst/>
              <a:cxnLst/>
              <a:pathLst>
                <a:path w="121600" h="912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912000"/>
                  </a:lnTo>
                  <a:lnTo>
                    <a:pt x="121600" y="-912000"/>
                  </a:lnTo>
                </a:path>
              </a:pathLst>
            </a:custGeom>
            <a:noFill/>
            <a:ln w="7600" cap="flat">
              <a:solidFill>
                <a:srgbClr val="6BB82B"/>
              </a:solidFill>
              <a:bevel/>
            </a:ln>
          </p:spPr>
        </p:sp>
        <p:sp>
          <p:nvSpPr>
            <p:cNvPr id="458" name="ConnectLine"/>
            <p:cNvSpPr/>
            <p:nvPr/>
          </p:nvSpPr>
          <p:spPr>
            <a:xfrm>
              <a:off x="4458000" y="3543000"/>
              <a:ext cx="121600" cy="456000"/>
            </a:xfrm>
            <a:custGeom>
              <a:avLst/>
              <a:gdLst/>
              <a:ahLst/>
              <a:cxnLst/>
              <a:pathLst>
                <a:path w="121600" h="456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456000"/>
                  </a:lnTo>
                  <a:lnTo>
                    <a:pt x="121600" y="-456000"/>
                  </a:lnTo>
                </a:path>
              </a:pathLst>
            </a:custGeom>
            <a:noFill/>
            <a:ln w="7600" cap="flat">
              <a:solidFill>
                <a:srgbClr val="6BB82B"/>
              </a:solidFill>
              <a:bevel/>
            </a:ln>
          </p:spPr>
        </p:sp>
        <p:sp>
          <p:nvSpPr>
            <p:cNvPr id="460" name="ConnectLine"/>
            <p:cNvSpPr/>
            <p:nvPr/>
          </p:nvSpPr>
          <p:spPr>
            <a:xfrm>
              <a:off x="4458000" y="3543000"/>
              <a:ext cx="121600" cy="0"/>
            </a:xfrm>
            <a:custGeom>
              <a:avLst/>
              <a:gdLst/>
              <a:ahLst/>
              <a:cxnLst/>
              <a:pathLst>
                <a:path w="121600" h="0" fill="none">
                  <a:moveTo>
                    <a:pt x="0" y="0"/>
                  </a:moveTo>
                  <a:lnTo>
                    <a:pt x="121600" y="0"/>
                  </a:lnTo>
                </a:path>
              </a:pathLst>
            </a:custGeom>
            <a:noFill/>
            <a:ln w="7600" cap="flat">
              <a:solidFill>
                <a:srgbClr val="6BB82B"/>
              </a:solidFill>
              <a:bevel/>
            </a:ln>
          </p:spPr>
        </p:sp>
        <p:sp>
          <p:nvSpPr>
            <p:cNvPr id="462" name="ConnectLine"/>
            <p:cNvSpPr/>
            <p:nvPr/>
          </p:nvSpPr>
          <p:spPr>
            <a:xfrm>
              <a:off x="4458000" y="3543000"/>
              <a:ext cx="121600" cy="456000"/>
            </a:xfrm>
            <a:custGeom>
              <a:avLst/>
              <a:gdLst/>
              <a:ahLst/>
              <a:cxnLst/>
              <a:pathLst>
                <a:path w="121600" h="456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456000"/>
                  </a:lnTo>
                  <a:lnTo>
                    <a:pt x="121600" y="456000"/>
                  </a:lnTo>
                </a:path>
              </a:pathLst>
            </a:custGeom>
            <a:noFill/>
            <a:ln w="7600" cap="flat">
              <a:solidFill>
                <a:srgbClr val="6BB82B"/>
              </a:solidFill>
              <a:bevel/>
            </a:ln>
          </p:spPr>
        </p:sp>
        <p:sp>
          <p:nvSpPr>
            <p:cNvPr id="464" name="ConnectLine"/>
            <p:cNvSpPr/>
            <p:nvPr/>
          </p:nvSpPr>
          <p:spPr>
            <a:xfrm>
              <a:off x="4458000" y="3543000"/>
              <a:ext cx="121600" cy="912000"/>
            </a:xfrm>
            <a:custGeom>
              <a:avLst/>
              <a:gdLst/>
              <a:ahLst/>
              <a:cxnLst/>
              <a:pathLst>
                <a:path w="121600" h="912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912000"/>
                  </a:lnTo>
                  <a:lnTo>
                    <a:pt x="121600" y="912000"/>
                  </a:lnTo>
                </a:path>
              </a:pathLst>
            </a:custGeom>
            <a:noFill/>
            <a:ln w="7600" cap="flat">
              <a:solidFill>
                <a:srgbClr val="6BB82B"/>
              </a:solidFill>
              <a:bevel/>
            </a:ln>
          </p:spPr>
        </p:sp>
        <p:sp>
          <p:nvSpPr>
            <p:cNvPr id="466" name="ConnectLine"/>
            <p:cNvSpPr/>
            <p:nvPr/>
          </p:nvSpPr>
          <p:spPr>
            <a:xfrm>
              <a:off x="5552400" y="3543000"/>
              <a:ext cx="121600" cy="2508000"/>
            </a:xfrm>
            <a:custGeom>
              <a:avLst/>
              <a:gdLst/>
              <a:ahLst/>
              <a:cxnLst/>
              <a:pathLst>
                <a:path w="121600" h="2508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2508000"/>
                  </a:lnTo>
                  <a:lnTo>
                    <a:pt x="121600" y="-2508000"/>
                  </a:lnTo>
                </a:path>
              </a:pathLst>
            </a:custGeom>
            <a:noFill/>
            <a:ln w="7600" cap="flat">
              <a:solidFill>
                <a:srgbClr val="6BB82B"/>
              </a:solidFill>
              <a:bevel/>
            </a:ln>
          </p:spPr>
        </p:sp>
        <p:sp>
          <p:nvSpPr>
            <p:cNvPr id="468" name="ConnectLine"/>
            <p:cNvSpPr/>
            <p:nvPr/>
          </p:nvSpPr>
          <p:spPr>
            <a:xfrm>
              <a:off x="5552400" y="3543000"/>
              <a:ext cx="121600" cy="2052000"/>
            </a:xfrm>
            <a:custGeom>
              <a:avLst/>
              <a:gdLst/>
              <a:ahLst/>
              <a:cxnLst/>
              <a:pathLst>
                <a:path w="121600" h="2052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2052000"/>
                  </a:lnTo>
                  <a:lnTo>
                    <a:pt x="121600" y="-2052000"/>
                  </a:lnTo>
                </a:path>
              </a:pathLst>
            </a:custGeom>
            <a:noFill/>
            <a:ln w="7600" cap="flat">
              <a:solidFill>
                <a:srgbClr val="6BB82B"/>
              </a:solidFill>
              <a:bevel/>
            </a:ln>
          </p:spPr>
        </p:sp>
        <p:sp>
          <p:nvSpPr>
            <p:cNvPr id="470" name="ConnectLine"/>
            <p:cNvSpPr/>
            <p:nvPr/>
          </p:nvSpPr>
          <p:spPr>
            <a:xfrm>
              <a:off x="5552400" y="3543000"/>
              <a:ext cx="121600" cy="1596000"/>
            </a:xfrm>
            <a:custGeom>
              <a:avLst/>
              <a:gdLst/>
              <a:ahLst/>
              <a:cxnLst/>
              <a:pathLst>
                <a:path w="121600" h="1596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1596000"/>
                  </a:lnTo>
                  <a:lnTo>
                    <a:pt x="121600" y="-1596000"/>
                  </a:lnTo>
                </a:path>
              </a:pathLst>
            </a:custGeom>
            <a:noFill/>
            <a:ln w="7600" cap="flat">
              <a:solidFill>
                <a:srgbClr val="6BB82B"/>
              </a:solidFill>
              <a:bevel/>
            </a:ln>
          </p:spPr>
        </p:sp>
        <p:sp>
          <p:nvSpPr>
            <p:cNvPr id="472" name="ConnectLine"/>
            <p:cNvSpPr/>
            <p:nvPr/>
          </p:nvSpPr>
          <p:spPr>
            <a:xfrm>
              <a:off x="5552400" y="3543000"/>
              <a:ext cx="121600" cy="1140000"/>
            </a:xfrm>
            <a:custGeom>
              <a:avLst/>
              <a:gdLst/>
              <a:ahLst/>
              <a:cxnLst/>
              <a:pathLst>
                <a:path w="121600" h="1140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1140000"/>
                  </a:lnTo>
                  <a:lnTo>
                    <a:pt x="121600" y="-1140000"/>
                  </a:lnTo>
                </a:path>
              </a:pathLst>
            </a:custGeom>
            <a:noFill/>
            <a:ln w="7600" cap="flat">
              <a:solidFill>
                <a:srgbClr val="6BB82B"/>
              </a:solidFill>
              <a:bevel/>
            </a:ln>
          </p:spPr>
        </p:sp>
        <p:sp>
          <p:nvSpPr>
            <p:cNvPr id="474" name="ConnectLine"/>
            <p:cNvSpPr/>
            <p:nvPr/>
          </p:nvSpPr>
          <p:spPr>
            <a:xfrm>
              <a:off x="5552400" y="3543000"/>
              <a:ext cx="121600" cy="684000"/>
            </a:xfrm>
            <a:custGeom>
              <a:avLst/>
              <a:gdLst/>
              <a:ahLst/>
              <a:cxnLst/>
              <a:pathLst>
                <a:path w="121600" h="684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684000"/>
                  </a:lnTo>
                  <a:lnTo>
                    <a:pt x="121600" y="-684000"/>
                  </a:lnTo>
                </a:path>
              </a:pathLst>
            </a:custGeom>
            <a:noFill/>
            <a:ln w="7600" cap="flat">
              <a:solidFill>
                <a:srgbClr val="6BB82B"/>
              </a:solidFill>
              <a:bevel/>
            </a:ln>
          </p:spPr>
        </p:sp>
        <p:sp>
          <p:nvSpPr>
            <p:cNvPr id="476" name="ConnectLine"/>
            <p:cNvSpPr/>
            <p:nvPr/>
          </p:nvSpPr>
          <p:spPr>
            <a:xfrm>
              <a:off x="5552400" y="3543000"/>
              <a:ext cx="121600" cy="228000"/>
            </a:xfrm>
            <a:custGeom>
              <a:avLst/>
              <a:gdLst/>
              <a:ahLst/>
              <a:cxnLst/>
              <a:pathLst>
                <a:path w="121600" h="228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228000"/>
                  </a:lnTo>
                  <a:lnTo>
                    <a:pt x="121600" y="-228000"/>
                  </a:lnTo>
                </a:path>
              </a:pathLst>
            </a:custGeom>
            <a:noFill/>
            <a:ln w="7600" cap="flat">
              <a:solidFill>
                <a:srgbClr val="6BB82B"/>
              </a:solidFill>
              <a:bevel/>
            </a:ln>
          </p:spPr>
        </p:sp>
        <p:sp>
          <p:nvSpPr>
            <p:cNvPr id="478" name="ConnectLine"/>
            <p:cNvSpPr/>
            <p:nvPr/>
          </p:nvSpPr>
          <p:spPr>
            <a:xfrm>
              <a:off x="5552400" y="3543000"/>
              <a:ext cx="121600" cy="228000"/>
            </a:xfrm>
            <a:custGeom>
              <a:avLst/>
              <a:gdLst/>
              <a:ahLst/>
              <a:cxnLst/>
              <a:pathLst>
                <a:path w="121600" h="228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228000"/>
                  </a:lnTo>
                  <a:lnTo>
                    <a:pt x="121600" y="228000"/>
                  </a:lnTo>
                </a:path>
              </a:pathLst>
            </a:custGeom>
            <a:noFill/>
            <a:ln w="7600" cap="flat">
              <a:solidFill>
                <a:srgbClr val="6BB82B"/>
              </a:solidFill>
              <a:bevel/>
            </a:ln>
          </p:spPr>
        </p:sp>
        <p:sp>
          <p:nvSpPr>
            <p:cNvPr id="480" name="ConnectLine"/>
            <p:cNvSpPr/>
            <p:nvPr/>
          </p:nvSpPr>
          <p:spPr>
            <a:xfrm>
              <a:off x="5552400" y="3543000"/>
              <a:ext cx="121600" cy="684000"/>
            </a:xfrm>
            <a:custGeom>
              <a:avLst/>
              <a:gdLst/>
              <a:ahLst/>
              <a:cxnLst/>
              <a:pathLst>
                <a:path w="121600" h="684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684000"/>
                  </a:lnTo>
                  <a:lnTo>
                    <a:pt x="121600" y="684000"/>
                  </a:lnTo>
                </a:path>
              </a:pathLst>
            </a:custGeom>
            <a:noFill/>
            <a:ln w="7600" cap="flat">
              <a:solidFill>
                <a:srgbClr val="6BB82B"/>
              </a:solidFill>
              <a:bevel/>
            </a:ln>
          </p:spPr>
        </p:sp>
        <p:sp>
          <p:nvSpPr>
            <p:cNvPr id="482" name="ConnectLine"/>
            <p:cNvSpPr/>
            <p:nvPr/>
          </p:nvSpPr>
          <p:spPr>
            <a:xfrm>
              <a:off x="5552400" y="3543000"/>
              <a:ext cx="121600" cy="1140000"/>
            </a:xfrm>
            <a:custGeom>
              <a:avLst/>
              <a:gdLst/>
              <a:ahLst/>
              <a:cxnLst/>
              <a:pathLst>
                <a:path w="121600" h="1140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1140000"/>
                  </a:lnTo>
                  <a:lnTo>
                    <a:pt x="121600" y="1140000"/>
                  </a:lnTo>
                </a:path>
              </a:pathLst>
            </a:custGeom>
            <a:noFill/>
            <a:ln w="7600" cap="flat">
              <a:solidFill>
                <a:srgbClr val="6BB82B"/>
              </a:solidFill>
              <a:bevel/>
            </a:ln>
          </p:spPr>
        </p:sp>
        <p:sp>
          <p:nvSpPr>
            <p:cNvPr id="484" name="ConnectLine"/>
            <p:cNvSpPr/>
            <p:nvPr/>
          </p:nvSpPr>
          <p:spPr>
            <a:xfrm>
              <a:off x="5552400" y="3543000"/>
              <a:ext cx="121600" cy="1596000"/>
            </a:xfrm>
            <a:custGeom>
              <a:avLst/>
              <a:gdLst/>
              <a:ahLst/>
              <a:cxnLst/>
              <a:pathLst>
                <a:path w="121600" h="1596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1596000"/>
                  </a:lnTo>
                  <a:lnTo>
                    <a:pt x="121600" y="1596000"/>
                  </a:lnTo>
                </a:path>
              </a:pathLst>
            </a:custGeom>
            <a:noFill/>
            <a:ln w="7600" cap="flat">
              <a:solidFill>
                <a:srgbClr val="6BB82B"/>
              </a:solidFill>
              <a:bevel/>
            </a:ln>
          </p:spPr>
        </p:sp>
        <p:sp>
          <p:nvSpPr>
            <p:cNvPr id="486" name="ConnectLine"/>
            <p:cNvSpPr/>
            <p:nvPr/>
          </p:nvSpPr>
          <p:spPr>
            <a:xfrm>
              <a:off x="5552400" y="3543000"/>
              <a:ext cx="121600" cy="2052000"/>
            </a:xfrm>
            <a:custGeom>
              <a:avLst/>
              <a:gdLst/>
              <a:ahLst/>
              <a:cxnLst/>
              <a:pathLst>
                <a:path w="121600" h="2052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2052000"/>
                  </a:lnTo>
                  <a:lnTo>
                    <a:pt x="121600" y="2052000"/>
                  </a:lnTo>
                </a:path>
              </a:pathLst>
            </a:custGeom>
            <a:noFill/>
            <a:ln w="7600" cap="flat">
              <a:solidFill>
                <a:srgbClr val="6BB82B"/>
              </a:solidFill>
              <a:bevel/>
            </a:ln>
          </p:spPr>
        </p:sp>
        <p:sp>
          <p:nvSpPr>
            <p:cNvPr id="488" name="ConnectLine"/>
            <p:cNvSpPr/>
            <p:nvPr/>
          </p:nvSpPr>
          <p:spPr>
            <a:xfrm>
              <a:off x="5552400" y="3543000"/>
              <a:ext cx="121600" cy="2508000"/>
            </a:xfrm>
            <a:custGeom>
              <a:avLst/>
              <a:gdLst/>
              <a:ahLst/>
              <a:cxnLst/>
              <a:pathLst>
                <a:path w="121600" h="2508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2508000"/>
                  </a:lnTo>
                  <a:lnTo>
                    <a:pt x="121600" y="2508000"/>
                  </a:lnTo>
                </a:path>
              </a:pathLst>
            </a:custGeom>
            <a:noFill/>
            <a:ln w="7600" cap="flat">
              <a:solidFill>
                <a:srgbClr val="6BB82B"/>
              </a:solidFill>
              <a:bevel/>
            </a:ln>
          </p:spPr>
        </p:sp>
        <p:sp>
          <p:nvSpPr>
            <p:cNvPr id="830" name="Round Card"/>
            <p:cNvSpPr/>
            <p:nvPr/>
          </p:nvSpPr>
          <p:spPr>
            <a:xfrm>
              <a:off x="6890000" y="860200"/>
              <a:ext cx="1003200" cy="486400"/>
            </a:xfrm>
            <a:custGeom>
              <a:avLst/>
              <a:gdLst>
                <a:gd name="connsiteX0" fmla="*/ 501600 w 1003200"/>
                <a:gd name="connsiteY0" fmla="*/ 243200 h 486400"/>
                <a:gd name="connsiteX1" fmla="*/ 0 w 1003200"/>
                <a:gd name="connsiteY1" fmla="*/ 243200 h 486400"/>
                <a:gd name="connsiteX2" fmla="*/ 501600 w 1003200"/>
                <a:gd name="connsiteY2" fmla="*/ 0 h 486400"/>
                <a:gd name="connsiteX3" fmla="*/ 1003200 w 1003200"/>
                <a:gd name="connsiteY3" fmla="*/ 243200 h 486400"/>
                <a:gd name="connsiteX4" fmla="*/ 501600 w 1003200"/>
                <a:gd name="connsiteY4" fmla="*/ 486400 h 486400"/>
                <a:gd name="rtl" fmla="*/ 22800 w 1003200"/>
                <a:gd name="rtt" fmla="*/ 22800 h 486400"/>
                <a:gd name="rtr" fmla="*/ 980400 w 1003200"/>
                <a:gd name="rtb" fmla="*/ 463600 h 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rtt" r="rtr" b="rtb"/>
              <a:pathLst>
                <a:path w="1003200" h="486400">
                  <a:moveTo>
                    <a:pt x="45600" y="0"/>
                  </a:moveTo>
                  <a:lnTo>
                    <a:pt x="957600" y="0"/>
                  </a:lnTo>
                  <a:cubicBezTo>
                    <a:pt x="982786" y="0"/>
                    <a:pt x="1003200" y="20415"/>
                    <a:pt x="1003200" y="45600"/>
                  </a:cubicBezTo>
                  <a:lnTo>
                    <a:pt x="1003200" y="440800"/>
                  </a:lnTo>
                  <a:cubicBezTo>
                    <a:pt x="1003200" y="465985"/>
                    <a:pt x="982786" y="486400"/>
                    <a:pt x="957600" y="486400"/>
                  </a:cubicBezTo>
                  <a:lnTo>
                    <a:pt x="45600" y="486400"/>
                  </a:lnTo>
                  <a:cubicBezTo>
                    <a:pt x="20415" y="486400"/>
                    <a:pt x="0" y="465985"/>
                    <a:pt x="0" y="4408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Company A</a:t>
              </a:r>
            </a:p>
          </p:txBody>
        </p:sp>
        <p:sp>
          <p:nvSpPr>
            <p:cNvPr id="831" name="Round Card"/>
            <p:cNvSpPr/>
            <p:nvPr/>
          </p:nvSpPr>
          <p:spPr>
            <a:xfrm>
              <a:off x="6890000" y="1468200"/>
              <a:ext cx="1003200" cy="486400"/>
            </a:xfrm>
            <a:custGeom>
              <a:avLst/>
              <a:gdLst>
                <a:gd name="connsiteX0" fmla="*/ 501600 w 1003200"/>
                <a:gd name="connsiteY0" fmla="*/ 243200 h 486400"/>
                <a:gd name="connsiteX1" fmla="*/ 0 w 1003200"/>
                <a:gd name="connsiteY1" fmla="*/ 243200 h 486400"/>
                <a:gd name="connsiteX2" fmla="*/ 501600 w 1003200"/>
                <a:gd name="connsiteY2" fmla="*/ 0 h 486400"/>
                <a:gd name="connsiteX3" fmla="*/ 1003200 w 1003200"/>
                <a:gd name="connsiteY3" fmla="*/ 243200 h 486400"/>
                <a:gd name="connsiteX4" fmla="*/ 501600 w 1003200"/>
                <a:gd name="connsiteY4" fmla="*/ 486400 h 486400"/>
                <a:gd name="rtl" fmla="*/ 22800 w 1003200"/>
                <a:gd name="rtt" fmla="*/ 22800 h 486400"/>
                <a:gd name="rtr" fmla="*/ 980400 w 1003200"/>
                <a:gd name="rtb" fmla="*/ 463600 h 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rtt" r="rtr" b="rtb"/>
              <a:pathLst>
                <a:path w="1003200" h="486400">
                  <a:moveTo>
                    <a:pt x="45600" y="0"/>
                  </a:moveTo>
                  <a:lnTo>
                    <a:pt x="957600" y="0"/>
                  </a:lnTo>
                  <a:cubicBezTo>
                    <a:pt x="982786" y="0"/>
                    <a:pt x="1003200" y="20415"/>
                    <a:pt x="1003200" y="45600"/>
                  </a:cubicBezTo>
                  <a:lnTo>
                    <a:pt x="1003200" y="440800"/>
                  </a:lnTo>
                  <a:cubicBezTo>
                    <a:pt x="1003200" y="465985"/>
                    <a:pt x="982786" y="486400"/>
                    <a:pt x="957600" y="486400"/>
                  </a:cubicBezTo>
                  <a:lnTo>
                    <a:pt x="45600" y="486400"/>
                  </a:lnTo>
                  <a:cubicBezTo>
                    <a:pt x="20415" y="486400"/>
                    <a:pt x="0" y="465985"/>
                    <a:pt x="0" y="4408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Company B</a:t>
              </a:r>
            </a:p>
          </p:txBody>
        </p:sp>
        <p:sp>
          <p:nvSpPr>
            <p:cNvPr id="833" name="Round Card"/>
            <p:cNvSpPr/>
            <p:nvPr/>
          </p:nvSpPr>
          <p:spPr>
            <a:xfrm>
              <a:off x="6890000" y="2076200"/>
              <a:ext cx="1003200" cy="486400"/>
            </a:xfrm>
            <a:custGeom>
              <a:avLst/>
              <a:gdLst>
                <a:gd name="connsiteX0" fmla="*/ 501600 w 1003200"/>
                <a:gd name="connsiteY0" fmla="*/ 243200 h 486400"/>
                <a:gd name="connsiteX1" fmla="*/ 0 w 1003200"/>
                <a:gd name="connsiteY1" fmla="*/ 243200 h 486400"/>
                <a:gd name="connsiteX2" fmla="*/ 501600 w 1003200"/>
                <a:gd name="connsiteY2" fmla="*/ 0 h 486400"/>
                <a:gd name="connsiteX3" fmla="*/ 1003200 w 1003200"/>
                <a:gd name="connsiteY3" fmla="*/ 243200 h 486400"/>
                <a:gd name="connsiteX4" fmla="*/ 501600 w 1003200"/>
                <a:gd name="connsiteY4" fmla="*/ 486400 h 486400"/>
                <a:gd name="rtl" fmla="*/ 22800 w 1003200"/>
                <a:gd name="rtt" fmla="*/ 22800 h 486400"/>
                <a:gd name="rtr" fmla="*/ 980400 w 1003200"/>
                <a:gd name="rtb" fmla="*/ 463600 h 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rtt" r="rtr" b="rtb"/>
              <a:pathLst>
                <a:path w="1003200" h="486400">
                  <a:moveTo>
                    <a:pt x="45600" y="0"/>
                  </a:moveTo>
                  <a:lnTo>
                    <a:pt x="957600" y="0"/>
                  </a:lnTo>
                  <a:cubicBezTo>
                    <a:pt x="982786" y="0"/>
                    <a:pt x="1003200" y="20415"/>
                    <a:pt x="1003200" y="45600"/>
                  </a:cubicBezTo>
                  <a:lnTo>
                    <a:pt x="1003200" y="440800"/>
                  </a:lnTo>
                  <a:cubicBezTo>
                    <a:pt x="1003200" y="465985"/>
                    <a:pt x="982786" y="486400"/>
                    <a:pt x="957600" y="486400"/>
                  </a:cubicBezTo>
                  <a:lnTo>
                    <a:pt x="45600" y="486400"/>
                  </a:lnTo>
                  <a:cubicBezTo>
                    <a:pt x="20415" y="486400"/>
                    <a:pt x="0" y="465985"/>
                    <a:pt x="0" y="4408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Company C</a:t>
              </a:r>
            </a:p>
          </p:txBody>
        </p:sp>
        <p:sp>
          <p:nvSpPr>
            <p:cNvPr id="835" name="Round Card"/>
            <p:cNvSpPr/>
            <p:nvPr/>
          </p:nvSpPr>
          <p:spPr>
            <a:xfrm>
              <a:off x="6890000" y="2684200"/>
              <a:ext cx="1003200" cy="486400"/>
            </a:xfrm>
            <a:custGeom>
              <a:avLst/>
              <a:gdLst>
                <a:gd name="connsiteX0" fmla="*/ 501600 w 1003200"/>
                <a:gd name="connsiteY0" fmla="*/ 243200 h 486400"/>
                <a:gd name="connsiteX1" fmla="*/ 0 w 1003200"/>
                <a:gd name="connsiteY1" fmla="*/ 243200 h 486400"/>
                <a:gd name="connsiteX2" fmla="*/ 501600 w 1003200"/>
                <a:gd name="connsiteY2" fmla="*/ 0 h 486400"/>
                <a:gd name="connsiteX3" fmla="*/ 1003200 w 1003200"/>
                <a:gd name="connsiteY3" fmla="*/ 243200 h 486400"/>
                <a:gd name="connsiteX4" fmla="*/ 501600 w 1003200"/>
                <a:gd name="connsiteY4" fmla="*/ 486400 h 486400"/>
                <a:gd name="rtl" fmla="*/ 22800 w 1003200"/>
                <a:gd name="rtt" fmla="*/ 22800 h 486400"/>
                <a:gd name="rtr" fmla="*/ 980400 w 1003200"/>
                <a:gd name="rtb" fmla="*/ 463600 h 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rtt" r="rtr" b="rtb"/>
              <a:pathLst>
                <a:path w="1003200" h="486400">
                  <a:moveTo>
                    <a:pt x="45600" y="0"/>
                  </a:moveTo>
                  <a:lnTo>
                    <a:pt x="957600" y="0"/>
                  </a:lnTo>
                  <a:cubicBezTo>
                    <a:pt x="982786" y="0"/>
                    <a:pt x="1003200" y="20415"/>
                    <a:pt x="1003200" y="45600"/>
                  </a:cubicBezTo>
                  <a:lnTo>
                    <a:pt x="1003200" y="440800"/>
                  </a:lnTo>
                  <a:cubicBezTo>
                    <a:pt x="1003200" y="465985"/>
                    <a:pt x="982786" y="486400"/>
                    <a:pt x="957600" y="486400"/>
                  </a:cubicBezTo>
                  <a:lnTo>
                    <a:pt x="45600" y="486400"/>
                  </a:lnTo>
                  <a:cubicBezTo>
                    <a:pt x="20415" y="486400"/>
                    <a:pt x="0" y="465985"/>
                    <a:pt x="0" y="4408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Company D</a:t>
              </a:r>
            </a:p>
          </p:txBody>
        </p:sp>
        <p:sp>
          <p:nvSpPr>
            <p:cNvPr id="837" name="Round Card"/>
            <p:cNvSpPr/>
            <p:nvPr/>
          </p:nvSpPr>
          <p:spPr>
            <a:xfrm>
              <a:off x="6890000" y="3292200"/>
              <a:ext cx="1003200" cy="486400"/>
            </a:xfrm>
            <a:custGeom>
              <a:avLst/>
              <a:gdLst>
                <a:gd name="connsiteX0" fmla="*/ 501600 w 1003200"/>
                <a:gd name="connsiteY0" fmla="*/ 243200 h 486400"/>
                <a:gd name="connsiteX1" fmla="*/ 0 w 1003200"/>
                <a:gd name="connsiteY1" fmla="*/ 243200 h 486400"/>
                <a:gd name="connsiteX2" fmla="*/ 501600 w 1003200"/>
                <a:gd name="connsiteY2" fmla="*/ 0 h 486400"/>
                <a:gd name="connsiteX3" fmla="*/ 1003200 w 1003200"/>
                <a:gd name="connsiteY3" fmla="*/ 243200 h 486400"/>
                <a:gd name="connsiteX4" fmla="*/ 501600 w 1003200"/>
                <a:gd name="connsiteY4" fmla="*/ 486400 h 486400"/>
                <a:gd name="rtl" fmla="*/ 22800 w 1003200"/>
                <a:gd name="rtt" fmla="*/ 22800 h 486400"/>
                <a:gd name="rtr" fmla="*/ 980400 w 1003200"/>
                <a:gd name="rtb" fmla="*/ 463600 h 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rtt" r="rtr" b="rtb"/>
              <a:pathLst>
                <a:path w="1003200" h="486400">
                  <a:moveTo>
                    <a:pt x="45600" y="0"/>
                  </a:moveTo>
                  <a:lnTo>
                    <a:pt x="957600" y="0"/>
                  </a:lnTo>
                  <a:cubicBezTo>
                    <a:pt x="982786" y="0"/>
                    <a:pt x="1003200" y="20415"/>
                    <a:pt x="1003200" y="45600"/>
                  </a:cubicBezTo>
                  <a:lnTo>
                    <a:pt x="1003200" y="440800"/>
                  </a:lnTo>
                  <a:cubicBezTo>
                    <a:pt x="1003200" y="465985"/>
                    <a:pt x="982786" y="486400"/>
                    <a:pt x="957600" y="486400"/>
                  </a:cubicBezTo>
                  <a:lnTo>
                    <a:pt x="45600" y="486400"/>
                  </a:lnTo>
                  <a:cubicBezTo>
                    <a:pt x="20415" y="486400"/>
                    <a:pt x="0" y="465985"/>
                    <a:pt x="0" y="4408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Company E</a:t>
              </a:r>
            </a:p>
          </p:txBody>
        </p:sp>
        <p:sp>
          <p:nvSpPr>
            <p:cNvPr id="839" name="Round Card"/>
            <p:cNvSpPr/>
            <p:nvPr/>
          </p:nvSpPr>
          <p:spPr>
            <a:xfrm>
              <a:off x="6890000" y="3900200"/>
              <a:ext cx="1003200" cy="486400"/>
            </a:xfrm>
            <a:custGeom>
              <a:avLst/>
              <a:gdLst>
                <a:gd name="connsiteX0" fmla="*/ 501600 w 1003200"/>
                <a:gd name="connsiteY0" fmla="*/ 243200 h 486400"/>
                <a:gd name="connsiteX1" fmla="*/ 0 w 1003200"/>
                <a:gd name="connsiteY1" fmla="*/ 243200 h 486400"/>
                <a:gd name="connsiteX2" fmla="*/ 501600 w 1003200"/>
                <a:gd name="connsiteY2" fmla="*/ 0 h 486400"/>
                <a:gd name="connsiteX3" fmla="*/ 1003200 w 1003200"/>
                <a:gd name="connsiteY3" fmla="*/ 243200 h 486400"/>
                <a:gd name="connsiteX4" fmla="*/ 501600 w 1003200"/>
                <a:gd name="connsiteY4" fmla="*/ 486400 h 486400"/>
                <a:gd name="rtl" fmla="*/ 22800 w 1003200"/>
                <a:gd name="rtt" fmla="*/ 22800 h 486400"/>
                <a:gd name="rtr" fmla="*/ 980400 w 1003200"/>
                <a:gd name="rtb" fmla="*/ 463600 h 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rtt" r="rtr" b="rtb"/>
              <a:pathLst>
                <a:path w="1003200" h="486400">
                  <a:moveTo>
                    <a:pt x="45600" y="0"/>
                  </a:moveTo>
                  <a:lnTo>
                    <a:pt x="957600" y="0"/>
                  </a:lnTo>
                  <a:cubicBezTo>
                    <a:pt x="982786" y="0"/>
                    <a:pt x="1003200" y="20415"/>
                    <a:pt x="1003200" y="45600"/>
                  </a:cubicBezTo>
                  <a:lnTo>
                    <a:pt x="1003200" y="440800"/>
                  </a:lnTo>
                  <a:cubicBezTo>
                    <a:pt x="1003200" y="465985"/>
                    <a:pt x="982786" y="486400"/>
                    <a:pt x="957600" y="486400"/>
                  </a:cubicBezTo>
                  <a:lnTo>
                    <a:pt x="45600" y="486400"/>
                  </a:lnTo>
                  <a:cubicBezTo>
                    <a:pt x="20415" y="486400"/>
                    <a:pt x="0" y="465985"/>
                    <a:pt x="0" y="4408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Company F</a:t>
              </a:r>
            </a:p>
          </p:txBody>
        </p:sp>
        <p:sp>
          <p:nvSpPr>
            <p:cNvPr id="841" name="Round Card"/>
            <p:cNvSpPr/>
            <p:nvPr/>
          </p:nvSpPr>
          <p:spPr>
            <a:xfrm>
              <a:off x="6890000" y="4508200"/>
              <a:ext cx="1003200" cy="486400"/>
            </a:xfrm>
            <a:custGeom>
              <a:avLst/>
              <a:gdLst>
                <a:gd name="connsiteX0" fmla="*/ 501600 w 1003200"/>
                <a:gd name="connsiteY0" fmla="*/ 243200 h 486400"/>
                <a:gd name="connsiteX1" fmla="*/ 0 w 1003200"/>
                <a:gd name="connsiteY1" fmla="*/ 243200 h 486400"/>
                <a:gd name="connsiteX2" fmla="*/ 501600 w 1003200"/>
                <a:gd name="connsiteY2" fmla="*/ 0 h 486400"/>
                <a:gd name="connsiteX3" fmla="*/ 1003200 w 1003200"/>
                <a:gd name="connsiteY3" fmla="*/ 243200 h 486400"/>
                <a:gd name="connsiteX4" fmla="*/ 501600 w 1003200"/>
                <a:gd name="connsiteY4" fmla="*/ 486400 h 486400"/>
                <a:gd name="rtl" fmla="*/ 22800 w 1003200"/>
                <a:gd name="rtt" fmla="*/ 22800 h 486400"/>
                <a:gd name="rtr" fmla="*/ 980400 w 1003200"/>
                <a:gd name="rtb" fmla="*/ 463600 h 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rtt" r="rtr" b="rtb"/>
              <a:pathLst>
                <a:path w="1003200" h="486400">
                  <a:moveTo>
                    <a:pt x="45600" y="0"/>
                  </a:moveTo>
                  <a:lnTo>
                    <a:pt x="957600" y="0"/>
                  </a:lnTo>
                  <a:cubicBezTo>
                    <a:pt x="982786" y="0"/>
                    <a:pt x="1003200" y="20415"/>
                    <a:pt x="1003200" y="45600"/>
                  </a:cubicBezTo>
                  <a:lnTo>
                    <a:pt x="1003200" y="440800"/>
                  </a:lnTo>
                  <a:cubicBezTo>
                    <a:pt x="1003200" y="465985"/>
                    <a:pt x="982786" y="486400"/>
                    <a:pt x="957600" y="486400"/>
                  </a:cubicBezTo>
                  <a:lnTo>
                    <a:pt x="45600" y="486400"/>
                  </a:lnTo>
                  <a:cubicBezTo>
                    <a:pt x="20415" y="486400"/>
                    <a:pt x="0" y="465985"/>
                    <a:pt x="0" y="4408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Company G</a:t>
              </a:r>
            </a:p>
          </p:txBody>
        </p:sp>
        <p:sp>
          <p:nvSpPr>
            <p:cNvPr id="843" name="Round Card"/>
            <p:cNvSpPr/>
            <p:nvPr/>
          </p:nvSpPr>
          <p:spPr>
            <a:xfrm>
              <a:off x="6890000" y="5116200"/>
              <a:ext cx="1003200" cy="486400"/>
            </a:xfrm>
            <a:custGeom>
              <a:avLst/>
              <a:gdLst>
                <a:gd name="connsiteX0" fmla="*/ 501600 w 1003200"/>
                <a:gd name="connsiteY0" fmla="*/ 243200 h 486400"/>
                <a:gd name="connsiteX1" fmla="*/ 0 w 1003200"/>
                <a:gd name="connsiteY1" fmla="*/ 243200 h 486400"/>
                <a:gd name="connsiteX2" fmla="*/ 501600 w 1003200"/>
                <a:gd name="connsiteY2" fmla="*/ 0 h 486400"/>
                <a:gd name="connsiteX3" fmla="*/ 1003200 w 1003200"/>
                <a:gd name="connsiteY3" fmla="*/ 243200 h 486400"/>
                <a:gd name="connsiteX4" fmla="*/ 501600 w 1003200"/>
                <a:gd name="connsiteY4" fmla="*/ 486400 h 486400"/>
                <a:gd name="rtl" fmla="*/ 22800 w 1003200"/>
                <a:gd name="rtt" fmla="*/ 22800 h 486400"/>
                <a:gd name="rtr" fmla="*/ 980400 w 1003200"/>
                <a:gd name="rtb" fmla="*/ 463600 h 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rtt" r="rtr" b="rtb"/>
              <a:pathLst>
                <a:path w="1003200" h="486400">
                  <a:moveTo>
                    <a:pt x="45600" y="0"/>
                  </a:moveTo>
                  <a:lnTo>
                    <a:pt x="957600" y="0"/>
                  </a:lnTo>
                  <a:cubicBezTo>
                    <a:pt x="982786" y="0"/>
                    <a:pt x="1003200" y="20415"/>
                    <a:pt x="1003200" y="45600"/>
                  </a:cubicBezTo>
                  <a:lnTo>
                    <a:pt x="1003200" y="440800"/>
                  </a:lnTo>
                  <a:cubicBezTo>
                    <a:pt x="1003200" y="465985"/>
                    <a:pt x="982786" y="486400"/>
                    <a:pt x="957600" y="486400"/>
                  </a:cubicBezTo>
                  <a:lnTo>
                    <a:pt x="45600" y="486400"/>
                  </a:lnTo>
                  <a:cubicBezTo>
                    <a:pt x="20415" y="486400"/>
                    <a:pt x="0" y="465985"/>
                    <a:pt x="0" y="4408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Company H</a:t>
              </a:r>
            </a:p>
          </p:txBody>
        </p:sp>
        <p:sp>
          <p:nvSpPr>
            <p:cNvPr id="845" name="Round Card"/>
            <p:cNvSpPr/>
            <p:nvPr/>
          </p:nvSpPr>
          <p:spPr>
            <a:xfrm>
              <a:off x="6890000" y="5724200"/>
              <a:ext cx="1003200" cy="486400"/>
            </a:xfrm>
            <a:custGeom>
              <a:avLst/>
              <a:gdLst>
                <a:gd name="connsiteX0" fmla="*/ 501600 w 1003200"/>
                <a:gd name="connsiteY0" fmla="*/ 243200 h 486400"/>
                <a:gd name="connsiteX1" fmla="*/ 0 w 1003200"/>
                <a:gd name="connsiteY1" fmla="*/ 243200 h 486400"/>
                <a:gd name="connsiteX2" fmla="*/ 501600 w 1003200"/>
                <a:gd name="connsiteY2" fmla="*/ 0 h 486400"/>
                <a:gd name="connsiteX3" fmla="*/ 1003200 w 1003200"/>
                <a:gd name="connsiteY3" fmla="*/ 243200 h 486400"/>
                <a:gd name="connsiteX4" fmla="*/ 501600 w 1003200"/>
                <a:gd name="connsiteY4" fmla="*/ 486400 h 486400"/>
                <a:gd name="rtl" fmla="*/ 22800 w 1003200"/>
                <a:gd name="rtt" fmla="*/ 22800 h 486400"/>
                <a:gd name="rtr" fmla="*/ 980400 w 1003200"/>
                <a:gd name="rtb" fmla="*/ 463600 h 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rtt" r="rtr" b="rtb"/>
              <a:pathLst>
                <a:path w="1003200" h="486400">
                  <a:moveTo>
                    <a:pt x="45600" y="0"/>
                  </a:moveTo>
                  <a:lnTo>
                    <a:pt x="957600" y="0"/>
                  </a:lnTo>
                  <a:cubicBezTo>
                    <a:pt x="982786" y="0"/>
                    <a:pt x="1003200" y="20415"/>
                    <a:pt x="1003200" y="45600"/>
                  </a:cubicBezTo>
                  <a:lnTo>
                    <a:pt x="1003200" y="440800"/>
                  </a:lnTo>
                  <a:cubicBezTo>
                    <a:pt x="1003200" y="465985"/>
                    <a:pt x="982786" y="486400"/>
                    <a:pt x="957600" y="486400"/>
                  </a:cubicBezTo>
                  <a:lnTo>
                    <a:pt x="45600" y="486400"/>
                  </a:lnTo>
                  <a:cubicBezTo>
                    <a:pt x="20415" y="486400"/>
                    <a:pt x="0" y="465985"/>
                    <a:pt x="0" y="4408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Company I</a:t>
              </a:r>
            </a:p>
          </p:txBody>
        </p:sp>
        <p:sp>
          <p:nvSpPr>
            <p:cNvPr id="847" name="Side Braket"/>
            <p:cNvSpPr/>
            <p:nvPr/>
          </p:nvSpPr>
          <p:spPr>
            <a:xfrm>
              <a:off x="7969200" y="1164200"/>
              <a:ext cx="152000" cy="608000"/>
            </a:xfrm>
            <a:custGeom>
              <a:avLst/>
              <a:gdLst>
                <a:gd name="rtl" fmla="*/ 155800 w 152000"/>
                <a:gd name="rtt" fmla="*/ 243200 h 608000"/>
                <a:gd name="rtr" fmla="*/ 573800 w 152000"/>
                <a:gd name="rtb" fmla="*/ 364800 h 608000"/>
              </a:gdLst>
              <a:ahLst/>
              <a:cxnLst/>
              <a:rect l="rtl" t="rtt" r="rtr" b="rtb"/>
              <a:pathLst>
                <a:path w="152000" h="608000" fill="none">
                  <a:moveTo>
                    <a:pt x="0" y="0"/>
                  </a:moveTo>
                  <a:lnTo>
                    <a:pt x="152000" y="0"/>
                  </a:lnTo>
                  <a:lnTo>
                    <a:pt x="152000" y="608000"/>
                  </a:lnTo>
                  <a:lnTo>
                    <a:pt x="0" y="608000"/>
                  </a:lnTo>
                </a:path>
              </a:pathLst>
            </a:custGeom>
            <a:solidFill>
              <a:srgbClr val="99DA62"/>
            </a:solidFill>
            <a:ln w="7600" cap="flat">
              <a:solidFill>
                <a:srgbClr val="72C32E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Branch</a:t>
              </a:r>
            </a:p>
          </p:txBody>
        </p:sp>
        <p:sp>
          <p:nvSpPr>
            <p:cNvPr id="848" name="Side Braket"/>
            <p:cNvSpPr/>
            <p:nvPr/>
          </p:nvSpPr>
          <p:spPr>
            <a:xfrm>
              <a:off x="7969200" y="2319400"/>
              <a:ext cx="152000" cy="1824000"/>
            </a:xfrm>
            <a:custGeom>
              <a:avLst/>
              <a:gdLst>
                <a:gd name="rtl" fmla="*/ 155800 w 152000"/>
                <a:gd name="rtt" fmla="*/ 851200 h 1824000"/>
                <a:gd name="rtr" fmla="*/ 1037400 w 152000"/>
                <a:gd name="rtb" fmla="*/ 972800 h 1824000"/>
              </a:gdLst>
              <a:ahLst/>
              <a:cxnLst/>
              <a:rect l="rtl" t="rtt" r="rtr" b="rtb"/>
              <a:pathLst>
                <a:path w="152000" h="1824000" fill="none">
                  <a:moveTo>
                    <a:pt x="0" y="0"/>
                  </a:moveTo>
                  <a:lnTo>
                    <a:pt x="152000" y="0"/>
                  </a:lnTo>
                  <a:lnTo>
                    <a:pt x="152000" y="1824000"/>
                  </a:lnTo>
                  <a:lnTo>
                    <a:pt x="0" y="1824000"/>
                  </a:lnTo>
                </a:path>
              </a:pathLst>
            </a:custGeom>
            <a:solidFill>
              <a:srgbClr val="99DA62"/>
            </a:solidFill>
            <a:ln w="7600" cap="flat">
              <a:solidFill>
                <a:srgbClr val="72C32E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Holding Company</a:t>
              </a:r>
            </a:p>
          </p:txBody>
        </p:sp>
        <p:sp>
          <p:nvSpPr>
            <p:cNvPr id="849" name="Side Braket"/>
            <p:cNvSpPr/>
            <p:nvPr/>
          </p:nvSpPr>
          <p:spPr>
            <a:xfrm>
              <a:off x="7969200" y="4721000"/>
              <a:ext cx="152000" cy="1246400"/>
            </a:xfrm>
            <a:custGeom>
              <a:avLst/>
              <a:gdLst>
                <a:gd name="rtl" fmla="*/ 155800 w 152000"/>
                <a:gd name="rtt" fmla="*/ 562400 h 1246400"/>
                <a:gd name="rtr" fmla="*/ 1280600 w 152000"/>
                <a:gd name="rtb" fmla="*/ 684000 h 1246400"/>
              </a:gdLst>
              <a:ahLst/>
              <a:cxnLst/>
              <a:rect l="rtl" t="rtt" r="rtr" b="rtb"/>
              <a:pathLst>
                <a:path w="152000" h="1246400" fill="none">
                  <a:moveTo>
                    <a:pt x="0" y="0"/>
                  </a:moveTo>
                  <a:lnTo>
                    <a:pt x="152000" y="0"/>
                  </a:lnTo>
                  <a:lnTo>
                    <a:pt x="152000" y="1246400"/>
                  </a:lnTo>
                  <a:lnTo>
                    <a:pt x="0" y="1246400"/>
                  </a:lnTo>
                </a:path>
              </a:pathLst>
            </a:custGeom>
            <a:solidFill>
              <a:srgbClr val="99DA62"/>
            </a:solidFill>
            <a:ln w="7600" cap="flat">
              <a:solidFill>
                <a:srgbClr val="72C32E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Shares of the company</a:t>
              </a:r>
            </a:p>
          </p:txBody>
        </p:sp>
        <p:sp>
          <p:nvSpPr>
            <p:cNvPr id="3062" name="Text 3062"/>
            <p:cNvSpPr txBox="1"/>
            <p:nvPr/>
          </p:nvSpPr>
          <p:spPr>
            <a:xfrm>
              <a:off x="1022800" y="647400"/>
              <a:ext cx="2918400" cy="608000"/>
            </a:xfrm>
            <a:prstGeom prst="rect">
              <a:avLst/>
            </a:prstGeom>
            <a:noFill/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1520">
                  <a:solidFill>
                    <a:srgbClr val="000000"/>
                  </a:solidFill>
                  <a:latin typeface="Verdana"/>
                </a:rPr>
                <a:t>Hierarchical </a:t>
              </a:r>
            </a:p>
            <a:p>
              <a:pPr algn="ctr"/>
              <a:r>
                <a:rPr sz="1520">
                  <a:solidFill>
                    <a:srgbClr val="000000"/>
                  </a:solidFill>
                  <a:latin typeface="Verdana"/>
                </a:rPr>
                <a:t>Organizational Chart</a:t>
              </a:r>
            </a:p>
          </p:txBody>
        </p:sp>
        <p:sp>
          <p:nvSpPr>
            <p:cNvPr id="446" name="Simple Card 3"/>
            <p:cNvSpPr/>
            <p:nvPr/>
          </p:nvSpPr>
          <p:spPr>
            <a:xfrm>
              <a:off x="1114000" y="3391000"/>
              <a:ext cx="972800" cy="304000"/>
            </a:xfrm>
            <a:custGeom>
              <a:avLst/>
              <a:gdLst>
                <a:gd name="connsiteX0" fmla="*/ 0 w 972800"/>
                <a:gd name="connsiteY0" fmla="*/ 152000 h 304000"/>
                <a:gd name="connsiteX1" fmla="*/ 486400 w 972800"/>
                <a:gd name="connsiteY1" fmla="*/ 0 h 304000"/>
                <a:gd name="connsiteX2" fmla="*/ 972800 w 972800"/>
                <a:gd name="connsiteY2" fmla="*/ 152000 h 304000"/>
                <a:gd name="connsiteX3" fmla="*/ 486400 w 972800"/>
                <a:gd name="connsiteY3" fmla="*/ 304000 h 304000"/>
                <a:gd name="rtl" fmla="*/ 30400 w 972800"/>
                <a:gd name="rtt" fmla="*/ 91200 h 304000"/>
                <a:gd name="rtr" fmla="*/ 942400 w 972800"/>
                <a:gd name="rtb" fmla="*/ 212800 h 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304000">
                  <a:moveTo>
                    <a:pt x="45600" y="0"/>
                  </a:moveTo>
                  <a:lnTo>
                    <a:pt x="927200" y="0"/>
                  </a:lnTo>
                  <a:cubicBezTo>
                    <a:pt x="952386" y="0"/>
                    <a:pt x="972800" y="20415"/>
                    <a:pt x="972800" y="45600"/>
                  </a:cubicBezTo>
                  <a:lnTo>
                    <a:pt x="972800" y="258400"/>
                  </a:lnTo>
                  <a:cubicBezTo>
                    <a:pt x="972800" y="283585"/>
                    <a:pt x="952386" y="304000"/>
                    <a:pt x="927200" y="304000"/>
                  </a:cubicBezTo>
                  <a:lnTo>
                    <a:pt x="45600" y="304000"/>
                  </a:lnTo>
                  <a:cubicBezTo>
                    <a:pt x="20415" y="304000"/>
                    <a:pt x="0" y="283585"/>
                    <a:pt x="0" y="2584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Shareholder</a:t>
              </a:r>
            </a:p>
          </p:txBody>
        </p:sp>
        <p:sp>
          <p:nvSpPr>
            <p:cNvPr id="449" name="Simple Card 3"/>
            <p:cNvSpPr/>
            <p:nvPr/>
          </p:nvSpPr>
          <p:spPr>
            <a:xfrm>
              <a:off x="2208400" y="3847000"/>
              <a:ext cx="972800" cy="304000"/>
            </a:xfrm>
            <a:custGeom>
              <a:avLst/>
              <a:gdLst>
                <a:gd name="connsiteX0" fmla="*/ 0 w 972800"/>
                <a:gd name="connsiteY0" fmla="*/ 152000 h 304000"/>
                <a:gd name="connsiteX1" fmla="*/ 486400 w 972800"/>
                <a:gd name="connsiteY1" fmla="*/ 0 h 304000"/>
                <a:gd name="connsiteX2" fmla="*/ 972800 w 972800"/>
                <a:gd name="connsiteY2" fmla="*/ 152000 h 304000"/>
                <a:gd name="connsiteX3" fmla="*/ 486400 w 972800"/>
                <a:gd name="connsiteY3" fmla="*/ 304000 h 304000"/>
                <a:gd name="rtl" fmla="*/ 30400 w 972800"/>
                <a:gd name="rtt" fmla="*/ 91200 h 304000"/>
                <a:gd name="rtr" fmla="*/ 942400 w 972800"/>
                <a:gd name="rtb" fmla="*/ 212800 h 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304000">
                  <a:moveTo>
                    <a:pt x="45600" y="0"/>
                  </a:moveTo>
                  <a:lnTo>
                    <a:pt x="927200" y="0"/>
                  </a:lnTo>
                  <a:cubicBezTo>
                    <a:pt x="952386" y="0"/>
                    <a:pt x="972800" y="20415"/>
                    <a:pt x="972800" y="45600"/>
                  </a:cubicBezTo>
                  <a:lnTo>
                    <a:pt x="972800" y="258400"/>
                  </a:lnTo>
                  <a:cubicBezTo>
                    <a:pt x="972800" y="283585"/>
                    <a:pt x="952386" y="304000"/>
                    <a:pt x="927200" y="304000"/>
                  </a:cubicBezTo>
                  <a:lnTo>
                    <a:pt x="45600" y="304000"/>
                  </a:lnTo>
                  <a:cubicBezTo>
                    <a:pt x="20415" y="304000"/>
                    <a:pt x="0" y="283585"/>
                    <a:pt x="0" y="2584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Inspection</a:t>
              </a:r>
            </a:p>
          </p:txBody>
        </p:sp>
        <p:sp>
          <p:nvSpPr>
            <p:cNvPr id="447" name="Simple Card 3"/>
            <p:cNvSpPr/>
            <p:nvPr/>
          </p:nvSpPr>
          <p:spPr>
            <a:xfrm>
              <a:off x="2299600" y="3391000"/>
              <a:ext cx="972800" cy="304000"/>
            </a:xfrm>
            <a:custGeom>
              <a:avLst/>
              <a:gdLst>
                <a:gd name="connsiteX0" fmla="*/ 0 w 972800"/>
                <a:gd name="connsiteY0" fmla="*/ 152000 h 304000"/>
                <a:gd name="connsiteX1" fmla="*/ 486400 w 972800"/>
                <a:gd name="connsiteY1" fmla="*/ 0 h 304000"/>
                <a:gd name="connsiteX2" fmla="*/ 972800 w 972800"/>
                <a:gd name="connsiteY2" fmla="*/ 152000 h 304000"/>
                <a:gd name="connsiteX3" fmla="*/ 486400 w 972800"/>
                <a:gd name="connsiteY3" fmla="*/ 304000 h 304000"/>
                <a:gd name="rtl" fmla="*/ 30400 w 972800"/>
                <a:gd name="rtt" fmla="*/ 91200 h 304000"/>
                <a:gd name="rtr" fmla="*/ 942400 w 972800"/>
                <a:gd name="rtb" fmla="*/ 212800 h 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304000">
                  <a:moveTo>
                    <a:pt x="45600" y="0"/>
                  </a:moveTo>
                  <a:lnTo>
                    <a:pt x="927200" y="0"/>
                  </a:lnTo>
                  <a:cubicBezTo>
                    <a:pt x="952386" y="0"/>
                    <a:pt x="972800" y="20415"/>
                    <a:pt x="972800" y="45600"/>
                  </a:cubicBezTo>
                  <a:lnTo>
                    <a:pt x="972800" y="258400"/>
                  </a:lnTo>
                  <a:cubicBezTo>
                    <a:pt x="972800" y="283585"/>
                    <a:pt x="952386" y="304000"/>
                    <a:pt x="927200" y="304000"/>
                  </a:cubicBezTo>
                  <a:lnTo>
                    <a:pt x="45600" y="304000"/>
                  </a:lnTo>
                  <a:cubicBezTo>
                    <a:pt x="20415" y="304000"/>
                    <a:pt x="0" y="283585"/>
                    <a:pt x="0" y="2584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Board</a:t>
              </a:r>
            </a:p>
          </p:txBody>
        </p:sp>
        <p:sp>
          <p:nvSpPr>
            <p:cNvPr id="453" name="Simple Card 3"/>
            <p:cNvSpPr/>
            <p:nvPr/>
          </p:nvSpPr>
          <p:spPr>
            <a:xfrm>
              <a:off x="3394000" y="3847000"/>
              <a:ext cx="972800" cy="304000"/>
            </a:xfrm>
            <a:custGeom>
              <a:avLst/>
              <a:gdLst>
                <a:gd name="connsiteX0" fmla="*/ 0 w 972800"/>
                <a:gd name="connsiteY0" fmla="*/ 152000 h 304000"/>
                <a:gd name="connsiteX1" fmla="*/ 486400 w 972800"/>
                <a:gd name="connsiteY1" fmla="*/ 0 h 304000"/>
                <a:gd name="connsiteX2" fmla="*/ 972800 w 972800"/>
                <a:gd name="connsiteY2" fmla="*/ 152000 h 304000"/>
                <a:gd name="connsiteX3" fmla="*/ 486400 w 972800"/>
                <a:gd name="connsiteY3" fmla="*/ 304000 h 304000"/>
                <a:gd name="rtl" fmla="*/ 30400 w 972800"/>
                <a:gd name="rtt" fmla="*/ 91200 h 304000"/>
                <a:gd name="rtr" fmla="*/ 942400 w 972800"/>
                <a:gd name="rtb" fmla="*/ 212800 h 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304000">
                  <a:moveTo>
                    <a:pt x="45600" y="0"/>
                  </a:moveTo>
                  <a:lnTo>
                    <a:pt x="927200" y="0"/>
                  </a:lnTo>
                  <a:cubicBezTo>
                    <a:pt x="952386" y="0"/>
                    <a:pt x="972800" y="20415"/>
                    <a:pt x="972800" y="45600"/>
                  </a:cubicBezTo>
                  <a:lnTo>
                    <a:pt x="972800" y="258400"/>
                  </a:lnTo>
                  <a:cubicBezTo>
                    <a:pt x="972800" y="283585"/>
                    <a:pt x="952386" y="304000"/>
                    <a:pt x="927200" y="304000"/>
                  </a:cubicBezTo>
                  <a:lnTo>
                    <a:pt x="45600" y="304000"/>
                  </a:lnTo>
                  <a:cubicBezTo>
                    <a:pt x="20415" y="304000"/>
                    <a:pt x="0" y="283585"/>
                    <a:pt x="0" y="2584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Board Secretary</a:t>
              </a:r>
            </a:p>
          </p:txBody>
        </p:sp>
        <p:sp>
          <p:nvSpPr>
            <p:cNvPr id="451" name="Simple Card 3"/>
            <p:cNvSpPr/>
            <p:nvPr/>
          </p:nvSpPr>
          <p:spPr>
            <a:xfrm>
              <a:off x="3485200" y="3391000"/>
              <a:ext cx="972800" cy="304000"/>
            </a:xfrm>
            <a:custGeom>
              <a:avLst/>
              <a:gdLst>
                <a:gd name="connsiteX0" fmla="*/ 0 w 972800"/>
                <a:gd name="connsiteY0" fmla="*/ 152000 h 304000"/>
                <a:gd name="connsiteX1" fmla="*/ 486400 w 972800"/>
                <a:gd name="connsiteY1" fmla="*/ 0 h 304000"/>
                <a:gd name="connsiteX2" fmla="*/ 972800 w 972800"/>
                <a:gd name="connsiteY2" fmla="*/ 152000 h 304000"/>
                <a:gd name="connsiteX3" fmla="*/ 486400 w 972800"/>
                <a:gd name="connsiteY3" fmla="*/ 304000 h 304000"/>
                <a:gd name="rtl" fmla="*/ 30400 w 972800"/>
                <a:gd name="rtt" fmla="*/ 91200 h 304000"/>
                <a:gd name="rtr" fmla="*/ 942400 w 972800"/>
                <a:gd name="rtb" fmla="*/ 212800 h 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304000">
                  <a:moveTo>
                    <a:pt x="45600" y="0"/>
                  </a:moveTo>
                  <a:lnTo>
                    <a:pt x="927200" y="0"/>
                  </a:lnTo>
                  <a:cubicBezTo>
                    <a:pt x="952386" y="0"/>
                    <a:pt x="972800" y="20415"/>
                    <a:pt x="972800" y="45600"/>
                  </a:cubicBezTo>
                  <a:lnTo>
                    <a:pt x="972800" y="258400"/>
                  </a:lnTo>
                  <a:cubicBezTo>
                    <a:pt x="972800" y="283585"/>
                    <a:pt x="952386" y="304000"/>
                    <a:pt x="927200" y="304000"/>
                  </a:cubicBezTo>
                  <a:lnTo>
                    <a:pt x="45600" y="304000"/>
                  </a:lnTo>
                  <a:cubicBezTo>
                    <a:pt x="20415" y="304000"/>
                    <a:pt x="0" y="283585"/>
                    <a:pt x="0" y="2584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Director</a:t>
              </a:r>
            </a:p>
          </p:txBody>
        </p:sp>
        <p:sp>
          <p:nvSpPr>
            <p:cNvPr id="463" name="Simple Card 3"/>
            <p:cNvSpPr/>
            <p:nvPr/>
          </p:nvSpPr>
          <p:spPr>
            <a:xfrm>
              <a:off x="4579600" y="4303000"/>
              <a:ext cx="972800" cy="304000"/>
            </a:xfrm>
            <a:custGeom>
              <a:avLst/>
              <a:gdLst>
                <a:gd name="connsiteX0" fmla="*/ 0 w 972800"/>
                <a:gd name="connsiteY0" fmla="*/ 152000 h 304000"/>
                <a:gd name="connsiteX1" fmla="*/ 486400 w 972800"/>
                <a:gd name="connsiteY1" fmla="*/ 0 h 304000"/>
                <a:gd name="connsiteX2" fmla="*/ 972800 w 972800"/>
                <a:gd name="connsiteY2" fmla="*/ 152000 h 304000"/>
                <a:gd name="connsiteX3" fmla="*/ 486400 w 972800"/>
                <a:gd name="connsiteY3" fmla="*/ 304000 h 304000"/>
                <a:gd name="rtl" fmla="*/ 30400 w 972800"/>
                <a:gd name="rtt" fmla="*/ 91200 h 304000"/>
                <a:gd name="rtr" fmla="*/ 942400 w 972800"/>
                <a:gd name="rtb" fmla="*/ 212800 h 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304000">
                  <a:moveTo>
                    <a:pt x="45600" y="0"/>
                  </a:moveTo>
                  <a:lnTo>
                    <a:pt x="927200" y="0"/>
                  </a:lnTo>
                  <a:cubicBezTo>
                    <a:pt x="952386" y="0"/>
                    <a:pt x="972800" y="20415"/>
                    <a:pt x="972800" y="45600"/>
                  </a:cubicBezTo>
                  <a:lnTo>
                    <a:pt x="972800" y="258400"/>
                  </a:lnTo>
                  <a:cubicBezTo>
                    <a:pt x="972800" y="283585"/>
                    <a:pt x="952386" y="304000"/>
                    <a:pt x="927200" y="304000"/>
                  </a:cubicBezTo>
                  <a:lnTo>
                    <a:pt x="45600" y="304000"/>
                  </a:lnTo>
                  <a:cubicBezTo>
                    <a:pt x="20415" y="304000"/>
                    <a:pt x="0" y="283585"/>
                    <a:pt x="0" y="2584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Deputy GM</a:t>
              </a:r>
            </a:p>
          </p:txBody>
        </p:sp>
        <p:sp>
          <p:nvSpPr>
            <p:cNvPr id="461" name="Simple Card 3"/>
            <p:cNvSpPr/>
            <p:nvPr/>
          </p:nvSpPr>
          <p:spPr>
            <a:xfrm>
              <a:off x="4579600" y="3847000"/>
              <a:ext cx="972800" cy="304000"/>
            </a:xfrm>
            <a:custGeom>
              <a:avLst/>
              <a:gdLst>
                <a:gd name="connsiteX0" fmla="*/ 0 w 972800"/>
                <a:gd name="connsiteY0" fmla="*/ 152000 h 304000"/>
                <a:gd name="connsiteX1" fmla="*/ 486400 w 972800"/>
                <a:gd name="connsiteY1" fmla="*/ 0 h 304000"/>
                <a:gd name="connsiteX2" fmla="*/ 972800 w 972800"/>
                <a:gd name="connsiteY2" fmla="*/ 152000 h 304000"/>
                <a:gd name="connsiteX3" fmla="*/ 486400 w 972800"/>
                <a:gd name="connsiteY3" fmla="*/ 304000 h 304000"/>
                <a:gd name="rtl" fmla="*/ 30400 w 972800"/>
                <a:gd name="rtt" fmla="*/ 91200 h 304000"/>
                <a:gd name="rtr" fmla="*/ 942400 w 972800"/>
                <a:gd name="rtb" fmla="*/ 212800 h 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304000">
                  <a:moveTo>
                    <a:pt x="45600" y="0"/>
                  </a:moveTo>
                  <a:lnTo>
                    <a:pt x="927200" y="0"/>
                  </a:lnTo>
                  <a:cubicBezTo>
                    <a:pt x="952386" y="0"/>
                    <a:pt x="972800" y="20415"/>
                    <a:pt x="972800" y="45600"/>
                  </a:cubicBezTo>
                  <a:lnTo>
                    <a:pt x="972800" y="258400"/>
                  </a:lnTo>
                  <a:cubicBezTo>
                    <a:pt x="972800" y="283585"/>
                    <a:pt x="952386" y="304000"/>
                    <a:pt x="927200" y="304000"/>
                  </a:cubicBezTo>
                  <a:lnTo>
                    <a:pt x="45600" y="304000"/>
                  </a:lnTo>
                  <a:cubicBezTo>
                    <a:pt x="20415" y="304000"/>
                    <a:pt x="0" y="283585"/>
                    <a:pt x="0" y="2584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Deputy GM</a:t>
              </a:r>
            </a:p>
          </p:txBody>
        </p:sp>
        <p:sp>
          <p:nvSpPr>
            <p:cNvPr id="459" name="Simple Card 3"/>
            <p:cNvSpPr/>
            <p:nvPr/>
          </p:nvSpPr>
          <p:spPr>
            <a:xfrm>
              <a:off x="4579600" y="3391000"/>
              <a:ext cx="972800" cy="304000"/>
            </a:xfrm>
            <a:custGeom>
              <a:avLst/>
              <a:gdLst>
                <a:gd name="connsiteX0" fmla="*/ 0 w 972800"/>
                <a:gd name="connsiteY0" fmla="*/ 152000 h 304000"/>
                <a:gd name="connsiteX1" fmla="*/ 486400 w 972800"/>
                <a:gd name="connsiteY1" fmla="*/ 0 h 304000"/>
                <a:gd name="connsiteX2" fmla="*/ 972800 w 972800"/>
                <a:gd name="connsiteY2" fmla="*/ 152000 h 304000"/>
                <a:gd name="connsiteX3" fmla="*/ 486400 w 972800"/>
                <a:gd name="connsiteY3" fmla="*/ 304000 h 304000"/>
                <a:gd name="rtl" fmla="*/ 30400 w 972800"/>
                <a:gd name="rtt" fmla="*/ 91200 h 304000"/>
                <a:gd name="rtr" fmla="*/ 942400 w 972800"/>
                <a:gd name="rtb" fmla="*/ 212800 h 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304000">
                  <a:moveTo>
                    <a:pt x="45600" y="0"/>
                  </a:moveTo>
                  <a:lnTo>
                    <a:pt x="927200" y="0"/>
                  </a:lnTo>
                  <a:cubicBezTo>
                    <a:pt x="952386" y="0"/>
                    <a:pt x="972800" y="20415"/>
                    <a:pt x="972800" y="45600"/>
                  </a:cubicBezTo>
                  <a:lnTo>
                    <a:pt x="972800" y="258400"/>
                  </a:lnTo>
                  <a:cubicBezTo>
                    <a:pt x="972800" y="283585"/>
                    <a:pt x="952386" y="304000"/>
                    <a:pt x="927200" y="304000"/>
                  </a:cubicBezTo>
                  <a:lnTo>
                    <a:pt x="45600" y="304000"/>
                  </a:lnTo>
                  <a:cubicBezTo>
                    <a:pt x="20415" y="304000"/>
                    <a:pt x="0" y="283585"/>
                    <a:pt x="0" y="2584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VP</a:t>
              </a:r>
            </a:p>
          </p:txBody>
        </p:sp>
        <p:sp>
          <p:nvSpPr>
            <p:cNvPr id="487" name="Simple Card 3"/>
            <p:cNvSpPr/>
            <p:nvPr/>
          </p:nvSpPr>
          <p:spPr>
            <a:xfrm>
              <a:off x="5674000" y="5899000"/>
              <a:ext cx="972800" cy="304000"/>
            </a:xfrm>
            <a:custGeom>
              <a:avLst/>
              <a:gdLst>
                <a:gd name="connsiteX0" fmla="*/ 0 w 972800"/>
                <a:gd name="connsiteY0" fmla="*/ 152000 h 304000"/>
                <a:gd name="connsiteX1" fmla="*/ 486400 w 972800"/>
                <a:gd name="connsiteY1" fmla="*/ 0 h 304000"/>
                <a:gd name="connsiteX2" fmla="*/ 972800 w 972800"/>
                <a:gd name="connsiteY2" fmla="*/ 152000 h 304000"/>
                <a:gd name="connsiteX3" fmla="*/ 486400 w 972800"/>
                <a:gd name="connsiteY3" fmla="*/ 304000 h 304000"/>
                <a:gd name="rtl" fmla="*/ 30400 w 972800"/>
                <a:gd name="rtt" fmla="*/ 30400 h 304000"/>
                <a:gd name="rtr" fmla="*/ 942400 w 972800"/>
                <a:gd name="rtb" fmla="*/ 273600 h 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304000">
                  <a:moveTo>
                    <a:pt x="45600" y="0"/>
                  </a:moveTo>
                  <a:lnTo>
                    <a:pt x="927200" y="0"/>
                  </a:lnTo>
                  <a:cubicBezTo>
                    <a:pt x="952386" y="0"/>
                    <a:pt x="972800" y="20415"/>
                    <a:pt x="972800" y="45600"/>
                  </a:cubicBezTo>
                  <a:lnTo>
                    <a:pt x="972800" y="258400"/>
                  </a:lnTo>
                  <a:cubicBezTo>
                    <a:pt x="972800" y="283585"/>
                    <a:pt x="952386" y="304000"/>
                    <a:pt x="927200" y="304000"/>
                  </a:cubicBezTo>
                  <a:lnTo>
                    <a:pt x="45600" y="304000"/>
                  </a:lnTo>
                  <a:cubicBezTo>
                    <a:pt x="20415" y="304000"/>
                    <a:pt x="0" y="283585"/>
                    <a:pt x="0" y="2584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Customer Service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Manager</a:t>
              </a:r>
            </a:p>
          </p:txBody>
        </p:sp>
        <p:sp>
          <p:nvSpPr>
            <p:cNvPr id="485" name="Simple Card 3"/>
            <p:cNvSpPr/>
            <p:nvPr/>
          </p:nvSpPr>
          <p:spPr>
            <a:xfrm>
              <a:off x="5674000" y="5443000"/>
              <a:ext cx="972800" cy="304000"/>
            </a:xfrm>
            <a:custGeom>
              <a:avLst/>
              <a:gdLst>
                <a:gd name="connsiteX0" fmla="*/ 0 w 972800"/>
                <a:gd name="connsiteY0" fmla="*/ 152000 h 304000"/>
                <a:gd name="connsiteX1" fmla="*/ 486400 w 972800"/>
                <a:gd name="connsiteY1" fmla="*/ 0 h 304000"/>
                <a:gd name="connsiteX2" fmla="*/ 972800 w 972800"/>
                <a:gd name="connsiteY2" fmla="*/ 152000 h 304000"/>
                <a:gd name="connsiteX3" fmla="*/ 486400 w 972800"/>
                <a:gd name="connsiteY3" fmla="*/ 304000 h 304000"/>
                <a:gd name="rtl" fmla="*/ 30400 w 972800"/>
                <a:gd name="rtt" fmla="*/ 91200 h 304000"/>
                <a:gd name="rtr" fmla="*/ 942400 w 972800"/>
                <a:gd name="rtb" fmla="*/ 212800 h 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304000">
                  <a:moveTo>
                    <a:pt x="45600" y="0"/>
                  </a:moveTo>
                  <a:lnTo>
                    <a:pt x="927200" y="0"/>
                  </a:lnTo>
                  <a:cubicBezTo>
                    <a:pt x="952386" y="0"/>
                    <a:pt x="972800" y="20415"/>
                    <a:pt x="972800" y="45600"/>
                  </a:cubicBezTo>
                  <a:lnTo>
                    <a:pt x="972800" y="258400"/>
                  </a:lnTo>
                  <a:cubicBezTo>
                    <a:pt x="972800" y="283585"/>
                    <a:pt x="952386" y="304000"/>
                    <a:pt x="927200" y="304000"/>
                  </a:cubicBezTo>
                  <a:lnTo>
                    <a:pt x="45600" y="304000"/>
                  </a:lnTo>
                  <a:cubicBezTo>
                    <a:pt x="20415" y="304000"/>
                    <a:pt x="0" y="283585"/>
                    <a:pt x="0" y="2584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QA Manager</a:t>
              </a:r>
            </a:p>
          </p:txBody>
        </p:sp>
        <p:sp>
          <p:nvSpPr>
            <p:cNvPr id="483" name="Simple Card 3"/>
            <p:cNvSpPr/>
            <p:nvPr/>
          </p:nvSpPr>
          <p:spPr>
            <a:xfrm>
              <a:off x="5674000" y="4987000"/>
              <a:ext cx="972800" cy="304000"/>
            </a:xfrm>
            <a:custGeom>
              <a:avLst/>
              <a:gdLst>
                <a:gd name="connsiteX0" fmla="*/ 0 w 972800"/>
                <a:gd name="connsiteY0" fmla="*/ 152000 h 304000"/>
                <a:gd name="connsiteX1" fmla="*/ 486400 w 972800"/>
                <a:gd name="connsiteY1" fmla="*/ 0 h 304000"/>
                <a:gd name="connsiteX2" fmla="*/ 972800 w 972800"/>
                <a:gd name="connsiteY2" fmla="*/ 152000 h 304000"/>
                <a:gd name="connsiteX3" fmla="*/ 486400 w 972800"/>
                <a:gd name="connsiteY3" fmla="*/ 304000 h 304000"/>
                <a:gd name="rtl" fmla="*/ 30400 w 972800"/>
                <a:gd name="rtt" fmla="*/ 30400 h 304000"/>
                <a:gd name="rtr" fmla="*/ 942400 w 972800"/>
                <a:gd name="rtb" fmla="*/ 273600 h 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304000">
                  <a:moveTo>
                    <a:pt x="45600" y="0"/>
                  </a:moveTo>
                  <a:lnTo>
                    <a:pt x="927200" y="0"/>
                  </a:lnTo>
                  <a:cubicBezTo>
                    <a:pt x="952386" y="0"/>
                    <a:pt x="972800" y="20415"/>
                    <a:pt x="972800" y="45600"/>
                  </a:cubicBezTo>
                  <a:lnTo>
                    <a:pt x="972800" y="258400"/>
                  </a:lnTo>
                  <a:cubicBezTo>
                    <a:pt x="972800" y="283585"/>
                    <a:pt x="952386" y="304000"/>
                    <a:pt x="927200" y="304000"/>
                  </a:cubicBezTo>
                  <a:lnTo>
                    <a:pt x="45600" y="304000"/>
                  </a:lnTo>
                  <a:cubicBezTo>
                    <a:pt x="20415" y="304000"/>
                    <a:pt x="0" y="283585"/>
                    <a:pt x="0" y="2584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Technical/Industrial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Design Mg</a:t>
              </a:r>
            </a:p>
          </p:txBody>
        </p:sp>
        <p:sp>
          <p:nvSpPr>
            <p:cNvPr id="481" name="Simple Card 3"/>
            <p:cNvSpPr/>
            <p:nvPr/>
          </p:nvSpPr>
          <p:spPr>
            <a:xfrm>
              <a:off x="5674000" y="4531000"/>
              <a:ext cx="972800" cy="304000"/>
            </a:xfrm>
            <a:custGeom>
              <a:avLst/>
              <a:gdLst>
                <a:gd name="connsiteX0" fmla="*/ 0 w 972800"/>
                <a:gd name="connsiteY0" fmla="*/ 152000 h 304000"/>
                <a:gd name="connsiteX1" fmla="*/ 486400 w 972800"/>
                <a:gd name="connsiteY1" fmla="*/ 0 h 304000"/>
                <a:gd name="connsiteX2" fmla="*/ 972800 w 972800"/>
                <a:gd name="connsiteY2" fmla="*/ 152000 h 304000"/>
                <a:gd name="connsiteX3" fmla="*/ 486400 w 972800"/>
                <a:gd name="connsiteY3" fmla="*/ 304000 h 304000"/>
                <a:gd name="rtl" fmla="*/ 30400 w 972800"/>
                <a:gd name="rtt" fmla="*/ 30400 h 304000"/>
                <a:gd name="rtr" fmla="*/ 942400 w 972800"/>
                <a:gd name="rtb" fmla="*/ 273600 h 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304000">
                  <a:moveTo>
                    <a:pt x="45600" y="0"/>
                  </a:moveTo>
                  <a:lnTo>
                    <a:pt x="927200" y="0"/>
                  </a:lnTo>
                  <a:cubicBezTo>
                    <a:pt x="952386" y="0"/>
                    <a:pt x="972800" y="20415"/>
                    <a:pt x="972800" y="45600"/>
                  </a:cubicBezTo>
                  <a:lnTo>
                    <a:pt x="972800" y="258400"/>
                  </a:lnTo>
                  <a:cubicBezTo>
                    <a:pt x="972800" y="283585"/>
                    <a:pt x="952386" y="304000"/>
                    <a:pt x="927200" y="304000"/>
                  </a:cubicBezTo>
                  <a:lnTo>
                    <a:pt x="45600" y="304000"/>
                  </a:lnTo>
                  <a:cubicBezTo>
                    <a:pt x="20415" y="304000"/>
                    <a:pt x="0" y="283585"/>
                    <a:pt x="0" y="2584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Production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Manager</a:t>
              </a:r>
            </a:p>
          </p:txBody>
        </p:sp>
        <p:sp>
          <p:nvSpPr>
            <p:cNvPr id="479" name="Simple Card 3"/>
            <p:cNvSpPr/>
            <p:nvPr/>
          </p:nvSpPr>
          <p:spPr>
            <a:xfrm>
              <a:off x="5674000" y="4075000"/>
              <a:ext cx="972800" cy="304000"/>
            </a:xfrm>
            <a:custGeom>
              <a:avLst/>
              <a:gdLst>
                <a:gd name="connsiteX0" fmla="*/ 0 w 972800"/>
                <a:gd name="connsiteY0" fmla="*/ 152000 h 304000"/>
                <a:gd name="connsiteX1" fmla="*/ 486400 w 972800"/>
                <a:gd name="connsiteY1" fmla="*/ 0 h 304000"/>
                <a:gd name="connsiteX2" fmla="*/ 972800 w 972800"/>
                <a:gd name="connsiteY2" fmla="*/ 152000 h 304000"/>
                <a:gd name="connsiteX3" fmla="*/ 486400 w 972800"/>
                <a:gd name="connsiteY3" fmla="*/ 304000 h 304000"/>
                <a:gd name="rtl" fmla="*/ 30400 w 972800"/>
                <a:gd name="rtt" fmla="*/ 30400 h 304000"/>
                <a:gd name="rtr" fmla="*/ 942400 w 972800"/>
                <a:gd name="rtb" fmla="*/ 273600 h 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304000">
                  <a:moveTo>
                    <a:pt x="45600" y="0"/>
                  </a:moveTo>
                  <a:lnTo>
                    <a:pt x="927200" y="0"/>
                  </a:lnTo>
                  <a:cubicBezTo>
                    <a:pt x="952386" y="0"/>
                    <a:pt x="972800" y="20415"/>
                    <a:pt x="972800" y="45600"/>
                  </a:cubicBezTo>
                  <a:lnTo>
                    <a:pt x="972800" y="258400"/>
                  </a:lnTo>
                  <a:cubicBezTo>
                    <a:pt x="972800" y="283585"/>
                    <a:pt x="952386" y="304000"/>
                    <a:pt x="927200" y="304000"/>
                  </a:cubicBezTo>
                  <a:lnTo>
                    <a:pt x="45600" y="304000"/>
                  </a:lnTo>
                  <a:cubicBezTo>
                    <a:pt x="20415" y="304000"/>
                    <a:pt x="0" y="283585"/>
                    <a:pt x="0" y="2584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Operations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Manager</a:t>
              </a:r>
            </a:p>
          </p:txBody>
        </p:sp>
        <p:sp>
          <p:nvSpPr>
            <p:cNvPr id="477" name="Simple Card 3"/>
            <p:cNvSpPr/>
            <p:nvPr/>
          </p:nvSpPr>
          <p:spPr>
            <a:xfrm>
              <a:off x="5674000" y="3619000"/>
              <a:ext cx="972800" cy="304000"/>
            </a:xfrm>
            <a:custGeom>
              <a:avLst/>
              <a:gdLst>
                <a:gd name="connsiteX0" fmla="*/ 0 w 972800"/>
                <a:gd name="connsiteY0" fmla="*/ 152000 h 304000"/>
                <a:gd name="connsiteX1" fmla="*/ 486400 w 972800"/>
                <a:gd name="connsiteY1" fmla="*/ 0 h 304000"/>
                <a:gd name="connsiteX2" fmla="*/ 972800 w 972800"/>
                <a:gd name="connsiteY2" fmla="*/ 152000 h 304000"/>
                <a:gd name="connsiteX3" fmla="*/ 486400 w 972800"/>
                <a:gd name="connsiteY3" fmla="*/ 304000 h 304000"/>
                <a:gd name="rtl" fmla="*/ 30400 w 972800"/>
                <a:gd name="rtt" fmla="*/ 91200 h 304000"/>
                <a:gd name="rtr" fmla="*/ 942400 w 972800"/>
                <a:gd name="rtb" fmla="*/ 212800 h 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304000">
                  <a:moveTo>
                    <a:pt x="45600" y="0"/>
                  </a:moveTo>
                  <a:lnTo>
                    <a:pt x="927200" y="0"/>
                  </a:lnTo>
                  <a:cubicBezTo>
                    <a:pt x="952386" y="0"/>
                    <a:pt x="972800" y="20415"/>
                    <a:pt x="972800" y="45600"/>
                  </a:cubicBezTo>
                  <a:lnTo>
                    <a:pt x="972800" y="258400"/>
                  </a:lnTo>
                  <a:cubicBezTo>
                    <a:pt x="972800" y="283585"/>
                    <a:pt x="952386" y="304000"/>
                    <a:pt x="927200" y="304000"/>
                  </a:cubicBezTo>
                  <a:lnTo>
                    <a:pt x="45600" y="304000"/>
                  </a:lnTo>
                  <a:cubicBezTo>
                    <a:pt x="20415" y="304000"/>
                    <a:pt x="0" y="283585"/>
                    <a:pt x="0" y="2584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Logistics Manager</a:t>
              </a:r>
            </a:p>
          </p:txBody>
        </p:sp>
        <p:sp>
          <p:nvSpPr>
            <p:cNvPr id="475" name="Simple Card 3"/>
            <p:cNvSpPr/>
            <p:nvPr/>
          </p:nvSpPr>
          <p:spPr>
            <a:xfrm>
              <a:off x="5674000" y="3163000"/>
              <a:ext cx="972800" cy="304000"/>
            </a:xfrm>
            <a:custGeom>
              <a:avLst/>
              <a:gdLst>
                <a:gd name="connsiteX0" fmla="*/ 0 w 972800"/>
                <a:gd name="connsiteY0" fmla="*/ 152000 h 304000"/>
                <a:gd name="connsiteX1" fmla="*/ 486400 w 972800"/>
                <a:gd name="connsiteY1" fmla="*/ 0 h 304000"/>
                <a:gd name="connsiteX2" fmla="*/ 972800 w 972800"/>
                <a:gd name="connsiteY2" fmla="*/ 152000 h 304000"/>
                <a:gd name="connsiteX3" fmla="*/ 486400 w 972800"/>
                <a:gd name="connsiteY3" fmla="*/ 304000 h 304000"/>
                <a:gd name="rtl" fmla="*/ 30400 w 972800"/>
                <a:gd name="rtt" fmla="*/ 30400 h 304000"/>
                <a:gd name="rtr" fmla="*/ 942400 w 972800"/>
                <a:gd name="rtb" fmla="*/ 273600 h 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304000">
                  <a:moveTo>
                    <a:pt x="45600" y="0"/>
                  </a:moveTo>
                  <a:lnTo>
                    <a:pt x="927200" y="0"/>
                  </a:lnTo>
                  <a:cubicBezTo>
                    <a:pt x="952386" y="0"/>
                    <a:pt x="972800" y="20415"/>
                    <a:pt x="972800" y="45600"/>
                  </a:cubicBezTo>
                  <a:lnTo>
                    <a:pt x="972800" y="258400"/>
                  </a:lnTo>
                  <a:cubicBezTo>
                    <a:pt x="972800" y="283585"/>
                    <a:pt x="952386" y="304000"/>
                    <a:pt x="927200" y="304000"/>
                  </a:cubicBezTo>
                  <a:lnTo>
                    <a:pt x="45600" y="304000"/>
                  </a:lnTo>
                  <a:cubicBezTo>
                    <a:pt x="20415" y="304000"/>
                    <a:pt x="0" y="283585"/>
                    <a:pt x="0" y="2584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Purchasing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Manager</a:t>
              </a:r>
            </a:p>
          </p:txBody>
        </p:sp>
        <p:sp>
          <p:nvSpPr>
            <p:cNvPr id="473" name="Simple Card 3"/>
            <p:cNvSpPr/>
            <p:nvPr/>
          </p:nvSpPr>
          <p:spPr>
            <a:xfrm>
              <a:off x="5674000" y="2707000"/>
              <a:ext cx="972800" cy="304000"/>
            </a:xfrm>
            <a:custGeom>
              <a:avLst/>
              <a:gdLst>
                <a:gd name="connsiteX0" fmla="*/ 0 w 972800"/>
                <a:gd name="connsiteY0" fmla="*/ 152000 h 304000"/>
                <a:gd name="connsiteX1" fmla="*/ 486400 w 972800"/>
                <a:gd name="connsiteY1" fmla="*/ 0 h 304000"/>
                <a:gd name="connsiteX2" fmla="*/ 972800 w 972800"/>
                <a:gd name="connsiteY2" fmla="*/ 152000 h 304000"/>
                <a:gd name="connsiteX3" fmla="*/ 486400 w 972800"/>
                <a:gd name="connsiteY3" fmla="*/ 304000 h 304000"/>
                <a:gd name="rtl" fmla="*/ 30400 w 972800"/>
                <a:gd name="rtt" fmla="*/ 91200 h 304000"/>
                <a:gd name="rtr" fmla="*/ 942400 w 972800"/>
                <a:gd name="rtb" fmla="*/ 212800 h 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304000">
                  <a:moveTo>
                    <a:pt x="45600" y="0"/>
                  </a:moveTo>
                  <a:lnTo>
                    <a:pt x="927200" y="0"/>
                  </a:lnTo>
                  <a:cubicBezTo>
                    <a:pt x="952386" y="0"/>
                    <a:pt x="972800" y="20415"/>
                    <a:pt x="972800" y="45600"/>
                  </a:cubicBezTo>
                  <a:lnTo>
                    <a:pt x="972800" y="258400"/>
                  </a:lnTo>
                  <a:cubicBezTo>
                    <a:pt x="972800" y="283585"/>
                    <a:pt x="952386" y="304000"/>
                    <a:pt x="927200" y="304000"/>
                  </a:cubicBezTo>
                  <a:lnTo>
                    <a:pt x="45600" y="304000"/>
                  </a:lnTo>
                  <a:cubicBezTo>
                    <a:pt x="20415" y="304000"/>
                    <a:pt x="0" y="283585"/>
                    <a:pt x="0" y="2584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Legal Manager</a:t>
              </a:r>
            </a:p>
          </p:txBody>
        </p:sp>
        <p:sp>
          <p:nvSpPr>
            <p:cNvPr id="471" name="Simple Card 3"/>
            <p:cNvSpPr/>
            <p:nvPr/>
          </p:nvSpPr>
          <p:spPr>
            <a:xfrm>
              <a:off x="5674000" y="2251000"/>
              <a:ext cx="972800" cy="304000"/>
            </a:xfrm>
            <a:custGeom>
              <a:avLst/>
              <a:gdLst>
                <a:gd name="connsiteX0" fmla="*/ 0 w 972800"/>
                <a:gd name="connsiteY0" fmla="*/ 152000 h 304000"/>
                <a:gd name="connsiteX1" fmla="*/ 486400 w 972800"/>
                <a:gd name="connsiteY1" fmla="*/ 0 h 304000"/>
                <a:gd name="connsiteX2" fmla="*/ 972800 w 972800"/>
                <a:gd name="connsiteY2" fmla="*/ 152000 h 304000"/>
                <a:gd name="connsiteX3" fmla="*/ 486400 w 972800"/>
                <a:gd name="connsiteY3" fmla="*/ 304000 h 304000"/>
                <a:gd name="rtl" fmla="*/ 30400 w 972800"/>
                <a:gd name="rtt" fmla="*/ 91200 h 304000"/>
                <a:gd name="rtr" fmla="*/ 942400 w 972800"/>
                <a:gd name="rtb" fmla="*/ 212800 h 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304000">
                  <a:moveTo>
                    <a:pt x="45600" y="0"/>
                  </a:moveTo>
                  <a:lnTo>
                    <a:pt x="927200" y="0"/>
                  </a:lnTo>
                  <a:cubicBezTo>
                    <a:pt x="952386" y="0"/>
                    <a:pt x="972800" y="20415"/>
                    <a:pt x="972800" y="45600"/>
                  </a:cubicBezTo>
                  <a:lnTo>
                    <a:pt x="972800" y="258400"/>
                  </a:lnTo>
                  <a:cubicBezTo>
                    <a:pt x="972800" y="283585"/>
                    <a:pt x="952386" y="304000"/>
                    <a:pt x="927200" y="304000"/>
                  </a:cubicBezTo>
                  <a:lnTo>
                    <a:pt x="45600" y="304000"/>
                  </a:lnTo>
                  <a:cubicBezTo>
                    <a:pt x="20415" y="304000"/>
                    <a:pt x="0" y="283585"/>
                    <a:pt x="0" y="2584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Audit Manager</a:t>
              </a:r>
            </a:p>
          </p:txBody>
        </p:sp>
        <p:sp>
          <p:nvSpPr>
            <p:cNvPr id="469" name="Simple Card 3"/>
            <p:cNvSpPr/>
            <p:nvPr/>
          </p:nvSpPr>
          <p:spPr>
            <a:xfrm>
              <a:off x="5674000" y="1795000"/>
              <a:ext cx="972800" cy="304000"/>
            </a:xfrm>
            <a:custGeom>
              <a:avLst/>
              <a:gdLst>
                <a:gd name="connsiteX0" fmla="*/ 0 w 972800"/>
                <a:gd name="connsiteY0" fmla="*/ 152000 h 304000"/>
                <a:gd name="connsiteX1" fmla="*/ 486400 w 972800"/>
                <a:gd name="connsiteY1" fmla="*/ 0 h 304000"/>
                <a:gd name="connsiteX2" fmla="*/ 972800 w 972800"/>
                <a:gd name="connsiteY2" fmla="*/ 152000 h 304000"/>
                <a:gd name="connsiteX3" fmla="*/ 486400 w 972800"/>
                <a:gd name="connsiteY3" fmla="*/ 304000 h 304000"/>
                <a:gd name="rtl" fmla="*/ 30400 w 972800"/>
                <a:gd name="rtt" fmla="*/ 91200 h 304000"/>
                <a:gd name="rtr" fmla="*/ 942400 w 972800"/>
                <a:gd name="rtb" fmla="*/ 212800 h 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304000">
                  <a:moveTo>
                    <a:pt x="45600" y="0"/>
                  </a:moveTo>
                  <a:lnTo>
                    <a:pt x="927200" y="0"/>
                  </a:lnTo>
                  <a:cubicBezTo>
                    <a:pt x="952386" y="0"/>
                    <a:pt x="972800" y="20415"/>
                    <a:pt x="972800" y="45600"/>
                  </a:cubicBezTo>
                  <a:lnTo>
                    <a:pt x="972800" y="258400"/>
                  </a:lnTo>
                  <a:cubicBezTo>
                    <a:pt x="972800" y="283585"/>
                    <a:pt x="952386" y="304000"/>
                    <a:pt x="927200" y="304000"/>
                  </a:cubicBezTo>
                  <a:lnTo>
                    <a:pt x="45600" y="304000"/>
                  </a:lnTo>
                  <a:cubicBezTo>
                    <a:pt x="20415" y="304000"/>
                    <a:pt x="0" y="283585"/>
                    <a:pt x="0" y="2584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Marketing Manager</a:t>
              </a:r>
            </a:p>
          </p:txBody>
        </p:sp>
        <p:sp>
          <p:nvSpPr>
            <p:cNvPr id="467" name="Simple Card 3"/>
            <p:cNvSpPr/>
            <p:nvPr/>
          </p:nvSpPr>
          <p:spPr>
            <a:xfrm>
              <a:off x="5674000" y="1339000"/>
              <a:ext cx="972800" cy="304000"/>
            </a:xfrm>
            <a:custGeom>
              <a:avLst/>
              <a:gdLst>
                <a:gd name="connsiteX0" fmla="*/ 0 w 972800"/>
                <a:gd name="connsiteY0" fmla="*/ 152000 h 304000"/>
                <a:gd name="connsiteX1" fmla="*/ 486400 w 972800"/>
                <a:gd name="connsiteY1" fmla="*/ 0 h 304000"/>
                <a:gd name="connsiteX2" fmla="*/ 972800 w 972800"/>
                <a:gd name="connsiteY2" fmla="*/ 152000 h 304000"/>
                <a:gd name="connsiteX3" fmla="*/ 486400 w 972800"/>
                <a:gd name="connsiteY3" fmla="*/ 304000 h 304000"/>
                <a:gd name="rtl" fmla="*/ 30400 w 972800"/>
                <a:gd name="rtt" fmla="*/ 91200 h 304000"/>
                <a:gd name="rtr" fmla="*/ 942400 w 972800"/>
                <a:gd name="rtb" fmla="*/ 212800 h 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304000">
                  <a:moveTo>
                    <a:pt x="45600" y="0"/>
                  </a:moveTo>
                  <a:lnTo>
                    <a:pt x="927200" y="0"/>
                  </a:lnTo>
                  <a:cubicBezTo>
                    <a:pt x="952386" y="0"/>
                    <a:pt x="972800" y="20415"/>
                    <a:pt x="972800" y="45600"/>
                  </a:cubicBezTo>
                  <a:lnTo>
                    <a:pt x="972800" y="258400"/>
                  </a:lnTo>
                  <a:cubicBezTo>
                    <a:pt x="972800" y="283585"/>
                    <a:pt x="952386" y="304000"/>
                    <a:pt x="927200" y="304000"/>
                  </a:cubicBezTo>
                  <a:lnTo>
                    <a:pt x="45600" y="304000"/>
                  </a:lnTo>
                  <a:cubicBezTo>
                    <a:pt x="20415" y="304000"/>
                    <a:pt x="0" y="283585"/>
                    <a:pt x="0" y="2584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Office Manager</a:t>
              </a:r>
            </a:p>
          </p:txBody>
        </p:sp>
        <p:sp>
          <p:nvSpPr>
            <p:cNvPr id="465" name="Simple Card 3"/>
            <p:cNvSpPr/>
            <p:nvPr/>
          </p:nvSpPr>
          <p:spPr>
            <a:xfrm>
              <a:off x="5674000" y="883000"/>
              <a:ext cx="972800" cy="304000"/>
            </a:xfrm>
            <a:custGeom>
              <a:avLst/>
              <a:gdLst>
                <a:gd name="connsiteX0" fmla="*/ 0 w 972800"/>
                <a:gd name="connsiteY0" fmla="*/ 152000 h 304000"/>
                <a:gd name="connsiteX1" fmla="*/ 486400 w 972800"/>
                <a:gd name="connsiteY1" fmla="*/ 0 h 304000"/>
                <a:gd name="connsiteX2" fmla="*/ 972800 w 972800"/>
                <a:gd name="connsiteY2" fmla="*/ 152000 h 304000"/>
                <a:gd name="connsiteX3" fmla="*/ 486400 w 972800"/>
                <a:gd name="connsiteY3" fmla="*/ 304000 h 304000"/>
                <a:gd name="rtl" fmla="*/ 30400 w 972800"/>
                <a:gd name="rtt" fmla="*/ 30400 h 304000"/>
                <a:gd name="rtr" fmla="*/ 942400 w 972800"/>
                <a:gd name="rtb" fmla="*/ 273600 h 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304000">
                  <a:moveTo>
                    <a:pt x="45600" y="0"/>
                  </a:moveTo>
                  <a:lnTo>
                    <a:pt x="927200" y="0"/>
                  </a:lnTo>
                  <a:cubicBezTo>
                    <a:pt x="952386" y="0"/>
                    <a:pt x="972800" y="20415"/>
                    <a:pt x="972800" y="45600"/>
                  </a:cubicBezTo>
                  <a:lnTo>
                    <a:pt x="972800" y="258400"/>
                  </a:lnTo>
                  <a:cubicBezTo>
                    <a:pt x="972800" y="283585"/>
                    <a:pt x="952386" y="304000"/>
                    <a:pt x="927200" y="304000"/>
                  </a:cubicBezTo>
                  <a:lnTo>
                    <a:pt x="45600" y="304000"/>
                  </a:lnTo>
                  <a:cubicBezTo>
                    <a:pt x="20415" y="304000"/>
                    <a:pt x="0" y="283585"/>
                    <a:pt x="0" y="2584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Human Resources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Director</a:t>
              </a:r>
            </a:p>
          </p:txBody>
        </p:sp>
        <p:sp>
          <p:nvSpPr>
            <p:cNvPr id="457" name="Simple Card 3"/>
            <p:cNvSpPr/>
            <p:nvPr/>
          </p:nvSpPr>
          <p:spPr>
            <a:xfrm>
              <a:off x="4579600" y="2935000"/>
              <a:ext cx="972800" cy="304000"/>
            </a:xfrm>
            <a:custGeom>
              <a:avLst/>
              <a:gdLst>
                <a:gd name="connsiteX0" fmla="*/ 0 w 972800"/>
                <a:gd name="connsiteY0" fmla="*/ 152000 h 304000"/>
                <a:gd name="connsiteX1" fmla="*/ 486400 w 972800"/>
                <a:gd name="connsiteY1" fmla="*/ 0 h 304000"/>
                <a:gd name="connsiteX2" fmla="*/ 972800 w 972800"/>
                <a:gd name="connsiteY2" fmla="*/ 152000 h 304000"/>
                <a:gd name="connsiteX3" fmla="*/ 486400 w 972800"/>
                <a:gd name="connsiteY3" fmla="*/ 304000 h 304000"/>
                <a:gd name="rtl" fmla="*/ 30400 w 972800"/>
                <a:gd name="rtt" fmla="*/ 91200 h 304000"/>
                <a:gd name="rtr" fmla="*/ 942400 w 972800"/>
                <a:gd name="rtb" fmla="*/ 212800 h 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304000">
                  <a:moveTo>
                    <a:pt x="45600" y="0"/>
                  </a:moveTo>
                  <a:lnTo>
                    <a:pt x="927200" y="0"/>
                  </a:lnTo>
                  <a:cubicBezTo>
                    <a:pt x="952386" y="0"/>
                    <a:pt x="972800" y="20415"/>
                    <a:pt x="972800" y="45600"/>
                  </a:cubicBezTo>
                  <a:lnTo>
                    <a:pt x="972800" y="258400"/>
                  </a:lnTo>
                  <a:cubicBezTo>
                    <a:pt x="972800" y="283585"/>
                    <a:pt x="952386" y="304000"/>
                    <a:pt x="927200" y="304000"/>
                  </a:cubicBezTo>
                  <a:lnTo>
                    <a:pt x="45600" y="304000"/>
                  </a:lnTo>
                  <a:cubicBezTo>
                    <a:pt x="20415" y="304000"/>
                    <a:pt x="0" y="283585"/>
                    <a:pt x="0" y="2584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Deputy GM</a:t>
              </a:r>
            </a:p>
          </p:txBody>
        </p:sp>
        <p:sp>
          <p:nvSpPr>
            <p:cNvPr id="455" name="Simple Card 3"/>
            <p:cNvSpPr/>
            <p:nvPr/>
          </p:nvSpPr>
          <p:spPr>
            <a:xfrm>
              <a:off x="4579600" y="2479000"/>
              <a:ext cx="972800" cy="304000"/>
            </a:xfrm>
            <a:custGeom>
              <a:avLst/>
              <a:gdLst>
                <a:gd name="connsiteX0" fmla="*/ 0 w 972800"/>
                <a:gd name="connsiteY0" fmla="*/ 152000 h 304000"/>
                <a:gd name="connsiteX1" fmla="*/ 486400 w 972800"/>
                <a:gd name="connsiteY1" fmla="*/ 0 h 304000"/>
                <a:gd name="connsiteX2" fmla="*/ 972800 w 972800"/>
                <a:gd name="connsiteY2" fmla="*/ 152000 h 304000"/>
                <a:gd name="connsiteX3" fmla="*/ 486400 w 972800"/>
                <a:gd name="connsiteY3" fmla="*/ 304000 h 304000"/>
                <a:gd name="rtl" fmla="*/ 30400 w 972800"/>
                <a:gd name="rtt" fmla="*/ 91200 h 304000"/>
                <a:gd name="rtr" fmla="*/ 942400 w 972800"/>
                <a:gd name="rtb" fmla="*/ 212800 h 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972800" h="304000">
                  <a:moveTo>
                    <a:pt x="45600" y="0"/>
                  </a:moveTo>
                  <a:lnTo>
                    <a:pt x="927200" y="0"/>
                  </a:lnTo>
                  <a:cubicBezTo>
                    <a:pt x="952386" y="0"/>
                    <a:pt x="972800" y="20415"/>
                    <a:pt x="972800" y="45600"/>
                  </a:cubicBezTo>
                  <a:lnTo>
                    <a:pt x="972800" y="258400"/>
                  </a:lnTo>
                  <a:cubicBezTo>
                    <a:pt x="972800" y="283585"/>
                    <a:pt x="952386" y="304000"/>
                    <a:pt x="927200" y="304000"/>
                  </a:cubicBezTo>
                  <a:lnTo>
                    <a:pt x="45600" y="304000"/>
                  </a:lnTo>
                  <a:cubicBezTo>
                    <a:pt x="20415" y="304000"/>
                    <a:pt x="0" y="283585"/>
                    <a:pt x="0" y="2584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9F1C4"/>
                </a:gs>
                <a:gs pos="100000">
                  <a:srgbClr val="99DA62"/>
                </a:gs>
              </a:gsLst>
              <a:lin ang="5400000" scaled="0"/>
            </a:gradFill>
            <a:ln w="7600" cap="flat">
              <a:solidFill>
                <a:srgbClr val="6BB82B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Deputy GM</a:t>
              </a:r>
            </a:p>
          </p:txBody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2013-12-01T23:38:26Z</dcterms:created>
  <dcterms:modified xsi:type="dcterms:W3CDTF">2013-12-01T23:38:26Z</dcterms:modified>
</cp:coreProperties>
</file>